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1/28/18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1/28/18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7368682982cc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38</cp:revision>
  <dcterms:created xsi:type="dcterms:W3CDTF">2017-02-13T16:18:36Z</dcterms:created>
  <dcterms:modified xmlns:xsi="http://www.w3.org/2001/XMLSchema-instance" xmlns:dcterms="http://purl.org/dc/terms/" xsi:type="dcterms:W3CDTF">2018-03-11T22:32:41Z</dcterms:modified>
  <cp:category/>
</cp:coreProperties>
</file>