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gif" ContentType="image/gif"/>
  <Default Extension="bmp" ContentType="image/bmp"/>
  <Default Extension="emf" ContentType="image/x-e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</p:sld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interSettings" Target="printerSettings/printerSettings1.bin"/><Relationship Id="rId5" Type="http://schemas.openxmlformats.org/officeDocument/2006/relationships/tags" Target="tags/tag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1/28/18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ogo-head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029"/>
            <a:ext cx="9144000" cy="604535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1850-337E-7747-91FB-64B4051995E4}" type="datetime1">
              <a:rPr lang="en-US" smtClean="0"/>
              <a:t>1/28/18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62456-9DF9-7F42-9863-03F75BEC0447}" type="datetime1">
              <a:rPr lang="en-US" smtClean="0"/>
              <a:t>1/28/18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637112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DAA0C-97E8-DA4A-9975-EC4E464C2F40}" type="datetime1">
              <a:rPr lang="en-US" smtClean="0"/>
              <a:t>1/28/18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12" name="Picture 11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-head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31" b="17748"/>
          <a:stretch/>
        </p:blipFill>
        <p:spPr>
          <a:xfrm>
            <a:off x="0" y="3309180"/>
            <a:ext cx="9180512" cy="357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eader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6F9C-33B6-4248-95F4-E755A51BE64F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ead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53915-059E-FD4B-A198-BD5AD9F97206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6CE28-510F-5240-BB2D-5CAA84033ED0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</p:spPr>
        <p:txBody>
          <a:bodyPr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473B6-9DB1-6841-865B-A1275004FC4D}" type="datetime1">
              <a:rPr lang="en-US" smtClean="0"/>
              <a:t>1/28/18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ide_background_tal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7384"/>
            <a:ext cx="9144000" cy="14938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1C1FE-9025-5C49-BA5C-C24D6151D8FF}" type="datetime1">
              <a:rPr lang="en-US" smtClean="0"/>
              <a:t>1/28/18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 descr="logo_simple-text-head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631"/>
          <a:stretch/>
        </p:blipFill>
        <p:spPr>
          <a:xfrm>
            <a:off x="8867636" y="1196752"/>
            <a:ext cx="276364" cy="5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23392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1/28/18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9792" y="6356350"/>
            <a:ext cx="3960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5888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2" r:id="rId5"/>
    <p:sldLayoutId id="2147483658" r:id="rId6"/>
    <p:sldLayoutId id="2147483657" r:id="rId7"/>
    <p:sldLayoutId id="2147483659" r:id="rId8"/>
    <p:sldLayoutId id="2147483654" r:id="rId9"/>
    <p:sldLayoutId id="2147483655" r:id="rId10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filecc764719fb07.png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report_image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report_image.png"/><Relationship Id="rId3" Type="http://schemas.openxmlformats.org/officeDocument/2006/relationships/image" Target="../media/filecc7661cb9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/>
              <a:t>Generating Inline Reports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/>
              <a:t>A Working Example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Single text area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637112"/>
          </a:xfrm>
        </p:spPr>
        <p:txBody>
          <a:bodyPr/>
          <a:lstStyle/>
          <a:p>
            <a:r>
              <a:rPr/>
              <a:t>This vignette provides examples of how to add different types of slide content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Lists are pretty straight forward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ggplot objects can be inserted directly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40960" cy="46371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Images can be inserted from files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</p:spPr>
        <p:txBody>
          <a:bodyPr/>
          <a:lstStyle/>
          <a:p>
            <a:r>
              <a:rPr/>
              <a:t>But the image should have the same aspect ratio as the placeholder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1600200"/>
            <a:ext cx="8640960" cy="46371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Simple 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520" y="1600200"/>
          <a:ext cx="8640960" cy="463711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4422"/>
                <a:gridCol w="1234422"/>
                <a:gridCol w="1234422"/>
                <a:gridCol w="1234422"/>
                <a:gridCol w="1234422"/>
                <a:gridCol w="1234422"/>
                <a:gridCol w="1234422"/>
              </a:tblGrid>
              <a:tr h="2318556">
                <a:tc>
                  <a:txBody>
                    <a:bodyPr/>
                    <a:lstStyle/>
                    <a:p>
                      <a:r>
                        <a:t>F1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ka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CL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Vp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Q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MW</a:t>
                      </a:r>
                    </a:p>
                  </a:txBody>
                </a:tc>
              </a:tr>
              <a:tr h="2318556">
                <a:tc>
                  <a:txBody>
                    <a:bodyPr/>
                    <a:lstStyle/>
                    <a:p>
                      <a:r>
                        <a:t>0.744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3.61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2.75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0.747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/>
          <a:lstStyle/>
          <a:p>
            <a:r>
              <a:rPr/>
              <a:t>Flextables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" name=""/>
          <p:cNvGraphicFramePr>
            <a:graphicFrameLocks noGrp="true"/>
          </p:cNvGraphicFramePr>
          <p:nvPr/>
        </p:nvGraphicFramePr>
        <p:xfrm rot="0">
          <a:off x="251520" y="1600200"/>
          <a:ext cx="8640960" cy="4637112"/>
        </p:xfrm>
        <a:graphic>
          <a:graphicData uri="http://schemas.openxmlformats.org/drawingml/2006/table">
            <a:tbl>
              <a:tblPr/>
              <a:tblGrid>
                <a:gridCol w="476983"/>
                <a:gridCol w="476983"/>
                <a:gridCol w="476983"/>
                <a:gridCol w="476983"/>
                <a:gridCol w="476983"/>
                <a:gridCol w="476983"/>
                <a:gridCol w="618246"/>
              </a:tblGrid>
              <a:tr h="275061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Two columns of lists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sz="half" idx="1"/>
          </p:nvPr>
        </p:nvSpPr>
        <p:spPr/>
        <p:txBody xmlns:a="http://schemas.openxmlformats.org/drawingml/2006/main" xmlns:r="http://schemas.openxmlformats.org/officeDocument/2006/relationships" xmlns:p="http://schemas.openxmlformats.org/presentationml/2006/main">
          <a:bodyPr/>
          <a:lstStyle/>
          <a:p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Top level item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 sub bullet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This is another sub bullet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" name=""/>
          <p:cNvGraphicFramePr>
            <a:graphicFrameLocks noGrp="true"/>
          </p:cNvGraphicFramePr>
          <p:nvPr/>
        </p:nvGraphicFramePr>
        <p:xfrm rot="0">
          <a:off x="4648200" y="1600200"/>
          <a:ext cx="4244280" cy="4637112"/>
        </p:xfrm>
        <a:graphic>
          <a:graphicData uri="http://schemas.openxmlformats.org/drawingml/2006/table">
            <a:tbl>
              <a:tblPr/>
              <a:tblGrid>
                <a:gridCol w="476983"/>
                <a:gridCol w="476983"/>
                <a:gridCol w="476983"/>
                <a:gridCol w="476983"/>
                <a:gridCol w="476983"/>
                <a:gridCol w="476983"/>
                <a:gridCol w="618246"/>
              </a:tblGrid>
              <a:tr h="275061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F1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ka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CL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Vc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Vp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Q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 b="1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MW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  <a:tr h="252042"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0.282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0.200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3.610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2.750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0.747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25400" marR="25400">
                        <a:spcBef>
                          <a:spcPts val="200"/>
                        </a:spcBef>
                        <a:spcAft>
                          <a:spcPts val="200"/>
                        </a:spcAft>
                        <a:buNone/>
                      </a:pPr>
                      <a:r>
                        <a:rPr sz="1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</a:rPr>
                        <a:t>140.000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T>
                    <a:lnB algn="ctr" cmpd="sng" cap="flat" w="12700">
                      <a:solidFill>
                        <a:srgbClr val="333333">
                          <a:alpha val="100000"/>
                        </a:srgbClr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/>
          <a:p>
            <a:r>
              <a:rPr/>
              <a:t>ggplot vs imagefile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</p:spPr>
        <p:txBody>
          <a:bodyPr/>
          <a:lstStyle/>
          <a:p>
            <a:r>
              <a:rPr/>
              <a:t>Image file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</p:spPr>
        <p:txBody>
          <a:bodyPr/>
          <a:lstStyle/>
          <a:p>
            <a:r>
              <a:rPr/>
              <a:t>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pic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1520" y="2204864"/>
            <a:ext cx="4244280" cy="4032448"/>
          </a:xfrm>
          <a:prstGeom prst="rect">
            <a:avLst/>
          </a:prstGeom>
        </p:spPr>
      </p:pic>
      <p:pic xmlns:a="http://schemas.openxmlformats.org/drawingml/2006/main" xmlns:r="http://schemas.openxmlformats.org/officeDocument/2006/relationships" xmlns:p="http://schemas.openxmlformats.org/presentationml/2006/main">
        <p:nvPicPr>
          <p:cNvPr id="6" name="pic"/>
          <p:cNvPicPr/>
          <p:nvPr/>
        </p:nvPicPr>
        <p:blipFill>
          <a:blip cstate="print" r:embed="rId3"/>
          <a:stretch>
            <a:fillRect/>
          </a:stretch>
        </p:blipFill>
        <p:spPr>
          <a:xfrm>
            <a:off x="4648200" y="2204864"/>
            <a:ext cx="4244280" cy="4032448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 xmlns:cp="http://schemas.openxmlformats.org/package/2006/metadata/core-properties">jmh</cp:lastModifiedBy>
  <cp:revision>38</cp:revision>
  <dcterms:created xsi:type="dcterms:W3CDTF">2017-02-13T16:18:36Z</dcterms:created>
  <dcterms:modified xmlns:xsi="http://www.w3.org/2001/XMLSchema-instance" xmlns:dcterms="http://purl.org/dc/terms/" xsi:type="dcterms:W3CDTF">2018-03-19T21:04:50Z</dcterms:modified>
  <cp:category/>
</cp:coreProperties>
</file>