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E5A6-C475-0A47-8BB0-46CD363B7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DEB8F-88D2-BA4D-91CB-EC51695B4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56DB-8C29-3848-BF7D-6DDB5420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B4DD-9299-CA41-A621-A797243A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6F8F-D40B-0E49-BA12-C3994A54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80AE-1AF4-2040-82FA-125512A0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B67-1B36-804F-B260-AEF14568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24FE-F336-E84E-8E25-04D1F091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C7D0-A3B7-FA45-81FD-F79EADA7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E9C8-5A2A-0A4F-AE84-BDC4C7CA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26E0B-DEAE-7541-B840-19A1F0018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ECD03-0C1F-FF42-AE0F-6139AF35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27F8-17FB-CB49-82C9-7EF3DCEF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164E-6967-1546-8EC6-3D29DBFD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7761-9B1F-1343-B23D-34C43F83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5F52-F052-AD4D-8831-2124E6D8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220A-0650-034D-82EF-C0DA132A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A5DA-6F6C-AB48-9CE2-958AFB34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9ECF-E66B-9047-8D6D-19AFA2FF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25A5-D45A-974F-9E5E-F66AE1D2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782-9EF3-5848-BF6F-F85BE94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27089-9216-A445-B416-2E85652C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F240-071C-2A4C-844D-C3983248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BED2-9A4C-D14E-B9EF-DE874AF5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BC98-80CC-0B41-8D33-0344EFCC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6A0C-148D-6B4B-9E2A-0BEEAEBA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0419-9120-B44E-945B-35691650D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26D1-986C-D243-BA85-D886B28E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D9E7-963C-5E4A-ACC9-8C4198B2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AB8A-375A-3349-A199-57C4942D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92C05-06CA-8542-ABE4-A9745BE8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BE77-8ADC-D041-8D90-34B26360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9593-3107-3A49-8B21-E67BEF36A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8DFD2-2E1D-8A4F-A54C-F22B7E3FA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70F39-AFF2-6A48-BE71-05665D8D3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248B7-7986-9147-B891-36C202C4B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145D9-F7FA-CA43-B472-F76FA25D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35DDC-BF94-FC45-B899-2A01C973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A1C45-AB67-F74D-9F18-C209575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0F54-5953-6A4A-BCF3-F049705D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CAFE-0178-CD49-AB82-923AAA8C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353CF-0D31-8F4C-9626-C628EE9B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B5268-A5E2-AE4B-B959-EC383A4E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CE37A-4CEC-9348-BB23-57BC6DB1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3361D-34D9-A545-9CD1-AC0B46E2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0D00-CEE2-5F4D-8F3A-9DE1D2EA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36C1-5149-6041-BD6E-90631ADC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CC2D-E19F-2842-8AF2-EE140C5A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A6BD6-CBFC-A24F-B0D5-7DE8831D4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450C-0A30-1647-88DB-4E325572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1AF9E-6F82-A34B-83B2-AB7CED36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74D2C-F41D-1541-9C2A-51B0EBB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3CAA-5B64-1442-9B0A-50ED7302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6337-97B0-6A4E-B625-EF8774A75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375CF-ED57-2B41-B878-5628687E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5046-7A64-AE4C-90D5-95EA75C7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E7F37-062B-D246-886A-6B5018D4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FD402-6082-8845-B829-EEE91C75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D1A67-87B1-5840-AF0E-D1CEAC9B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724C-58F2-4740-8804-BCDBF254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F9E6-6377-C640-9B89-D5FEFAD03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3701-E3FE-324B-A2D1-329233C18D3F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DDF2-F7A1-2344-9FBC-BB6A58FC4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61A0-536A-BE45-A434-83945606D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EAC4-DF96-BA46-BD8C-37F42F29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31F2C-5855-5447-BF86-6524CA2F6C35}"/>
              </a:ext>
            </a:extLst>
          </p:cNvPr>
          <p:cNvSpPr/>
          <p:nvPr/>
        </p:nvSpPr>
        <p:spPr>
          <a:xfrm>
            <a:off x="2243138" y="1685925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Input Sequence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96F7C-92B0-8548-92F6-AB5A16A854F7}"/>
              </a:ext>
            </a:extLst>
          </p:cNvPr>
          <p:cNvSpPr/>
          <p:nvPr/>
        </p:nvSpPr>
        <p:spPr>
          <a:xfrm>
            <a:off x="4967288" y="1685927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Align to 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6015-09C1-C94F-AE6D-4201AEE24AD5}"/>
              </a:ext>
            </a:extLst>
          </p:cNvPr>
          <p:cNvSpPr/>
          <p:nvPr/>
        </p:nvSpPr>
        <p:spPr>
          <a:xfrm>
            <a:off x="7691438" y="1685926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Filter out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Human 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DDD85-1F3A-5B43-A474-44DB0AD283EE}"/>
              </a:ext>
            </a:extLst>
          </p:cNvPr>
          <p:cNvSpPr/>
          <p:nvPr/>
        </p:nvSpPr>
        <p:spPr>
          <a:xfrm>
            <a:off x="2243138" y="3358740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Map to </a:t>
            </a:r>
            <a:r>
              <a:rPr lang="en-US" i="1" dirty="0">
                <a:solidFill>
                  <a:sysClr val="windowText" lastClr="000000"/>
                </a:solidFill>
              </a:rPr>
              <a:t>P01</a:t>
            </a:r>
            <a:r>
              <a:rPr lang="en-US" dirty="0">
                <a:solidFill>
                  <a:sysClr val="windowText" lastClr="000000"/>
                </a:solidFill>
              </a:rPr>
              <a:t> Annotation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(to get gene frequencies)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2FFD2-31F1-2E4F-8BB4-6B33077CD4E8}"/>
              </a:ext>
            </a:extLst>
          </p:cNvPr>
          <p:cNvSpPr/>
          <p:nvPr/>
        </p:nvSpPr>
        <p:spPr>
          <a:xfrm>
            <a:off x="4967288" y="2613439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HISAT2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B40BE-8FF8-D642-9231-23CA27DDC72C}"/>
              </a:ext>
            </a:extLst>
          </p:cNvPr>
          <p:cNvSpPr/>
          <p:nvPr/>
        </p:nvSpPr>
        <p:spPr>
          <a:xfrm>
            <a:off x="7691438" y="2613437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SAMtools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FF2D5-CBB2-F04A-81B4-81B3E0BFF63B}"/>
              </a:ext>
            </a:extLst>
          </p:cNvPr>
          <p:cNvSpPr/>
          <p:nvPr/>
        </p:nvSpPr>
        <p:spPr>
          <a:xfrm>
            <a:off x="2243137" y="4286251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Rsubread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303AC1-DB37-7743-846A-D6F00B1AD72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281487" y="2149681"/>
            <a:ext cx="68580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44094-48EF-C545-8035-C243351C58B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05637" y="2149682"/>
            <a:ext cx="685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A84114C-38C8-0341-AE87-3788D5C2B8F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H="1">
            <a:off x="2243138" y="2149682"/>
            <a:ext cx="7486649" cy="1672814"/>
          </a:xfrm>
          <a:prstGeom prst="bentConnector5">
            <a:avLst>
              <a:gd name="adj1" fmla="val -3053"/>
              <a:gd name="adj2" fmla="val 61103"/>
              <a:gd name="adj3" fmla="val 103053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06F19-599A-7247-B81A-791DCAC98D98}"/>
              </a:ext>
            </a:extLst>
          </p:cNvPr>
          <p:cNvSpPr/>
          <p:nvPr/>
        </p:nvSpPr>
        <p:spPr>
          <a:xfrm>
            <a:off x="4967287" y="3358739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Deconvolute Samples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37A9D-8095-D44F-886F-A1BC8BFB8422}"/>
              </a:ext>
            </a:extLst>
          </p:cNvPr>
          <p:cNvSpPr/>
          <p:nvPr/>
        </p:nvSpPr>
        <p:spPr>
          <a:xfrm>
            <a:off x="4967287" y="4286251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>
                <a:solidFill>
                  <a:schemeClr val="bg1"/>
                </a:solidFill>
              </a:rPr>
              <a:t>CIBERSORTx</a:t>
            </a:r>
            <a:endParaRPr lang="en-US" sz="1400" i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D83159-A913-8940-8EB2-922C833C631A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4281487" y="3822495"/>
            <a:ext cx="6858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C0CA9-DDBE-4347-805B-9C465A057AB7}"/>
              </a:ext>
            </a:extLst>
          </p:cNvPr>
          <p:cNvSpPr/>
          <p:nvPr/>
        </p:nvSpPr>
        <p:spPr>
          <a:xfrm>
            <a:off x="7691436" y="3358739"/>
            <a:ext cx="2038349" cy="9275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Differential Expression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EC4AF3-EE29-FA4E-88A5-6A4C9006407F}"/>
              </a:ext>
            </a:extLst>
          </p:cNvPr>
          <p:cNvSpPr/>
          <p:nvPr/>
        </p:nvSpPr>
        <p:spPr>
          <a:xfrm>
            <a:off x="7691436" y="4286251"/>
            <a:ext cx="2038349" cy="28154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DESeq2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E4D93-1522-3442-A2B4-84A0FBD791EA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005636" y="382249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1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2020-10-16T01:38:54Z</dcterms:created>
  <dcterms:modified xsi:type="dcterms:W3CDTF">2020-10-16T01:56:10Z</dcterms:modified>
</cp:coreProperties>
</file>