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7"/>
  </p:normalViewPr>
  <p:slideViewPr>
    <p:cSldViewPr snapToGrid="0" snapToObjects="1">
      <p:cViewPr varScale="1">
        <p:scale>
          <a:sx n="150" d="100"/>
          <a:sy n="150" d="100"/>
        </p:scale>
        <p:origin x="57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9E5A6-C475-0A47-8BB0-46CD363B70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3DEB8F-88D2-BA4D-91CB-EC51695B47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FA56DB-8C29-3848-BF7D-6DDB54209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D3701-E3FE-324B-A2D1-329233C18D3F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64B4DD-9299-CA41-A621-A797243AE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F6F8F-D40B-0E49-BA12-C3994A54E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3EAC4-DF96-BA46-BD8C-37F42F299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504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980AE-1AF4-2040-82FA-125512A0E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02DB67-1B36-804F-B260-AEF145684B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2924FE-F336-E84E-8E25-04D1F091F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D3701-E3FE-324B-A2D1-329233C18D3F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02C7D0-A3B7-FA45-81FD-F79EADA71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50E9C8-5A2A-0A4F-AE84-BDC4C7CA6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3EAC4-DF96-BA46-BD8C-37F42F299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211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726E0B-DEAE-7541-B840-19A1F00187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2ECD03-0C1F-FF42-AE0F-6139AF358C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1527F8-17FB-CB49-82C9-7EF3DCEFA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D3701-E3FE-324B-A2D1-329233C18D3F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4A164E-6967-1546-8EC6-3D29DBFDE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D7761-9B1F-1343-B23D-34C43F837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3EAC4-DF96-BA46-BD8C-37F42F299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388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35F52-F052-AD4D-8831-2124E6D8F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07220A-0650-034D-82EF-C0DA132AB4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3BA5DA-6F6C-AB48-9CE2-958AFB349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D3701-E3FE-324B-A2D1-329233C18D3F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7A9ECF-E66B-9047-8D6D-19AFA2FFD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5A25A5-D45A-974F-9E5E-F66AE1D2A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3EAC4-DF96-BA46-BD8C-37F42F299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126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16782-9EF3-5848-BF6F-F85BE949E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F27089-9216-A445-B416-2E85652CCC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7EF240-071C-2A4C-844D-C3983248F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D3701-E3FE-324B-A2D1-329233C18D3F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B7BED2-9A4C-D14E-B9EF-DE874AF5D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1BBC98-80CC-0B41-8D33-0344EFCC0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3EAC4-DF96-BA46-BD8C-37F42F299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884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C6A0C-148D-6B4B-9E2A-0BEEAEBAD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A0419-9120-B44E-945B-35691650DA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2026D1-986C-D243-BA85-D886B28EE4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55D9E7-963C-5E4A-ACC9-8C4198B28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D3701-E3FE-324B-A2D1-329233C18D3F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07AB8A-375A-3349-A199-57C4942D1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192C05-06CA-8542-ABE4-A9745BE80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3EAC4-DF96-BA46-BD8C-37F42F299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775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2BE77-8ADC-D041-8D90-34B263603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D29593-3107-3A49-8B21-E67BEF36A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38DFD2-2E1D-8A4F-A54C-F22B7E3FA4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F70F39-AFF2-6A48-BE71-05665D8D3E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8248B7-7986-9147-B891-36C202C4B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3145D9-F7FA-CA43-B472-F76FA25D3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D3701-E3FE-324B-A2D1-329233C18D3F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935DDC-BF94-FC45-B899-2A01C9730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2A1C45-AB67-F74D-9F18-C20957530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3EAC4-DF96-BA46-BD8C-37F42F299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501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E0F54-5953-6A4A-BCF3-F049705DC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7ECAFE-0178-CD49-AB82-923AAA8CE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D3701-E3FE-324B-A2D1-329233C18D3F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0353CF-0D31-8F4C-9626-C628EE9B5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BB5268-A5E2-AE4B-B959-EC383A4E5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3EAC4-DF96-BA46-BD8C-37F42F299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488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0CE37A-4CEC-9348-BB23-57BC6DB1F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D3701-E3FE-324B-A2D1-329233C18D3F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F3361D-34D9-A545-9CD1-AC0B46E26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920D00-CEE2-5F4D-8F3A-9DE1D2EA3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3EAC4-DF96-BA46-BD8C-37F42F299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236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E36C1-5149-6041-BD6E-90631ADCF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77CC2D-E19F-2842-8AF2-EE140C5A50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6A6BD6-CBFC-A24F-B0D5-7DE8831D4E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8A450C-0A30-1647-88DB-4E3255723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D3701-E3FE-324B-A2D1-329233C18D3F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81AF9E-6F82-A34B-83B2-AB7CED36F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774D2C-F41D-1541-9C2A-51B0EBB9E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3EAC4-DF96-BA46-BD8C-37F42F299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693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73CAA-5B64-1442-9B0A-50ED73020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876337-97B0-6A4E-B625-EF8774A750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C375CF-ED57-2B41-B878-5628687EF0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D55046-7A64-AE4C-90D5-95EA75C78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D3701-E3FE-324B-A2D1-329233C18D3F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FE7F37-062B-D246-886A-6B5018D49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BFD402-6082-8845-B829-EEE91C75C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3EAC4-DF96-BA46-BD8C-37F42F299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797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0D1A67-87B1-5840-AF0E-D1CEAC9BD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A7724C-58F2-4740-8804-BCDBF25447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99F9E6-6377-C640-9B89-D5FEFAD032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9D3701-E3FE-324B-A2D1-329233C18D3F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0ADDF2-F7A1-2344-9FBC-BB6A58FC43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3E61A0-536A-BE45-A434-83945606D2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43EAC4-DF96-BA46-BD8C-37F42F299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148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8331F2C-5855-5447-BF86-6524CA2F6C35}"/>
              </a:ext>
            </a:extLst>
          </p:cNvPr>
          <p:cNvSpPr/>
          <p:nvPr/>
        </p:nvSpPr>
        <p:spPr>
          <a:xfrm>
            <a:off x="2243138" y="1685925"/>
            <a:ext cx="2038349" cy="92751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Input Sequence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Files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9C96F7C-92B0-8548-92F6-AB5A16A854F7}"/>
              </a:ext>
            </a:extLst>
          </p:cNvPr>
          <p:cNvSpPr/>
          <p:nvPr/>
        </p:nvSpPr>
        <p:spPr>
          <a:xfrm>
            <a:off x="4967288" y="1685927"/>
            <a:ext cx="2038349" cy="92751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Align to References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5516015-09C1-C94F-AE6D-4201AEE24AD5}"/>
              </a:ext>
            </a:extLst>
          </p:cNvPr>
          <p:cNvSpPr/>
          <p:nvPr/>
        </p:nvSpPr>
        <p:spPr>
          <a:xfrm>
            <a:off x="7691438" y="1685926"/>
            <a:ext cx="2038349" cy="92751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Filter out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Human Reads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84DDD85-1F3A-5B43-A474-44DB0AD283EE}"/>
              </a:ext>
            </a:extLst>
          </p:cNvPr>
          <p:cNvSpPr/>
          <p:nvPr/>
        </p:nvSpPr>
        <p:spPr>
          <a:xfrm>
            <a:off x="2243138" y="3358740"/>
            <a:ext cx="2038349" cy="92751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Map to </a:t>
            </a:r>
            <a:r>
              <a:rPr lang="en-US" i="1" dirty="0">
                <a:solidFill>
                  <a:sysClr val="windowText" lastClr="000000"/>
                </a:solidFill>
              </a:rPr>
              <a:t>P01</a:t>
            </a:r>
            <a:r>
              <a:rPr lang="en-US" dirty="0">
                <a:solidFill>
                  <a:sysClr val="windowText" lastClr="000000"/>
                </a:solidFill>
              </a:rPr>
              <a:t> Annotation</a:t>
            </a:r>
          </a:p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(to get gene frequencies)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502FFD2-31F1-2E4F-8BB4-6B33077CD4E8}"/>
              </a:ext>
            </a:extLst>
          </p:cNvPr>
          <p:cNvSpPr/>
          <p:nvPr/>
        </p:nvSpPr>
        <p:spPr>
          <a:xfrm>
            <a:off x="4967288" y="2613439"/>
            <a:ext cx="2038349" cy="281545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>
                <a:solidFill>
                  <a:schemeClr val="bg1"/>
                </a:solidFill>
              </a:rPr>
              <a:t>HISAT2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60B40BE-8FF8-D642-9231-23CA27DDC72C}"/>
              </a:ext>
            </a:extLst>
          </p:cNvPr>
          <p:cNvSpPr/>
          <p:nvPr/>
        </p:nvSpPr>
        <p:spPr>
          <a:xfrm>
            <a:off x="7691438" y="2613437"/>
            <a:ext cx="2038349" cy="281545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 err="1">
                <a:solidFill>
                  <a:schemeClr val="bg1"/>
                </a:solidFill>
              </a:rPr>
              <a:t>SAMtools</a:t>
            </a:r>
            <a:endParaRPr lang="en-US" sz="1400" i="1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BFF2D5-CBB2-F04A-81B4-81B3E0BFF63B}"/>
              </a:ext>
            </a:extLst>
          </p:cNvPr>
          <p:cNvSpPr/>
          <p:nvPr/>
        </p:nvSpPr>
        <p:spPr>
          <a:xfrm>
            <a:off x="2243137" y="4286251"/>
            <a:ext cx="2038349" cy="281545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 err="1">
                <a:solidFill>
                  <a:schemeClr val="bg1"/>
                </a:solidFill>
              </a:rPr>
              <a:t>Rsubread</a:t>
            </a:r>
            <a:endParaRPr lang="en-US" sz="1400" i="1" dirty="0">
              <a:solidFill>
                <a:schemeClr val="bg1"/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6303AC1-DB37-7743-846A-D6F00B1AD72C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4281487" y="2149681"/>
            <a:ext cx="685801" cy="2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DB44094-48EF-C545-8035-C243351C58B1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 flipV="1">
            <a:off x="7005637" y="2149682"/>
            <a:ext cx="685801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0A84114C-38C8-0341-AE87-3788D5C2B8F5}"/>
              </a:ext>
            </a:extLst>
          </p:cNvPr>
          <p:cNvCxnSpPr>
            <a:stCxn id="7" idx="3"/>
            <a:endCxn id="8" idx="1"/>
          </p:cNvCxnSpPr>
          <p:nvPr/>
        </p:nvCxnSpPr>
        <p:spPr>
          <a:xfrm flipH="1">
            <a:off x="2243138" y="2149682"/>
            <a:ext cx="7486649" cy="1672814"/>
          </a:xfrm>
          <a:prstGeom prst="bentConnector5">
            <a:avLst>
              <a:gd name="adj1" fmla="val -3053"/>
              <a:gd name="adj2" fmla="val 61103"/>
              <a:gd name="adj3" fmla="val 103053"/>
            </a:avLst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8DB06F19-599A-7247-B81A-791DCAC98D98}"/>
              </a:ext>
            </a:extLst>
          </p:cNvPr>
          <p:cNvSpPr/>
          <p:nvPr/>
        </p:nvSpPr>
        <p:spPr>
          <a:xfrm>
            <a:off x="4967287" y="3358739"/>
            <a:ext cx="2038349" cy="92751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Deconvolute Samples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3537A9D-8095-D44F-886F-A1BC8BFB8422}"/>
              </a:ext>
            </a:extLst>
          </p:cNvPr>
          <p:cNvSpPr/>
          <p:nvPr/>
        </p:nvSpPr>
        <p:spPr>
          <a:xfrm>
            <a:off x="4967287" y="4286251"/>
            <a:ext cx="2038349" cy="281545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 err="1">
                <a:solidFill>
                  <a:schemeClr val="bg1"/>
                </a:solidFill>
              </a:rPr>
              <a:t>CIBERSORTx</a:t>
            </a:r>
            <a:endParaRPr lang="en-US" sz="1400" i="1" dirty="0">
              <a:solidFill>
                <a:schemeClr val="bg1"/>
              </a:solidFill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AD83159-A913-8940-8EB2-922C833C631A}"/>
              </a:ext>
            </a:extLst>
          </p:cNvPr>
          <p:cNvCxnSpPr>
            <a:cxnSpLocks/>
            <a:stCxn id="8" idx="3"/>
            <a:endCxn id="23" idx="1"/>
          </p:cNvCxnSpPr>
          <p:nvPr/>
        </p:nvCxnSpPr>
        <p:spPr>
          <a:xfrm flipV="1">
            <a:off x="4281487" y="3822495"/>
            <a:ext cx="685800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C8AC0CA9-DDBE-4347-805B-9C465A057AB7}"/>
              </a:ext>
            </a:extLst>
          </p:cNvPr>
          <p:cNvSpPr/>
          <p:nvPr/>
        </p:nvSpPr>
        <p:spPr>
          <a:xfrm>
            <a:off x="7691436" y="3358739"/>
            <a:ext cx="2038349" cy="92751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Differential Expression Analysis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9EC4AF3-EE29-FA4E-88A5-6A4C9006407F}"/>
              </a:ext>
            </a:extLst>
          </p:cNvPr>
          <p:cNvSpPr/>
          <p:nvPr/>
        </p:nvSpPr>
        <p:spPr>
          <a:xfrm>
            <a:off x="7691436" y="4286251"/>
            <a:ext cx="2038349" cy="281545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>
                <a:solidFill>
                  <a:schemeClr val="bg1"/>
                </a:solidFill>
              </a:rPr>
              <a:t>DESeq2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4BE4D93-1522-3442-A2B4-84A0FBD791EA}"/>
              </a:ext>
            </a:extLst>
          </p:cNvPr>
          <p:cNvCxnSpPr>
            <a:cxnSpLocks/>
            <a:stCxn id="23" idx="3"/>
            <a:endCxn id="28" idx="1"/>
          </p:cNvCxnSpPr>
          <p:nvPr/>
        </p:nvCxnSpPr>
        <p:spPr>
          <a:xfrm>
            <a:off x="7005636" y="3822495"/>
            <a:ext cx="685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8415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40AE5A5-E790-4ECE-9B5D-2CD4912777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0211671"/>
              </p:ext>
            </p:extLst>
          </p:nvPr>
        </p:nvGraphicFramePr>
        <p:xfrm>
          <a:off x="666416" y="845997"/>
          <a:ext cx="4670425" cy="1854200"/>
        </p:xfrm>
        <a:graphic>
          <a:graphicData uri="http://schemas.openxmlformats.org/drawingml/2006/table">
            <a:tbl>
              <a:tblPr firstRow="1" firstCol="1">
                <a:tableStyleId>{073A0DAA-6AF3-43AB-8588-CEC1D06C72B9}</a:tableStyleId>
              </a:tblPr>
              <a:tblGrid>
                <a:gridCol w="817880">
                  <a:extLst>
                    <a:ext uri="{9D8B030D-6E8A-4147-A177-3AD203B41FA5}">
                      <a16:colId xmlns:a16="http://schemas.microsoft.com/office/drawing/2014/main" val="450109605"/>
                    </a:ext>
                  </a:extLst>
                </a:gridCol>
                <a:gridCol w="1122680">
                  <a:extLst>
                    <a:ext uri="{9D8B030D-6E8A-4147-A177-3AD203B41FA5}">
                      <a16:colId xmlns:a16="http://schemas.microsoft.com/office/drawing/2014/main" val="3479735736"/>
                    </a:ext>
                  </a:extLst>
                </a:gridCol>
                <a:gridCol w="1122680">
                  <a:extLst>
                    <a:ext uri="{9D8B030D-6E8A-4147-A177-3AD203B41FA5}">
                      <a16:colId xmlns:a16="http://schemas.microsoft.com/office/drawing/2014/main" val="2746486020"/>
                    </a:ext>
                  </a:extLst>
                </a:gridCol>
                <a:gridCol w="474980">
                  <a:extLst>
                    <a:ext uri="{9D8B030D-6E8A-4147-A177-3AD203B41FA5}">
                      <a16:colId xmlns:a16="http://schemas.microsoft.com/office/drawing/2014/main" val="1386069138"/>
                    </a:ext>
                  </a:extLst>
                </a:gridCol>
                <a:gridCol w="1132205">
                  <a:extLst>
                    <a:ext uri="{9D8B030D-6E8A-4147-A177-3AD203B41FA5}">
                      <a16:colId xmlns:a16="http://schemas.microsoft.com/office/drawing/2014/main" val="1668826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Sample</a:t>
                      </a:r>
                      <a:r>
                        <a:rPr lang="en-US" baseline="-25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Sample</a:t>
                      </a:r>
                      <a:r>
                        <a:rPr lang="en-US" baseline="-25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Sample</a:t>
                      </a:r>
                      <a:r>
                        <a:rPr lang="en-US" baseline="-25000" dirty="0" err="1"/>
                        <a:t>n</a:t>
                      </a:r>
                      <a:endParaRPr lang="en-US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59176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9366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9458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423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635420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84D83C9-2A8C-4F8C-B98F-503F85958A37}"/>
              </a:ext>
            </a:extLst>
          </p:cNvPr>
          <p:cNvSpPr txBox="1"/>
          <p:nvPr/>
        </p:nvSpPr>
        <p:spPr>
          <a:xfrm>
            <a:off x="1313507" y="2700197"/>
            <a:ext cx="33762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Gene Counts by Sample (</a:t>
            </a:r>
            <a:r>
              <a:rPr lang="en-US" sz="1600" dirty="0" err="1"/>
              <a:t>BulkSeq</a:t>
            </a:r>
            <a:r>
              <a:rPr lang="en-US" sz="1600" dirty="0"/>
              <a:t>)</a:t>
            </a:r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6767A4F9-89A7-4855-B123-9EE4652A40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1534870"/>
              </p:ext>
            </p:extLst>
          </p:nvPr>
        </p:nvGraphicFramePr>
        <p:xfrm>
          <a:off x="61607" y="3711519"/>
          <a:ext cx="5270435" cy="1854200"/>
        </p:xfrm>
        <a:graphic>
          <a:graphicData uri="http://schemas.openxmlformats.org/drawingml/2006/table">
            <a:tbl>
              <a:tblPr firstRow="1" firstCol="1">
                <a:tableStyleId>{073A0DAA-6AF3-43AB-8588-CEC1D06C72B9}</a:tableStyleId>
              </a:tblPr>
              <a:tblGrid>
                <a:gridCol w="817880">
                  <a:extLst>
                    <a:ext uri="{9D8B030D-6E8A-4147-A177-3AD203B41FA5}">
                      <a16:colId xmlns:a16="http://schemas.microsoft.com/office/drawing/2014/main" val="450109605"/>
                    </a:ext>
                  </a:extLst>
                </a:gridCol>
                <a:gridCol w="1308925">
                  <a:extLst>
                    <a:ext uri="{9D8B030D-6E8A-4147-A177-3AD203B41FA5}">
                      <a16:colId xmlns:a16="http://schemas.microsoft.com/office/drawing/2014/main" val="3479735736"/>
                    </a:ext>
                  </a:extLst>
                </a:gridCol>
                <a:gridCol w="1308925">
                  <a:extLst>
                    <a:ext uri="{9D8B030D-6E8A-4147-A177-3AD203B41FA5}">
                      <a16:colId xmlns:a16="http://schemas.microsoft.com/office/drawing/2014/main" val="2746486020"/>
                    </a:ext>
                  </a:extLst>
                </a:gridCol>
                <a:gridCol w="474980">
                  <a:extLst>
                    <a:ext uri="{9D8B030D-6E8A-4147-A177-3AD203B41FA5}">
                      <a16:colId xmlns:a16="http://schemas.microsoft.com/office/drawing/2014/main" val="1386069138"/>
                    </a:ext>
                  </a:extLst>
                </a:gridCol>
                <a:gridCol w="1359725">
                  <a:extLst>
                    <a:ext uri="{9D8B030D-6E8A-4147-A177-3AD203B41FA5}">
                      <a16:colId xmlns:a16="http://schemas.microsoft.com/office/drawing/2014/main" val="1668826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Cell Type</a:t>
                      </a:r>
                      <a:r>
                        <a:rPr lang="en-US" baseline="-25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Cell Type</a:t>
                      </a:r>
                      <a:r>
                        <a:rPr lang="en-US" baseline="-25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Cell </a:t>
                      </a:r>
                      <a:r>
                        <a:rPr lang="en-US" dirty="0" err="1"/>
                        <a:t>Type</a:t>
                      </a:r>
                      <a:r>
                        <a:rPr lang="en-US" baseline="-25000" dirty="0" err="1"/>
                        <a:t>m</a:t>
                      </a:r>
                      <a:endParaRPr lang="en-US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59176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9366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9458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423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635420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F60FA65F-3190-4565-ACE0-7B5D94D6E593}"/>
              </a:ext>
            </a:extLst>
          </p:cNvPr>
          <p:cNvSpPr txBox="1"/>
          <p:nvPr/>
        </p:nvSpPr>
        <p:spPr>
          <a:xfrm>
            <a:off x="1922454" y="5565719"/>
            <a:ext cx="21583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Transcriptional Profile</a:t>
            </a:r>
          </a:p>
        </p:txBody>
      </p:sp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6EA1D913-49E0-4DFE-BD5C-F0FEDBCBBF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6354752"/>
              </p:ext>
            </p:extLst>
          </p:nvPr>
        </p:nvGraphicFramePr>
        <p:xfrm>
          <a:off x="6555158" y="2303823"/>
          <a:ext cx="5575235" cy="1854200"/>
        </p:xfrm>
        <a:graphic>
          <a:graphicData uri="http://schemas.openxmlformats.org/drawingml/2006/table">
            <a:tbl>
              <a:tblPr firstRow="1" firstCol="1">
                <a:tableStyleId>{073A0DAA-6AF3-43AB-8588-CEC1D06C72B9}</a:tableStyleId>
              </a:tblPr>
              <a:tblGrid>
                <a:gridCol w="1122680">
                  <a:extLst>
                    <a:ext uri="{9D8B030D-6E8A-4147-A177-3AD203B41FA5}">
                      <a16:colId xmlns:a16="http://schemas.microsoft.com/office/drawing/2014/main" val="450109605"/>
                    </a:ext>
                  </a:extLst>
                </a:gridCol>
                <a:gridCol w="1308925">
                  <a:extLst>
                    <a:ext uri="{9D8B030D-6E8A-4147-A177-3AD203B41FA5}">
                      <a16:colId xmlns:a16="http://schemas.microsoft.com/office/drawing/2014/main" val="3479735736"/>
                    </a:ext>
                  </a:extLst>
                </a:gridCol>
                <a:gridCol w="1308925">
                  <a:extLst>
                    <a:ext uri="{9D8B030D-6E8A-4147-A177-3AD203B41FA5}">
                      <a16:colId xmlns:a16="http://schemas.microsoft.com/office/drawing/2014/main" val="2746486020"/>
                    </a:ext>
                  </a:extLst>
                </a:gridCol>
                <a:gridCol w="474980">
                  <a:extLst>
                    <a:ext uri="{9D8B030D-6E8A-4147-A177-3AD203B41FA5}">
                      <a16:colId xmlns:a16="http://schemas.microsoft.com/office/drawing/2014/main" val="1386069138"/>
                    </a:ext>
                  </a:extLst>
                </a:gridCol>
                <a:gridCol w="1359725">
                  <a:extLst>
                    <a:ext uri="{9D8B030D-6E8A-4147-A177-3AD203B41FA5}">
                      <a16:colId xmlns:a16="http://schemas.microsoft.com/office/drawing/2014/main" val="1668826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Sample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Cell Type</a:t>
                      </a:r>
                      <a:r>
                        <a:rPr lang="en-US" baseline="-25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Cell Type</a:t>
                      </a:r>
                      <a:r>
                        <a:rPr lang="en-US" baseline="-25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Cell </a:t>
                      </a:r>
                      <a:r>
                        <a:rPr lang="en-US" dirty="0" err="1"/>
                        <a:t>Type</a:t>
                      </a:r>
                      <a:r>
                        <a:rPr lang="en-US" baseline="-25000" dirty="0" err="1"/>
                        <a:t>m</a:t>
                      </a:r>
                      <a:endParaRPr lang="en-US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59176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Sample</a:t>
                      </a:r>
                      <a:r>
                        <a:rPr lang="en-US" baseline="-25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9366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Sample</a:t>
                      </a:r>
                      <a:r>
                        <a:rPr lang="en-US" baseline="-25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9458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423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Sample</a:t>
                      </a:r>
                      <a:r>
                        <a:rPr lang="en-US" baseline="-25000" dirty="0" err="1"/>
                        <a:t>n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6354206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FB3C756C-B23C-45CB-A4F2-F35D84EDC06C}"/>
              </a:ext>
            </a:extLst>
          </p:cNvPr>
          <p:cNvSpPr txBox="1"/>
          <p:nvPr/>
        </p:nvSpPr>
        <p:spPr>
          <a:xfrm>
            <a:off x="8264595" y="4158023"/>
            <a:ext cx="21563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Deconvolution Output</a:t>
            </a: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9DB7134F-DC85-4684-9831-2DBC3C67D844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>
            <a:off x="5336841" y="1773097"/>
            <a:ext cx="1218317" cy="1457826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BC662851-D75A-4E19-B14E-E56F5DA297FB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 flipV="1">
            <a:off x="5332042" y="3230923"/>
            <a:ext cx="1223116" cy="1407696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54056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95</Words>
  <Application>Microsoft Office PowerPoint</Application>
  <PresentationFormat>Widescreen</PresentationFormat>
  <Paragraphs>65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4" baseType="lpstr"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Colby Ford</dc:creator>
  <cp:lastModifiedBy>Colby Ford</cp:lastModifiedBy>
  <cp:revision>4</cp:revision>
  <dcterms:created xsi:type="dcterms:W3CDTF">2020-10-16T01:38:54Z</dcterms:created>
  <dcterms:modified xsi:type="dcterms:W3CDTF">2021-02-18T17:22:03Z</dcterms:modified>
</cp:coreProperties>
</file>