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625" autoAdjust="0"/>
  </p:normalViewPr>
  <p:slideViewPr>
    <p:cSldViewPr snapToGrid="0" snapToObjects="1">
      <p:cViewPr varScale="1">
        <p:scale>
          <a:sx n="163" d="100"/>
          <a:sy n="163" d="100"/>
        </p:scale>
        <p:origin x="-2776" y="-728"/>
      </p:cViewPr>
      <p:guideLst>
        <p:guide orient="horz" pos="21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1F30-1D60-8A44-871E-B499630830C8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987740" y="344818"/>
            <a:ext cx="7200050" cy="6328004"/>
            <a:chOff x="987740" y="344818"/>
            <a:chExt cx="7200050" cy="6328004"/>
          </a:xfrm>
        </p:grpSpPr>
        <p:grpSp>
          <p:nvGrpSpPr>
            <p:cNvPr id="42" name="Group 41"/>
            <p:cNvGrpSpPr/>
            <p:nvPr/>
          </p:nvGrpSpPr>
          <p:grpSpPr>
            <a:xfrm>
              <a:off x="987740" y="344818"/>
              <a:ext cx="7200050" cy="6328004"/>
              <a:chOff x="987740" y="344818"/>
              <a:chExt cx="7200050" cy="632800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987740" y="344818"/>
                <a:ext cx="7200050" cy="6279185"/>
                <a:chOff x="987740" y="344818"/>
                <a:chExt cx="7200050" cy="6279185"/>
              </a:xfrm>
            </p:grpSpPr>
            <p:sp>
              <p:nvSpPr>
                <p:cNvPr id="7" name="Regular Pentagon 6"/>
                <p:cNvSpPr>
                  <a:spLocks noChangeAspect="1"/>
                </p:cNvSpPr>
                <p:nvPr/>
              </p:nvSpPr>
              <p:spPr>
                <a:xfrm>
                  <a:off x="987740" y="344818"/>
                  <a:ext cx="7200050" cy="6279185"/>
                </a:xfrm>
                <a:prstGeom prst="pentagon">
                  <a:avLst/>
                </a:prstGeom>
                <a:noFill/>
                <a:ln w="2032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gular Pentagon 10"/>
                <p:cNvSpPr>
                  <a:spLocks noChangeAspect="1"/>
                </p:cNvSpPr>
                <p:nvPr/>
              </p:nvSpPr>
              <p:spPr>
                <a:xfrm>
                  <a:off x="1410600" y="744137"/>
                  <a:ext cx="6359085" cy="5545776"/>
                </a:xfrm>
                <a:prstGeom prst="pentagon">
                  <a:avLst/>
                </a:prstGeom>
                <a:noFill/>
                <a:ln w="2032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gular Pentagon 11"/>
                <p:cNvSpPr>
                  <a:spLocks noChangeAspect="1"/>
                </p:cNvSpPr>
                <p:nvPr/>
              </p:nvSpPr>
              <p:spPr>
                <a:xfrm>
                  <a:off x="1809943" y="1155214"/>
                  <a:ext cx="5551481" cy="4841462"/>
                </a:xfrm>
                <a:prstGeom prst="pentagon">
                  <a:avLst/>
                </a:prstGeom>
                <a:noFill/>
                <a:ln w="2032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gular Pentagon 12"/>
                <p:cNvSpPr>
                  <a:spLocks noChangeAspect="1"/>
                </p:cNvSpPr>
                <p:nvPr/>
              </p:nvSpPr>
              <p:spPr>
                <a:xfrm>
                  <a:off x="2221045" y="1531021"/>
                  <a:ext cx="4743186" cy="4136545"/>
                </a:xfrm>
                <a:prstGeom prst="pentagon">
                  <a:avLst/>
                </a:prstGeom>
                <a:noFill/>
                <a:ln w="2032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gular Pentagon 13"/>
                <p:cNvSpPr>
                  <a:spLocks noChangeAspect="1"/>
                </p:cNvSpPr>
                <p:nvPr/>
              </p:nvSpPr>
              <p:spPr>
                <a:xfrm>
                  <a:off x="2608626" y="1895069"/>
                  <a:ext cx="3966973" cy="3459608"/>
                </a:xfrm>
                <a:prstGeom prst="pentagon">
                  <a:avLst/>
                </a:prstGeom>
                <a:noFill/>
                <a:ln w="2032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H="1">
                <a:off x="4703553" y="826443"/>
                <a:ext cx="787844" cy="1150932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455161" y="2003339"/>
                <a:ext cx="787844" cy="1150932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704047" y="838201"/>
                <a:ext cx="832031" cy="1194104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1939750" y="2000891"/>
                <a:ext cx="832031" cy="1194104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410600" y="3398491"/>
                <a:ext cx="1203634" cy="340633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055956" y="5278424"/>
                <a:ext cx="1203634" cy="389142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494502" y="5305858"/>
                <a:ext cx="0" cy="1318145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04706" y="5354677"/>
                <a:ext cx="0" cy="1318145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79567" y="5220753"/>
                <a:ext cx="1246315" cy="446813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563840" y="3339788"/>
                <a:ext cx="1246315" cy="446813"/>
              </a:xfrm>
              <a:prstGeom prst="line">
                <a:avLst/>
              </a:prstGeom>
              <a:ln w="2032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479988" y="2401206"/>
              <a:ext cx="206249" cy="2701873"/>
              <a:chOff x="4479988" y="2401206"/>
              <a:chExt cx="206249" cy="2701873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583113" y="2598574"/>
                <a:ext cx="0" cy="22693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Isosceles Triangle 46"/>
              <p:cNvSpPr/>
              <p:nvPr/>
            </p:nvSpPr>
            <p:spPr>
              <a:xfrm rot="10800000">
                <a:off x="4521333" y="4856156"/>
                <a:ext cx="132197" cy="24692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479988" y="2401206"/>
                <a:ext cx="206249" cy="2579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Freeform 57"/>
            <p:cNvSpPr/>
            <p:nvPr/>
          </p:nvSpPr>
          <p:spPr>
            <a:xfrm>
              <a:off x="4253240" y="2606272"/>
              <a:ext cx="641640" cy="2308600"/>
            </a:xfrm>
            <a:custGeom>
              <a:avLst/>
              <a:gdLst>
                <a:gd name="connsiteX0" fmla="*/ 178610 w 648254"/>
                <a:gd name="connsiteY0" fmla="*/ 2308600 h 2308600"/>
                <a:gd name="connsiteX1" fmla="*/ 509345 w 648254"/>
                <a:gd name="connsiteY1" fmla="*/ 2169687 h 2308600"/>
                <a:gd name="connsiteX2" fmla="*/ 112463 w 648254"/>
                <a:gd name="connsiteY2" fmla="*/ 1891862 h 2308600"/>
                <a:gd name="connsiteX3" fmla="*/ 608566 w 648254"/>
                <a:gd name="connsiteY3" fmla="*/ 1402359 h 2308600"/>
                <a:gd name="connsiteX4" fmla="*/ 19857 w 648254"/>
                <a:gd name="connsiteY4" fmla="*/ 840092 h 2308600"/>
                <a:gd name="connsiteX5" fmla="*/ 628410 w 648254"/>
                <a:gd name="connsiteY5" fmla="*/ 377049 h 2308600"/>
                <a:gd name="connsiteX6" fmla="*/ 13 w 648254"/>
                <a:gd name="connsiteY6" fmla="*/ 125683 h 2308600"/>
                <a:gd name="connsiteX7" fmla="*/ 648254 w 648254"/>
                <a:gd name="connsiteY7" fmla="*/ 0 h 2308600"/>
                <a:gd name="connsiteX0" fmla="*/ 178610 w 648254"/>
                <a:gd name="connsiteY0" fmla="*/ 2308600 h 2308600"/>
                <a:gd name="connsiteX1" fmla="*/ 509345 w 648254"/>
                <a:gd name="connsiteY1" fmla="*/ 2169687 h 2308600"/>
                <a:gd name="connsiteX2" fmla="*/ 112463 w 648254"/>
                <a:gd name="connsiteY2" fmla="*/ 1891862 h 2308600"/>
                <a:gd name="connsiteX3" fmla="*/ 615181 w 648254"/>
                <a:gd name="connsiteY3" fmla="*/ 1567731 h 2308600"/>
                <a:gd name="connsiteX4" fmla="*/ 19857 w 648254"/>
                <a:gd name="connsiteY4" fmla="*/ 840092 h 2308600"/>
                <a:gd name="connsiteX5" fmla="*/ 628410 w 648254"/>
                <a:gd name="connsiteY5" fmla="*/ 377049 h 2308600"/>
                <a:gd name="connsiteX6" fmla="*/ 13 w 648254"/>
                <a:gd name="connsiteY6" fmla="*/ 125683 h 2308600"/>
                <a:gd name="connsiteX7" fmla="*/ 648254 w 648254"/>
                <a:gd name="connsiteY7" fmla="*/ 0 h 2308600"/>
                <a:gd name="connsiteX0" fmla="*/ 178610 w 648254"/>
                <a:gd name="connsiteY0" fmla="*/ 2308600 h 2308600"/>
                <a:gd name="connsiteX1" fmla="*/ 509345 w 648254"/>
                <a:gd name="connsiteY1" fmla="*/ 2169687 h 2308600"/>
                <a:gd name="connsiteX2" fmla="*/ 112463 w 648254"/>
                <a:gd name="connsiteY2" fmla="*/ 1891862 h 2308600"/>
                <a:gd name="connsiteX3" fmla="*/ 615181 w 648254"/>
                <a:gd name="connsiteY3" fmla="*/ 1567731 h 2308600"/>
                <a:gd name="connsiteX4" fmla="*/ 19857 w 648254"/>
                <a:gd name="connsiteY4" fmla="*/ 1025309 h 2308600"/>
                <a:gd name="connsiteX5" fmla="*/ 628410 w 648254"/>
                <a:gd name="connsiteY5" fmla="*/ 377049 h 2308600"/>
                <a:gd name="connsiteX6" fmla="*/ 13 w 648254"/>
                <a:gd name="connsiteY6" fmla="*/ 125683 h 2308600"/>
                <a:gd name="connsiteX7" fmla="*/ 648254 w 648254"/>
                <a:gd name="connsiteY7" fmla="*/ 0 h 2308600"/>
                <a:gd name="connsiteX0" fmla="*/ 178610 w 648254"/>
                <a:gd name="connsiteY0" fmla="*/ 2308600 h 2308600"/>
                <a:gd name="connsiteX1" fmla="*/ 509345 w 648254"/>
                <a:gd name="connsiteY1" fmla="*/ 2169687 h 2308600"/>
                <a:gd name="connsiteX2" fmla="*/ 112463 w 648254"/>
                <a:gd name="connsiteY2" fmla="*/ 1891862 h 2308600"/>
                <a:gd name="connsiteX3" fmla="*/ 615181 w 648254"/>
                <a:gd name="connsiteY3" fmla="*/ 1567731 h 2308600"/>
                <a:gd name="connsiteX4" fmla="*/ 19857 w 648254"/>
                <a:gd name="connsiteY4" fmla="*/ 1025309 h 2308600"/>
                <a:gd name="connsiteX5" fmla="*/ 628410 w 648254"/>
                <a:gd name="connsiteY5" fmla="*/ 595341 h 2308600"/>
                <a:gd name="connsiteX6" fmla="*/ 13 w 648254"/>
                <a:gd name="connsiteY6" fmla="*/ 125683 h 2308600"/>
                <a:gd name="connsiteX7" fmla="*/ 648254 w 648254"/>
                <a:gd name="connsiteY7" fmla="*/ 0 h 2308600"/>
                <a:gd name="connsiteX0" fmla="*/ 171996 w 641640"/>
                <a:gd name="connsiteY0" fmla="*/ 2308600 h 2308600"/>
                <a:gd name="connsiteX1" fmla="*/ 502731 w 641640"/>
                <a:gd name="connsiteY1" fmla="*/ 2169687 h 2308600"/>
                <a:gd name="connsiteX2" fmla="*/ 105849 w 641640"/>
                <a:gd name="connsiteY2" fmla="*/ 1891862 h 2308600"/>
                <a:gd name="connsiteX3" fmla="*/ 608567 w 641640"/>
                <a:gd name="connsiteY3" fmla="*/ 1567731 h 2308600"/>
                <a:gd name="connsiteX4" fmla="*/ 13243 w 641640"/>
                <a:gd name="connsiteY4" fmla="*/ 1025309 h 2308600"/>
                <a:gd name="connsiteX5" fmla="*/ 621796 w 641640"/>
                <a:gd name="connsiteY5" fmla="*/ 595341 h 2308600"/>
                <a:gd name="connsiteX6" fmla="*/ 14 w 641640"/>
                <a:gd name="connsiteY6" fmla="*/ 231521 h 2308600"/>
                <a:gd name="connsiteX7" fmla="*/ 641640 w 641640"/>
                <a:gd name="connsiteY7" fmla="*/ 0 h 2308600"/>
                <a:gd name="connsiteX0" fmla="*/ 171996 w 641640"/>
                <a:gd name="connsiteY0" fmla="*/ 2308600 h 2308600"/>
                <a:gd name="connsiteX1" fmla="*/ 502731 w 641640"/>
                <a:gd name="connsiteY1" fmla="*/ 2169687 h 2308600"/>
                <a:gd name="connsiteX2" fmla="*/ 105849 w 641640"/>
                <a:gd name="connsiteY2" fmla="*/ 1891862 h 2308600"/>
                <a:gd name="connsiteX3" fmla="*/ 608567 w 641640"/>
                <a:gd name="connsiteY3" fmla="*/ 1567731 h 2308600"/>
                <a:gd name="connsiteX4" fmla="*/ 13243 w 641640"/>
                <a:gd name="connsiteY4" fmla="*/ 1025309 h 2308600"/>
                <a:gd name="connsiteX5" fmla="*/ 621796 w 641640"/>
                <a:gd name="connsiteY5" fmla="*/ 595341 h 2308600"/>
                <a:gd name="connsiteX6" fmla="*/ 14 w 641640"/>
                <a:gd name="connsiteY6" fmla="*/ 304285 h 2308600"/>
                <a:gd name="connsiteX7" fmla="*/ 641640 w 641640"/>
                <a:gd name="connsiteY7" fmla="*/ 0 h 230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640" h="2308600">
                  <a:moveTo>
                    <a:pt x="171996" y="2308600"/>
                  </a:moveTo>
                  <a:cubicBezTo>
                    <a:pt x="342875" y="2273871"/>
                    <a:pt x="513755" y="2239143"/>
                    <a:pt x="502731" y="2169687"/>
                  </a:cubicBezTo>
                  <a:cubicBezTo>
                    <a:pt x="491707" y="2100231"/>
                    <a:pt x="88210" y="1992188"/>
                    <a:pt x="105849" y="1891862"/>
                  </a:cubicBezTo>
                  <a:cubicBezTo>
                    <a:pt x="123488" y="1791536"/>
                    <a:pt x="624001" y="1712157"/>
                    <a:pt x="608567" y="1567731"/>
                  </a:cubicBezTo>
                  <a:cubicBezTo>
                    <a:pt x="593133" y="1423306"/>
                    <a:pt x="11038" y="1187374"/>
                    <a:pt x="13243" y="1025309"/>
                  </a:cubicBezTo>
                  <a:cubicBezTo>
                    <a:pt x="15448" y="863244"/>
                    <a:pt x="624001" y="715512"/>
                    <a:pt x="621796" y="595341"/>
                  </a:cubicBezTo>
                  <a:cubicBezTo>
                    <a:pt x="619591" y="475170"/>
                    <a:pt x="-3293" y="403508"/>
                    <a:pt x="14" y="304285"/>
                  </a:cubicBezTo>
                  <a:cubicBezTo>
                    <a:pt x="3321" y="205062"/>
                    <a:pt x="641640" y="0"/>
                    <a:pt x="641640" y="0"/>
                  </a:cubicBezTo>
                </a:path>
              </a:pathLst>
            </a:cu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582499" y="4484078"/>
              <a:ext cx="0" cy="311726"/>
            </a:xfrm>
            <a:prstGeom prst="line">
              <a:avLst/>
            </a:prstGeom>
            <a:ln w="1270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82499" y="3739124"/>
              <a:ext cx="0" cy="311726"/>
            </a:xfrm>
            <a:prstGeom prst="line">
              <a:avLst/>
            </a:prstGeom>
            <a:ln w="1270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583113" y="2883269"/>
              <a:ext cx="0" cy="311726"/>
            </a:xfrm>
            <a:prstGeom prst="line">
              <a:avLst/>
            </a:prstGeom>
            <a:ln w="1270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 rot="15544951">
              <a:off x="4333157" y="4851713"/>
              <a:ext cx="64008" cy="147097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136400">
              <a:off x="4742470" y="2564020"/>
              <a:ext cx="214223" cy="104903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824013" y="2575714"/>
              <a:ext cx="45719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 rot="19562822">
            <a:off x="1218443" y="132045"/>
            <a:ext cx="2474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00FF"/>
                </a:solidFill>
              </a:rPr>
              <a:t>Navy</a:t>
            </a:r>
            <a:endParaRPr lang="en-US" sz="88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25947">
            <a:off x="4722057" y="446124"/>
            <a:ext cx="4290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3366FF"/>
                </a:solidFill>
              </a:rPr>
              <a:t>Air Force</a:t>
            </a:r>
            <a:endParaRPr lang="en-US" sz="8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3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ColbyCo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Uptegraft</dc:creator>
  <cp:lastModifiedBy>Colby Uptegraft</cp:lastModifiedBy>
  <cp:revision>20</cp:revision>
  <dcterms:created xsi:type="dcterms:W3CDTF">2015-06-01T17:30:14Z</dcterms:created>
  <dcterms:modified xsi:type="dcterms:W3CDTF">2015-06-08T02:49:57Z</dcterms:modified>
</cp:coreProperties>
</file>