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9625" autoAdjust="0"/>
  </p:normalViewPr>
  <p:slideViewPr>
    <p:cSldViewPr snapToGrid="0" snapToObjects="1">
      <p:cViewPr>
        <p:scale>
          <a:sx n="100" d="100"/>
          <a:sy n="100" d="100"/>
        </p:scale>
        <p:origin x="1668" y="684"/>
      </p:cViewPr>
      <p:guideLst>
        <p:guide orient="horz" pos="21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1F30-1D60-8A44-871E-B499630830C8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BA0B-9586-E241-86A0-9BF48E0C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0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1F30-1D60-8A44-871E-B499630830C8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BA0B-9586-E241-86A0-9BF48E0C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5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1F30-1D60-8A44-871E-B499630830C8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BA0B-9586-E241-86A0-9BF48E0C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3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1F30-1D60-8A44-871E-B499630830C8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BA0B-9586-E241-86A0-9BF48E0C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6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1F30-1D60-8A44-871E-B499630830C8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BA0B-9586-E241-86A0-9BF48E0C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8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1F30-1D60-8A44-871E-B499630830C8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BA0B-9586-E241-86A0-9BF48E0C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0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1F30-1D60-8A44-871E-B499630830C8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BA0B-9586-E241-86A0-9BF48E0C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0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1F30-1D60-8A44-871E-B499630830C8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BA0B-9586-E241-86A0-9BF48E0C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8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1F30-1D60-8A44-871E-B499630830C8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BA0B-9586-E241-86A0-9BF48E0C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7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1F30-1D60-8A44-871E-B499630830C8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BA0B-9586-E241-86A0-9BF48E0C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8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1F30-1D60-8A44-871E-B499630830C8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BA0B-9586-E241-86A0-9BF48E0C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71F30-1D60-8A44-871E-B499630830C8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2BA0B-9586-E241-86A0-9BF48E0C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3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B38BDF6-EBD9-43D5-A15F-EB2902791AFA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DF85B4-EF72-4DA5-9C27-84A47BC55CD9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778B038-3677-44AB-B38A-565C8B792725}"/>
                </a:ext>
              </a:extLst>
            </p:cNvPr>
            <p:cNvGrpSpPr/>
            <p:nvPr/>
          </p:nvGrpSpPr>
          <p:grpSpPr>
            <a:xfrm>
              <a:off x="2024913" y="1190407"/>
              <a:ext cx="5094174" cy="4477185"/>
              <a:chOff x="1543869" y="578471"/>
              <a:chExt cx="5094174" cy="4477185"/>
            </a:xfrm>
          </p:grpSpPr>
          <p:sp>
            <p:nvSpPr>
              <p:cNvPr id="7" name="Regular Pentagon 6"/>
              <p:cNvSpPr>
                <a:spLocks noChangeAspect="1"/>
              </p:cNvSpPr>
              <p:nvPr/>
            </p:nvSpPr>
            <p:spPr>
              <a:xfrm>
                <a:off x="1543869" y="578471"/>
                <a:ext cx="5094174" cy="4442645"/>
              </a:xfrm>
              <a:prstGeom prst="pentagon">
                <a:avLst/>
              </a:prstGeom>
              <a:noFill/>
              <a:ln w="152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gular Pentagon 10"/>
              <p:cNvSpPr>
                <a:spLocks noChangeAspect="1"/>
              </p:cNvSpPr>
              <p:nvPr/>
            </p:nvSpPr>
            <p:spPr>
              <a:xfrm>
                <a:off x="1843051" y="860997"/>
                <a:ext cx="4499175" cy="3923744"/>
              </a:xfrm>
              <a:prstGeom prst="pentagon">
                <a:avLst/>
              </a:prstGeom>
              <a:noFill/>
              <a:ln w="152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gular Pentagon 11"/>
              <p:cNvSpPr>
                <a:spLocks noChangeAspect="1"/>
              </p:cNvSpPr>
              <p:nvPr/>
            </p:nvSpPr>
            <p:spPr>
              <a:xfrm>
                <a:off x="2125593" y="1151842"/>
                <a:ext cx="3927780" cy="3425428"/>
              </a:xfrm>
              <a:prstGeom prst="pentagon">
                <a:avLst/>
              </a:prstGeom>
              <a:noFill/>
              <a:ln w="152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gular Pentagon 12"/>
              <p:cNvSpPr>
                <a:spLocks noChangeAspect="1"/>
              </p:cNvSpPr>
              <p:nvPr/>
            </p:nvSpPr>
            <p:spPr>
              <a:xfrm>
                <a:off x="2416456" y="1417733"/>
                <a:ext cx="3355895" cy="2926686"/>
              </a:xfrm>
              <a:prstGeom prst="pentagon">
                <a:avLst/>
              </a:prstGeom>
              <a:noFill/>
              <a:ln w="152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gular Pentagon 13"/>
              <p:cNvSpPr>
                <a:spLocks noChangeAspect="1"/>
              </p:cNvSpPr>
              <p:nvPr/>
            </p:nvSpPr>
            <p:spPr>
              <a:xfrm>
                <a:off x="2690677" y="1675304"/>
                <a:ext cx="2806710" cy="2447740"/>
              </a:xfrm>
              <a:prstGeom prst="pentagon">
                <a:avLst/>
              </a:prstGeom>
              <a:noFill/>
              <a:ln w="152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 flipH="1">
                <a:off x="4172878" y="919230"/>
                <a:ext cx="557415" cy="814307"/>
              </a:xfrm>
              <a:prstGeom prst="line">
                <a:avLst/>
              </a:prstGeom>
              <a:ln w="152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5412175" y="1751907"/>
                <a:ext cx="557415" cy="814307"/>
              </a:xfrm>
              <a:prstGeom prst="line">
                <a:avLst/>
              </a:prstGeom>
              <a:ln w="152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3465709" y="927549"/>
                <a:ext cx="588678" cy="844852"/>
              </a:xfrm>
              <a:prstGeom prst="line">
                <a:avLst/>
              </a:prstGeom>
              <a:ln w="152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 flipV="1">
                <a:off x="2217434" y="1750175"/>
                <a:ext cx="588678" cy="844852"/>
              </a:xfrm>
              <a:prstGeom prst="line">
                <a:avLst/>
              </a:prstGeom>
              <a:ln w="152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1843051" y="2739004"/>
                <a:ext cx="851594" cy="241004"/>
              </a:xfrm>
              <a:prstGeom prst="line">
                <a:avLst/>
              </a:prstGeom>
              <a:ln w="152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2299652" y="4069092"/>
                <a:ext cx="851594" cy="275325"/>
              </a:xfrm>
              <a:prstGeom prst="line">
                <a:avLst/>
              </a:prstGeom>
              <a:ln w="152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3317451" y="4088503"/>
                <a:ext cx="0" cy="932613"/>
              </a:xfrm>
              <a:prstGeom prst="line">
                <a:avLst/>
              </a:prstGeom>
              <a:ln w="152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4881213" y="4123043"/>
                <a:ext cx="0" cy="932613"/>
              </a:xfrm>
              <a:prstGeom prst="line">
                <a:avLst/>
              </a:prstGeom>
              <a:ln w="152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004931" y="4028289"/>
                <a:ext cx="881792" cy="316129"/>
              </a:xfrm>
              <a:prstGeom prst="line">
                <a:avLst/>
              </a:prstGeom>
              <a:ln w="152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489067" y="2697470"/>
                <a:ext cx="881792" cy="316129"/>
              </a:xfrm>
              <a:prstGeom prst="line">
                <a:avLst/>
              </a:prstGeom>
              <a:ln w="152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087665" y="2173047"/>
                <a:ext cx="0" cy="1605603"/>
              </a:xfrm>
              <a:prstGeom prst="line">
                <a:avLst/>
              </a:prstGeom>
              <a:ln w="920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Isosceles Triangle 46"/>
              <p:cNvSpPr/>
              <p:nvPr/>
            </p:nvSpPr>
            <p:spPr>
              <a:xfrm rot="10800000">
                <a:off x="4043954" y="3770329"/>
                <a:ext cx="93532" cy="17470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014702" y="2033405"/>
                <a:ext cx="145925" cy="1825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3854273" y="2178493"/>
                <a:ext cx="453973" cy="1633379"/>
              </a:xfrm>
              <a:custGeom>
                <a:avLst/>
                <a:gdLst>
                  <a:gd name="connsiteX0" fmla="*/ 178610 w 648254"/>
                  <a:gd name="connsiteY0" fmla="*/ 2308600 h 2308600"/>
                  <a:gd name="connsiteX1" fmla="*/ 509345 w 648254"/>
                  <a:gd name="connsiteY1" fmla="*/ 2169687 h 2308600"/>
                  <a:gd name="connsiteX2" fmla="*/ 112463 w 648254"/>
                  <a:gd name="connsiteY2" fmla="*/ 1891862 h 2308600"/>
                  <a:gd name="connsiteX3" fmla="*/ 608566 w 648254"/>
                  <a:gd name="connsiteY3" fmla="*/ 1402359 h 2308600"/>
                  <a:gd name="connsiteX4" fmla="*/ 19857 w 648254"/>
                  <a:gd name="connsiteY4" fmla="*/ 840092 h 2308600"/>
                  <a:gd name="connsiteX5" fmla="*/ 628410 w 648254"/>
                  <a:gd name="connsiteY5" fmla="*/ 377049 h 2308600"/>
                  <a:gd name="connsiteX6" fmla="*/ 13 w 648254"/>
                  <a:gd name="connsiteY6" fmla="*/ 125683 h 2308600"/>
                  <a:gd name="connsiteX7" fmla="*/ 648254 w 648254"/>
                  <a:gd name="connsiteY7" fmla="*/ 0 h 2308600"/>
                  <a:gd name="connsiteX0" fmla="*/ 178610 w 648254"/>
                  <a:gd name="connsiteY0" fmla="*/ 2308600 h 2308600"/>
                  <a:gd name="connsiteX1" fmla="*/ 509345 w 648254"/>
                  <a:gd name="connsiteY1" fmla="*/ 2169687 h 2308600"/>
                  <a:gd name="connsiteX2" fmla="*/ 112463 w 648254"/>
                  <a:gd name="connsiteY2" fmla="*/ 1891862 h 2308600"/>
                  <a:gd name="connsiteX3" fmla="*/ 615181 w 648254"/>
                  <a:gd name="connsiteY3" fmla="*/ 1567731 h 2308600"/>
                  <a:gd name="connsiteX4" fmla="*/ 19857 w 648254"/>
                  <a:gd name="connsiteY4" fmla="*/ 840092 h 2308600"/>
                  <a:gd name="connsiteX5" fmla="*/ 628410 w 648254"/>
                  <a:gd name="connsiteY5" fmla="*/ 377049 h 2308600"/>
                  <a:gd name="connsiteX6" fmla="*/ 13 w 648254"/>
                  <a:gd name="connsiteY6" fmla="*/ 125683 h 2308600"/>
                  <a:gd name="connsiteX7" fmla="*/ 648254 w 648254"/>
                  <a:gd name="connsiteY7" fmla="*/ 0 h 2308600"/>
                  <a:gd name="connsiteX0" fmla="*/ 178610 w 648254"/>
                  <a:gd name="connsiteY0" fmla="*/ 2308600 h 2308600"/>
                  <a:gd name="connsiteX1" fmla="*/ 509345 w 648254"/>
                  <a:gd name="connsiteY1" fmla="*/ 2169687 h 2308600"/>
                  <a:gd name="connsiteX2" fmla="*/ 112463 w 648254"/>
                  <a:gd name="connsiteY2" fmla="*/ 1891862 h 2308600"/>
                  <a:gd name="connsiteX3" fmla="*/ 615181 w 648254"/>
                  <a:gd name="connsiteY3" fmla="*/ 1567731 h 2308600"/>
                  <a:gd name="connsiteX4" fmla="*/ 19857 w 648254"/>
                  <a:gd name="connsiteY4" fmla="*/ 1025309 h 2308600"/>
                  <a:gd name="connsiteX5" fmla="*/ 628410 w 648254"/>
                  <a:gd name="connsiteY5" fmla="*/ 377049 h 2308600"/>
                  <a:gd name="connsiteX6" fmla="*/ 13 w 648254"/>
                  <a:gd name="connsiteY6" fmla="*/ 125683 h 2308600"/>
                  <a:gd name="connsiteX7" fmla="*/ 648254 w 648254"/>
                  <a:gd name="connsiteY7" fmla="*/ 0 h 2308600"/>
                  <a:gd name="connsiteX0" fmla="*/ 178610 w 648254"/>
                  <a:gd name="connsiteY0" fmla="*/ 2308600 h 2308600"/>
                  <a:gd name="connsiteX1" fmla="*/ 509345 w 648254"/>
                  <a:gd name="connsiteY1" fmla="*/ 2169687 h 2308600"/>
                  <a:gd name="connsiteX2" fmla="*/ 112463 w 648254"/>
                  <a:gd name="connsiteY2" fmla="*/ 1891862 h 2308600"/>
                  <a:gd name="connsiteX3" fmla="*/ 615181 w 648254"/>
                  <a:gd name="connsiteY3" fmla="*/ 1567731 h 2308600"/>
                  <a:gd name="connsiteX4" fmla="*/ 19857 w 648254"/>
                  <a:gd name="connsiteY4" fmla="*/ 1025309 h 2308600"/>
                  <a:gd name="connsiteX5" fmla="*/ 628410 w 648254"/>
                  <a:gd name="connsiteY5" fmla="*/ 595341 h 2308600"/>
                  <a:gd name="connsiteX6" fmla="*/ 13 w 648254"/>
                  <a:gd name="connsiteY6" fmla="*/ 125683 h 2308600"/>
                  <a:gd name="connsiteX7" fmla="*/ 648254 w 648254"/>
                  <a:gd name="connsiteY7" fmla="*/ 0 h 2308600"/>
                  <a:gd name="connsiteX0" fmla="*/ 171996 w 641640"/>
                  <a:gd name="connsiteY0" fmla="*/ 2308600 h 2308600"/>
                  <a:gd name="connsiteX1" fmla="*/ 502731 w 641640"/>
                  <a:gd name="connsiteY1" fmla="*/ 2169687 h 2308600"/>
                  <a:gd name="connsiteX2" fmla="*/ 105849 w 641640"/>
                  <a:gd name="connsiteY2" fmla="*/ 1891862 h 2308600"/>
                  <a:gd name="connsiteX3" fmla="*/ 608567 w 641640"/>
                  <a:gd name="connsiteY3" fmla="*/ 1567731 h 2308600"/>
                  <a:gd name="connsiteX4" fmla="*/ 13243 w 641640"/>
                  <a:gd name="connsiteY4" fmla="*/ 1025309 h 2308600"/>
                  <a:gd name="connsiteX5" fmla="*/ 621796 w 641640"/>
                  <a:gd name="connsiteY5" fmla="*/ 595341 h 2308600"/>
                  <a:gd name="connsiteX6" fmla="*/ 14 w 641640"/>
                  <a:gd name="connsiteY6" fmla="*/ 231521 h 2308600"/>
                  <a:gd name="connsiteX7" fmla="*/ 641640 w 641640"/>
                  <a:gd name="connsiteY7" fmla="*/ 0 h 2308600"/>
                  <a:gd name="connsiteX0" fmla="*/ 171996 w 641640"/>
                  <a:gd name="connsiteY0" fmla="*/ 2308600 h 2308600"/>
                  <a:gd name="connsiteX1" fmla="*/ 502731 w 641640"/>
                  <a:gd name="connsiteY1" fmla="*/ 2169687 h 2308600"/>
                  <a:gd name="connsiteX2" fmla="*/ 105849 w 641640"/>
                  <a:gd name="connsiteY2" fmla="*/ 1891862 h 2308600"/>
                  <a:gd name="connsiteX3" fmla="*/ 608567 w 641640"/>
                  <a:gd name="connsiteY3" fmla="*/ 1567731 h 2308600"/>
                  <a:gd name="connsiteX4" fmla="*/ 13243 w 641640"/>
                  <a:gd name="connsiteY4" fmla="*/ 1025309 h 2308600"/>
                  <a:gd name="connsiteX5" fmla="*/ 621796 w 641640"/>
                  <a:gd name="connsiteY5" fmla="*/ 595341 h 2308600"/>
                  <a:gd name="connsiteX6" fmla="*/ 14 w 641640"/>
                  <a:gd name="connsiteY6" fmla="*/ 304285 h 2308600"/>
                  <a:gd name="connsiteX7" fmla="*/ 641640 w 641640"/>
                  <a:gd name="connsiteY7" fmla="*/ 0 h 230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1640" h="2308600">
                    <a:moveTo>
                      <a:pt x="171996" y="2308600"/>
                    </a:moveTo>
                    <a:cubicBezTo>
                      <a:pt x="342875" y="2273871"/>
                      <a:pt x="513755" y="2239143"/>
                      <a:pt x="502731" y="2169687"/>
                    </a:cubicBezTo>
                    <a:cubicBezTo>
                      <a:pt x="491707" y="2100231"/>
                      <a:pt x="88210" y="1992188"/>
                      <a:pt x="105849" y="1891862"/>
                    </a:cubicBezTo>
                    <a:cubicBezTo>
                      <a:pt x="123488" y="1791536"/>
                      <a:pt x="624001" y="1712157"/>
                      <a:pt x="608567" y="1567731"/>
                    </a:cubicBezTo>
                    <a:cubicBezTo>
                      <a:pt x="593133" y="1423306"/>
                      <a:pt x="11038" y="1187374"/>
                      <a:pt x="13243" y="1025309"/>
                    </a:cubicBezTo>
                    <a:cubicBezTo>
                      <a:pt x="15448" y="863244"/>
                      <a:pt x="624001" y="715512"/>
                      <a:pt x="621796" y="595341"/>
                    </a:cubicBezTo>
                    <a:cubicBezTo>
                      <a:pt x="619591" y="475170"/>
                      <a:pt x="-3293" y="403508"/>
                      <a:pt x="14" y="304285"/>
                    </a:cubicBezTo>
                    <a:cubicBezTo>
                      <a:pt x="3321" y="205062"/>
                      <a:pt x="641640" y="0"/>
                      <a:pt x="641640" y="0"/>
                    </a:cubicBezTo>
                  </a:path>
                </a:pathLst>
              </a:custGeom>
              <a:ln w="6350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4087230" y="3507077"/>
                <a:ext cx="0" cy="220552"/>
              </a:xfrm>
              <a:prstGeom prst="line">
                <a:avLst/>
              </a:prstGeom>
              <a:ln w="920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087230" y="2980008"/>
                <a:ext cx="0" cy="220552"/>
              </a:xfrm>
              <a:prstGeom prst="line">
                <a:avLst/>
              </a:prstGeom>
              <a:ln w="920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087665" y="2374474"/>
                <a:ext cx="0" cy="220552"/>
              </a:xfrm>
              <a:prstGeom prst="line">
                <a:avLst/>
              </a:prstGeom>
              <a:ln w="920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Isosceles Triangle 62"/>
              <p:cNvSpPr/>
              <p:nvPr/>
            </p:nvSpPr>
            <p:spPr>
              <a:xfrm rot="15544951">
                <a:off x="3902529" y="3770080"/>
                <a:ext cx="65292" cy="103711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ardrop 63"/>
              <p:cNvSpPr/>
              <p:nvPr/>
            </p:nvSpPr>
            <p:spPr>
              <a:xfrm rot="1136400">
                <a:off x="4200413" y="2148599"/>
                <a:ext cx="151567" cy="74221"/>
              </a:xfrm>
              <a:prstGeom prst="teardrop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4258106" y="2156873"/>
                <a:ext cx="32347" cy="194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893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ColbyCo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Uptegraft</dc:creator>
  <cp:lastModifiedBy>Colby Uptegraft</cp:lastModifiedBy>
  <cp:revision>23</cp:revision>
  <dcterms:created xsi:type="dcterms:W3CDTF">2015-06-01T17:30:14Z</dcterms:created>
  <dcterms:modified xsi:type="dcterms:W3CDTF">2019-01-10T01:26:26Z</dcterms:modified>
</cp:coreProperties>
</file>