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8ECD-41A1-4C74-8337-2EB862775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5050F-7BE7-4559-BE01-8873EBEE8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5112-4B29-4DFA-A62B-013FE6EB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AEED-7C2C-4B0A-AD62-25E2CE06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217D-EB64-49EB-A4F8-2AD0080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9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103C-0E62-4A9F-9C9E-31F91EDD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895A-30EE-45EE-A8A0-26C0BEC77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1024E-D189-4109-88D8-F9BF4957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8F3C-7C2C-4515-9653-52CFA8C0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8F19-B795-44A0-B0BB-BE9B661E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60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5AA41-055A-403A-B1D7-B2F26206F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9E290-CAB3-47A8-BCE5-2DA2A1768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3D1B-824C-4B09-BFB4-97EC809B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BD9F-6C62-4415-9764-F2CEE1CB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4751-8292-4273-8D82-2CC4FB6D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23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0CEA-B735-4824-9589-86D5D246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2367-780A-417D-B3AD-11E03040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63E7D-2463-42BC-B6F1-2B30C264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6F0E-FBE3-4A10-B95C-BA493CC2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A462-9CCB-43C8-A744-ED0D8680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3264-9335-45BB-B160-FFC509F7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FED0A-2852-4D71-B524-C2D7C05AD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BDEBD-BCCC-4FEA-8D04-A1C58AA1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A1F22-F217-4B14-A4CC-07A87ACC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C03E-BE9C-4874-B5E9-07669BDE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11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B02F-EDAA-4399-A19C-148D3C7B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F33D-0D31-4568-8B61-E0A34CD62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7E462-97BC-42C4-8A81-5551EC0C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6E81C-6B15-4717-8967-94084594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26/07/2020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0FD60-4AC8-43F8-ACBB-BDB33897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0CFEA-FF1C-4392-A3A8-64928AB8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4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88B2-1173-4F68-B3B1-ED3CC7B1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FE6F7-B95B-4B2F-9CA4-3A3969724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10B40-5F20-4BCC-B2B9-DB672D65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10885-501F-4573-928F-C70853891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77C70-269F-4628-A947-892716830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CC940-E13C-45B8-B86D-ED5D950F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26/07/2020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79E68-212E-43B9-9952-33500286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25C2E-AAD7-48FB-9C8B-932E4679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34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DC6F-767C-4B08-B1C4-A03DA611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951B6-8913-4FDA-9390-2316F56A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26/07/2020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12D2E-4D31-48E7-A0F7-0FAF97F4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EB51C-63FD-4E2D-8FAB-DFD7806D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26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BD0FF-633E-4558-9FB7-77A92141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26/07/2020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ADA46-0638-4F90-A658-CC4D3415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88BB7-15C8-4AAE-88A8-1BA35C2B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5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A249-8BF0-46B4-AAE7-DF3A61A4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5E72-1632-4282-93AF-3F56E82FE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3CC41-9E21-4DF4-95DB-08A0A203A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EC408-E562-43CA-8237-DE586C22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26/07/2020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47E14-345E-4914-BEF9-3ED1234E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1DACA-67B0-4FA1-8764-91D6A759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60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4FC2-9190-452C-9226-C5B93CAA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1AB43-08F6-4D08-BE20-77E113D5A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39377-5439-4A00-A08E-B6F4FA455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70789-F6FC-42D0-B507-A9D55026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26/07/2020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C1635-E1CE-4BF1-B22B-B8D43CD9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259D7-0341-4251-99D0-898D1DE7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32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40E9D-6C32-4842-B958-069A0319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37C1-3D89-4910-8248-CBF6C6E2B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4FF06-A26D-43EA-AE09-D28162CB1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C52F-E87E-4A34-B622-E61A453665B8}" type="datetimeFigureOut">
              <a:rPr lang="en-AU" smtClean="0"/>
              <a:t>26/07/2020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C838-7EC6-4B21-B3A1-DEFBC6574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AF2C-A7D8-409E-AA1E-FD5770EEC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14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7E424-95BF-4934-A8DC-5854A1C0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812" y="1717152"/>
            <a:ext cx="2667780" cy="3037412"/>
          </a:xfrm>
          <a:prstGeom prst="rect">
            <a:avLst/>
          </a:prstGeom>
        </p:spPr>
      </p:pic>
      <p:pic>
        <p:nvPicPr>
          <p:cNvPr id="1026" name="Picture 2" descr="MPU6050 Gyro -">
            <a:extLst>
              <a:ext uri="{FF2B5EF4-FFF2-40B4-BE49-F238E27FC236}">
                <a16:creationId xmlns:a16="http://schemas.microsoft.com/office/drawing/2014/main" id="{A6851957-2937-4A8F-AF2B-8E41FA33A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29324" y="27269"/>
            <a:ext cx="2287088" cy="21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3D9F1-1076-4924-A8D7-364082217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10521" y="1969033"/>
            <a:ext cx="2533650" cy="2533650"/>
          </a:xfrm>
          <a:prstGeom prst="rect">
            <a:avLst/>
          </a:prstGeom>
        </p:spPr>
      </p:pic>
      <p:pic>
        <p:nvPicPr>
          <p:cNvPr id="1028" name="Picture 4" descr="DC 775 895 795 Motor For Drill 12V 24V 288W Brush dc motors RS775 ...">
            <a:extLst>
              <a:ext uri="{FF2B5EF4-FFF2-40B4-BE49-F238E27FC236}">
                <a16:creationId xmlns:a16="http://schemas.microsoft.com/office/drawing/2014/main" id="{C972D6D9-8746-4E46-8821-E0691BC1F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18203">
            <a:off x="1337039" y="690589"/>
            <a:ext cx="1184990" cy="1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C 775 895 795 Motor For Drill 12V 24V 288W Brush dc motors RS775 ...">
            <a:extLst>
              <a:ext uri="{FF2B5EF4-FFF2-40B4-BE49-F238E27FC236}">
                <a16:creationId xmlns:a16="http://schemas.microsoft.com/office/drawing/2014/main" id="{EA3188C1-9AFD-4010-B6E6-9DCD8E784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8946">
            <a:off x="1179913" y="4916090"/>
            <a:ext cx="1184990" cy="1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1F629-D253-4A41-94F4-0B6039FB6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289179" y="4364039"/>
            <a:ext cx="4095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CE8C32-B6F2-4828-948B-D2EBCF820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236791" y="4830667"/>
            <a:ext cx="419100" cy="276225"/>
          </a:xfrm>
          <a:prstGeom prst="rect">
            <a:avLst/>
          </a:prstGeom>
        </p:spPr>
      </p:pic>
      <p:pic>
        <p:nvPicPr>
          <p:cNvPr id="1032" name="Picture 8" descr="Schematic Symbols - The Essential Symbols You Should Know">
            <a:extLst>
              <a:ext uri="{FF2B5EF4-FFF2-40B4-BE49-F238E27FC236}">
                <a16:creationId xmlns:a16="http://schemas.microsoft.com/office/drawing/2014/main" id="{9AB95466-4943-426F-A093-4E7E1059D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520264" y="1746888"/>
            <a:ext cx="1141228" cy="72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3587E2-CA8F-41B5-98F4-6D62CBAF0EEF}"/>
              </a:ext>
            </a:extLst>
          </p:cNvPr>
          <p:cNvCxnSpPr>
            <a:cxnSpLocks/>
          </p:cNvCxnSpPr>
          <p:nvPr/>
        </p:nvCxnSpPr>
        <p:spPr>
          <a:xfrm flipH="1" flipV="1">
            <a:off x="10058400" y="1624010"/>
            <a:ext cx="103247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CE135B-732E-40DF-9D1A-4D8692F834A5}"/>
              </a:ext>
            </a:extLst>
          </p:cNvPr>
          <p:cNvCxnSpPr>
            <a:cxnSpLocks/>
          </p:cNvCxnSpPr>
          <p:nvPr/>
        </p:nvCxnSpPr>
        <p:spPr>
          <a:xfrm flipH="1" flipV="1">
            <a:off x="9507592" y="2607684"/>
            <a:ext cx="158328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76569B-9B58-4C8C-AF63-E5F55078A01F}"/>
              </a:ext>
            </a:extLst>
          </p:cNvPr>
          <p:cNvCxnSpPr>
            <a:cxnSpLocks/>
          </p:cNvCxnSpPr>
          <p:nvPr/>
        </p:nvCxnSpPr>
        <p:spPr>
          <a:xfrm flipH="1">
            <a:off x="9506596" y="2397714"/>
            <a:ext cx="5795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B8B308-E299-41AA-85B0-7BFD7DA70160}"/>
              </a:ext>
            </a:extLst>
          </p:cNvPr>
          <p:cNvCxnSpPr>
            <a:cxnSpLocks/>
          </p:cNvCxnSpPr>
          <p:nvPr/>
        </p:nvCxnSpPr>
        <p:spPr>
          <a:xfrm flipH="1">
            <a:off x="10086109" y="1624009"/>
            <a:ext cx="1" cy="7737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51959F-EE53-430D-89FA-E228FEB9F4EF}"/>
              </a:ext>
            </a:extLst>
          </p:cNvPr>
          <p:cNvCxnSpPr>
            <a:cxnSpLocks/>
          </p:cNvCxnSpPr>
          <p:nvPr/>
        </p:nvCxnSpPr>
        <p:spPr>
          <a:xfrm flipH="1" flipV="1">
            <a:off x="3620655" y="4482593"/>
            <a:ext cx="3219157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3B2E5E-4EBE-417A-9A1D-78C18CE6F216}"/>
              </a:ext>
            </a:extLst>
          </p:cNvPr>
          <p:cNvCxnSpPr>
            <a:cxnSpLocks/>
          </p:cNvCxnSpPr>
          <p:nvPr/>
        </p:nvCxnSpPr>
        <p:spPr>
          <a:xfrm flipH="1">
            <a:off x="3223491" y="5281538"/>
            <a:ext cx="664094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B5949B-9187-4A64-A77A-DD1F3A2ADB79}"/>
              </a:ext>
            </a:extLst>
          </p:cNvPr>
          <p:cNvCxnSpPr>
            <a:cxnSpLocks/>
          </p:cNvCxnSpPr>
          <p:nvPr/>
        </p:nvCxnSpPr>
        <p:spPr>
          <a:xfrm flipH="1">
            <a:off x="9506596" y="4511647"/>
            <a:ext cx="357840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FB422F-50EE-4080-934F-AE8D321ED74D}"/>
              </a:ext>
            </a:extLst>
          </p:cNvPr>
          <p:cNvCxnSpPr>
            <a:cxnSpLocks/>
          </p:cNvCxnSpPr>
          <p:nvPr/>
        </p:nvCxnSpPr>
        <p:spPr>
          <a:xfrm flipH="1">
            <a:off x="9864435" y="4502684"/>
            <a:ext cx="1" cy="77370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CADA20-42AF-4B42-8B0E-FF73A29AD0B6}"/>
              </a:ext>
            </a:extLst>
          </p:cNvPr>
          <p:cNvCxnSpPr>
            <a:cxnSpLocks/>
          </p:cNvCxnSpPr>
          <p:nvPr/>
        </p:nvCxnSpPr>
        <p:spPr>
          <a:xfrm>
            <a:off x="3620653" y="2475345"/>
            <a:ext cx="1" cy="200724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ADAFE9-8F95-450B-BFE5-4297FDC8A4A3}"/>
              </a:ext>
            </a:extLst>
          </p:cNvPr>
          <p:cNvCxnSpPr>
            <a:cxnSpLocks/>
          </p:cNvCxnSpPr>
          <p:nvPr/>
        </p:nvCxnSpPr>
        <p:spPr>
          <a:xfrm>
            <a:off x="3234140" y="3158836"/>
            <a:ext cx="0" cy="211755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0071E3-89E3-4845-A94F-CE360DCB277C}"/>
              </a:ext>
            </a:extLst>
          </p:cNvPr>
          <p:cNvCxnSpPr>
            <a:cxnSpLocks/>
          </p:cNvCxnSpPr>
          <p:nvPr/>
        </p:nvCxnSpPr>
        <p:spPr>
          <a:xfrm flipH="1">
            <a:off x="2606490" y="2475345"/>
            <a:ext cx="100906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4E132D-650C-4A08-950C-3B0882A6F3AD}"/>
              </a:ext>
            </a:extLst>
          </p:cNvPr>
          <p:cNvCxnSpPr>
            <a:cxnSpLocks/>
          </p:cNvCxnSpPr>
          <p:nvPr/>
        </p:nvCxnSpPr>
        <p:spPr>
          <a:xfrm flipH="1">
            <a:off x="2606490" y="3144981"/>
            <a:ext cx="6276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C5B535-D2FA-402D-A3BF-779E2532A33A}"/>
              </a:ext>
            </a:extLst>
          </p:cNvPr>
          <p:cNvSpPr txBox="1"/>
          <p:nvPr/>
        </p:nvSpPr>
        <p:spPr>
          <a:xfrm>
            <a:off x="6482969" y="3252123"/>
            <a:ext cx="84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IN1</a:t>
            </a:r>
          </a:p>
          <a:p>
            <a:r>
              <a:rPr lang="en-AU" sz="1200" dirty="0"/>
              <a:t>IN2</a:t>
            </a:r>
          </a:p>
          <a:p>
            <a:r>
              <a:rPr lang="en-AU" sz="1200" dirty="0"/>
              <a:t>IN3</a:t>
            </a:r>
          </a:p>
          <a:p>
            <a:r>
              <a:rPr lang="en-AU" sz="1200" dirty="0"/>
              <a:t>IN4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A08A1F-69C5-4EBE-92ED-940A56D82E2C}"/>
              </a:ext>
            </a:extLst>
          </p:cNvPr>
          <p:cNvCxnSpPr>
            <a:cxnSpLocks/>
          </p:cNvCxnSpPr>
          <p:nvPr/>
        </p:nvCxnSpPr>
        <p:spPr>
          <a:xfrm flipH="1">
            <a:off x="2462683" y="3986050"/>
            <a:ext cx="29526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3165A8-8F0B-41E1-BFD6-F5458DF57835}"/>
              </a:ext>
            </a:extLst>
          </p:cNvPr>
          <p:cNvCxnSpPr>
            <a:cxnSpLocks/>
          </p:cNvCxnSpPr>
          <p:nvPr/>
        </p:nvCxnSpPr>
        <p:spPr>
          <a:xfrm flipH="1">
            <a:off x="2487627" y="3667622"/>
            <a:ext cx="5289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888FCE-D5EC-4148-ABA3-014182E546AB}"/>
              </a:ext>
            </a:extLst>
          </p:cNvPr>
          <p:cNvCxnSpPr>
            <a:cxnSpLocks/>
          </p:cNvCxnSpPr>
          <p:nvPr/>
        </p:nvCxnSpPr>
        <p:spPr>
          <a:xfrm flipH="1">
            <a:off x="10574640" y="1624009"/>
            <a:ext cx="1" cy="38845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75159E3-A67E-44DC-8417-BC2979B3724C}"/>
              </a:ext>
            </a:extLst>
          </p:cNvPr>
          <p:cNvCxnSpPr>
            <a:cxnSpLocks/>
          </p:cNvCxnSpPr>
          <p:nvPr/>
        </p:nvCxnSpPr>
        <p:spPr>
          <a:xfrm flipH="1">
            <a:off x="10913526" y="2607684"/>
            <a:ext cx="1" cy="3451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9A8D51-5148-427A-9314-7B796C109117}"/>
              </a:ext>
            </a:extLst>
          </p:cNvPr>
          <p:cNvCxnSpPr>
            <a:cxnSpLocks/>
          </p:cNvCxnSpPr>
          <p:nvPr/>
        </p:nvCxnSpPr>
        <p:spPr>
          <a:xfrm flipH="1">
            <a:off x="2744172" y="5508585"/>
            <a:ext cx="78304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E47538-1AD2-4A90-B93C-847E4EC8C40F}"/>
              </a:ext>
            </a:extLst>
          </p:cNvPr>
          <p:cNvCxnSpPr>
            <a:cxnSpLocks/>
          </p:cNvCxnSpPr>
          <p:nvPr/>
        </p:nvCxnSpPr>
        <p:spPr>
          <a:xfrm flipH="1">
            <a:off x="2985614" y="6039676"/>
            <a:ext cx="79279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363602-1D2D-4F46-A2B4-86F2CFA7DCB3}"/>
              </a:ext>
            </a:extLst>
          </p:cNvPr>
          <p:cNvCxnSpPr>
            <a:cxnSpLocks/>
          </p:cNvCxnSpPr>
          <p:nvPr/>
        </p:nvCxnSpPr>
        <p:spPr>
          <a:xfrm>
            <a:off x="2985614" y="3667621"/>
            <a:ext cx="0" cy="2372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C5480F-9558-423D-A116-BD94C331567E}"/>
              </a:ext>
            </a:extLst>
          </p:cNvPr>
          <p:cNvCxnSpPr>
            <a:cxnSpLocks/>
          </p:cNvCxnSpPr>
          <p:nvPr/>
        </p:nvCxnSpPr>
        <p:spPr>
          <a:xfrm>
            <a:off x="2751059" y="3986050"/>
            <a:ext cx="0" cy="15225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34CC497-7C3F-43A7-AEFC-5C1FE3377A13}"/>
              </a:ext>
            </a:extLst>
          </p:cNvPr>
          <p:cNvCxnSpPr>
            <a:cxnSpLocks/>
          </p:cNvCxnSpPr>
          <p:nvPr/>
        </p:nvCxnSpPr>
        <p:spPr>
          <a:xfrm flipH="1">
            <a:off x="5010109" y="2996294"/>
            <a:ext cx="18297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E34BCDE-687F-45C1-B2CC-1C582A3C6F4F}"/>
              </a:ext>
            </a:extLst>
          </p:cNvPr>
          <p:cNvCxnSpPr>
            <a:cxnSpLocks/>
          </p:cNvCxnSpPr>
          <p:nvPr/>
        </p:nvCxnSpPr>
        <p:spPr>
          <a:xfrm>
            <a:off x="5010109" y="1624009"/>
            <a:ext cx="0" cy="1372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D11EB2-1371-451A-B15F-5634AE942716}"/>
              </a:ext>
            </a:extLst>
          </p:cNvPr>
          <p:cNvCxnSpPr>
            <a:cxnSpLocks/>
          </p:cNvCxnSpPr>
          <p:nvPr/>
        </p:nvCxnSpPr>
        <p:spPr>
          <a:xfrm flipH="1">
            <a:off x="9479883" y="2990053"/>
            <a:ext cx="40907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B5DA99-F0E2-481A-89A2-8D18A1A6976A}"/>
              </a:ext>
            </a:extLst>
          </p:cNvPr>
          <p:cNvCxnSpPr>
            <a:cxnSpLocks/>
          </p:cNvCxnSpPr>
          <p:nvPr/>
        </p:nvCxnSpPr>
        <p:spPr>
          <a:xfrm flipH="1">
            <a:off x="9880273" y="1337462"/>
            <a:ext cx="776" cy="1652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67D91D-96DB-456E-8EFC-378A27F1B0E4}"/>
              </a:ext>
            </a:extLst>
          </p:cNvPr>
          <p:cNvCxnSpPr>
            <a:cxnSpLocks/>
          </p:cNvCxnSpPr>
          <p:nvPr/>
        </p:nvCxnSpPr>
        <p:spPr>
          <a:xfrm flipH="1" flipV="1">
            <a:off x="6410036" y="1331783"/>
            <a:ext cx="347496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3AECF5-053B-442D-817D-C1CC3A5C485C}"/>
              </a:ext>
            </a:extLst>
          </p:cNvPr>
          <p:cNvCxnSpPr>
            <a:cxnSpLocks/>
          </p:cNvCxnSpPr>
          <p:nvPr/>
        </p:nvCxnSpPr>
        <p:spPr>
          <a:xfrm flipH="1">
            <a:off x="6426547" y="1326737"/>
            <a:ext cx="1" cy="1613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5AD5415-505A-4050-BF05-C743F7267003}"/>
              </a:ext>
            </a:extLst>
          </p:cNvPr>
          <p:cNvCxnSpPr>
            <a:cxnSpLocks/>
          </p:cNvCxnSpPr>
          <p:nvPr/>
        </p:nvCxnSpPr>
        <p:spPr>
          <a:xfrm flipH="1" flipV="1">
            <a:off x="4858063" y="2914354"/>
            <a:ext cx="156305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5C02F1B-2781-4E91-8756-D89AFE1F6317}"/>
              </a:ext>
            </a:extLst>
          </p:cNvPr>
          <p:cNvCxnSpPr>
            <a:cxnSpLocks/>
          </p:cNvCxnSpPr>
          <p:nvPr/>
        </p:nvCxnSpPr>
        <p:spPr>
          <a:xfrm flipH="1">
            <a:off x="4850777" y="1560521"/>
            <a:ext cx="1" cy="1353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EE681D8F-5E8D-4AB9-A38A-2E5236038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069047" y="1688492"/>
            <a:ext cx="409575" cy="3714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20E94E7-BDDC-47B7-B970-6B0A137059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016659" y="2155120"/>
            <a:ext cx="4191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8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2E71A4-D2D7-44D4-A45D-EA978CF42EFF}"/>
              </a:ext>
            </a:extLst>
          </p:cNvPr>
          <p:cNvSpPr/>
          <p:nvPr/>
        </p:nvSpPr>
        <p:spPr>
          <a:xfrm>
            <a:off x="900332" y="1463040"/>
            <a:ext cx="1069145" cy="1195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Desired Angle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A2C163-EA26-4358-A89B-5E74A4E359EC}"/>
              </a:ext>
            </a:extLst>
          </p:cNvPr>
          <p:cNvSpPr/>
          <p:nvPr/>
        </p:nvSpPr>
        <p:spPr>
          <a:xfrm>
            <a:off x="9015044" y="1463040"/>
            <a:ext cx="1069145" cy="1195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Angle Est</a:t>
            </a:r>
          </a:p>
        </p:txBody>
      </p:sp>
    </p:spTree>
    <p:extLst>
      <p:ext uri="{BB962C8B-B14F-4D97-AF65-F5344CB8AC3E}">
        <p14:creationId xmlns:p14="http://schemas.microsoft.com/office/powerpoint/2010/main" val="273396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Ravindu Sirimanna</dc:creator>
  <cp:lastModifiedBy>Ravindu Sirimanna</cp:lastModifiedBy>
  <cp:revision>5</cp:revision>
  <dcterms:created xsi:type="dcterms:W3CDTF">2020-07-25T09:26:29Z</dcterms:created>
  <dcterms:modified xsi:type="dcterms:W3CDTF">2020-07-26T11:45:18Z</dcterms:modified>
</cp:coreProperties>
</file>