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ACC586-0630-41DC-9699-10310F55E3B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96568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EBP of test 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123728" y="224551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27831" y="2060848"/>
            <a:ext cx="7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314985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39070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1490" y="1234842"/>
            <a:ext cx="139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main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14195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40827" y="18864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4930" y="1701830"/>
            <a:ext cx="7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15645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65173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3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2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EBP of test function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078384" y="303760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82487" y="2852936"/>
            <a:ext cx="7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18689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20113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3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2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函数返回地址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EBP of test function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078384" y="354165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2487" y="3356992"/>
            <a:ext cx="7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361644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2627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3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2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函数返回地址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EBP of Previous Stack Frame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test function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7" y="3726291"/>
            <a:ext cx="18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/>
              <a:t>EBP of sum</a:t>
            </a:r>
            <a:r>
              <a:rPr lang="en-US" altLang="zh-CN" dirty="0" smtClean="0"/>
              <a:t>)/ESP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073991" y="39330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6228184" y="1372126"/>
            <a:ext cx="77724" cy="19848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72200" y="1556792"/>
            <a:ext cx="461665" cy="1912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Test stack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56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84714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3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2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函数返回地址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EBP of Previous Stack Frame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test function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3" y="3748390"/>
            <a:ext cx="20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sum function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073991" y="39330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>
            <a:off x="6228184" y="1372126"/>
            <a:ext cx="77724" cy="19848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00" y="1556792"/>
            <a:ext cx="461665" cy="1912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Test stack frame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078384" y="440575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2487" y="4221088"/>
            <a:ext cx="7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145650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08864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3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2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函数返回地址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EBP of Previous Stack Frame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test function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3" y="3748390"/>
            <a:ext cx="20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sum / ESP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073991" y="39330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>
            <a:off x="6228184" y="1372126"/>
            <a:ext cx="77724" cy="19848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00" y="1556792"/>
            <a:ext cx="461665" cy="1912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Test stack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02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63163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3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2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函数返回地址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test function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40827" y="353368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4930" y="3349021"/>
            <a:ext cx="7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428095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50367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3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2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test function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40827" y="30689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4930" y="2884294"/>
            <a:ext cx="7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332540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02830"/>
              </p:ext>
            </p:extLst>
          </p:nvPr>
        </p:nvGraphicFramePr>
        <p:xfrm>
          <a:off x="2843808" y="1372126"/>
          <a:ext cx="319201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1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EBP</a:t>
                      </a:r>
                      <a:r>
                        <a:rPr lang="en-US" altLang="zh-CN" baseline="0" dirty="0" smtClean="0"/>
                        <a:t> of Previous Stack Frame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Local</a:t>
                      </a:r>
                      <a:r>
                        <a:rPr lang="en-US" altLang="zh-CN" baseline="0" dirty="0" smtClean="0"/>
                        <a:t> Variables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3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           2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241" y="16915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EBP of test function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187618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452320" y="1556792"/>
            <a:ext cx="0" cy="475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137212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2206" y="5954246"/>
            <a:ext cx="13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Stack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40827" y="224551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4930" y="2060848"/>
            <a:ext cx="7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350811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277</Words>
  <Application>Microsoft Office PowerPoint</Application>
  <PresentationFormat>全屏显示(4:3)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31</cp:revision>
  <dcterms:created xsi:type="dcterms:W3CDTF">2017-09-13T02:42:15Z</dcterms:created>
  <dcterms:modified xsi:type="dcterms:W3CDTF">2017-09-13T07:45:22Z</dcterms:modified>
</cp:coreProperties>
</file>