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264" r:id="rId4"/>
    <p:sldId id="268" r:id="rId5"/>
    <p:sldId id="260" r:id="rId6"/>
    <p:sldId id="269" r:id="rId7"/>
    <p:sldId id="267" r:id="rId8"/>
    <p:sldId id="261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C32DBF-4D3E-4301-ABAA-509B70375FAA}">
          <p14:sldIdLst>
            <p14:sldId id="256"/>
            <p14:sldId id="258"/>
            <p14:sldId id="264"/>
            <p14:sldId id="268"/>
            <p14:sldId id="260"/>
            <p14:sldId id="269"/>
            <p14:sldId id="267"/>
            <p14:sldId id="261"/>
            <p14:sldId id="27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C90"/>
    <a:srgbClr val="3A927D"/>
    <a:srgbClr val="164770"/>
    <a:srgbClr val="245A4D"/>
    <a:srgbClr val="66C2AC"/>
    <a:srgbClr val="257AC1"/>
    <a:srgbClr val="14436A"/>
    <a:srgbClr val="32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8" autoAdjust="0"/>
  </p:normalViewPr>
  <p:slideViewPr>
    <p:cSldViewPr>
      <p:cViewPr varScale="1">
        <p:scale>
          <a:sx n="65" d="100"/>
          <a:sy n="65" d="100"/>
        </p:scale>
        <p:origin x="-1306" y="-77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80D90-6BF9-4670-A3CF-DF5F26DCF4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9B4BB-5F35-4526-AF95-D863B11679D4}">
      <dgm:prSet phldrT="[文本]"/>
      <dgm:spPr/>
      <dgm:t>
        <a:bodyPr/>
        <a:lstStyle/>
        <a:p>
          <a:r>
            <a:rPr lang="en-US" altLang="zh-CN" dirty="0" smtClean="0"/>
            <a:t>Server</a:t>
          </a:r>
        </a:p>
      </dgm:t>
    </dgm:pt>
    <dgm:pt modelId="{504BB4B7-2DBB-4753-82AF-1029F86AD1AE}" type="parTrans" cxnId="{AE2F8F6A-ECCE-4DD0-BC74-97464583BBCB}">
      <dgm:prSet/>
      <dgm:spPr/>
      <dgm:t>
        <a:bodyPr/>
        <a:lstStyle/>
        <a:p>
          <a:endParaRPr lang="zh-CN" altLang="en-US"/>
        </a:p>
      </dgm:t>
    </dgm:pt>
    <dgm:pt modelId="{0F396BB9-28DB-4CBC-B164-A08677091620}" type="sibTrans" cxnId="{AE2F8F6A-ECCE-4DD0-BC74-97464583BBCB}">
      <dgm:prSet/>
      <dgm:spPr/>
      <dgm:t>
        <a:bodyPr/>
        <a:lstStyle/>
        <a:p>
          <a:endParaRPr lang="zh-CN" altLang="en-US"/>
        </a:p>
      </dgm:t>
    </dgm:pt>
    <dgm:pt modelId="{5EE2C233-7499-42BE-A59A-8E4A56C1B86E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8807F126-6492-419A-9DFB-8614964830FD}" type="parTrans" cxnId="{E391C620-A94D-4792-AA19-804FA7696BA2}">
      <dgm:prSet/>
      <dgm:spPr/>
      <dgm:t>
        <a:bodyPr/>
        <a:lstStyle/>
        <a:p>
          <a:endParaRPr lang="zh-CN" altLang="en-US"/>
        </a:p>
      </dgm:t>
    </dgm:pt>
    <dgm:pt modelId="{AACDFB5A-29F9-47C4-B194-FEED52300FDC}" type="sibTrans" cxnId="{E391C620-A94D-4792-AA19-804FA7696BA2}">
      <dgm:prSet/>
      <dgm:spPr/>
      <dgm:t>
        <a:bodyPr/>
        <a:lstStyle/>
        <a:p>
          <a:endParaRPr lang="zh-CN" altLang="en-US"/>
        </a:p>
      </dgm:t>
    </dgm:pt>
    <dgm:pt modelId="{9DD55BC4-761C-4BAF-B737-19535A192C8E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652FC31B-B0CC-4B5D-ADF1-045799544987}" type="parTrans" cxnId="{F61BBD04-56E3-43AA-8FE6-5A0D8117BF49}">
      <dgm:prSet/>
      <dgm:spPr/>
      <dgm:t>
        <a:bodyPr/>
        <a:lstStyle/>
        <a:p>
          <a:endParaRPr lang="zh-CN" altLang="en-US"/>
        </a:p>
      </dgm:t>
    </dgm:pt>
    <dgm:pt modelId="{8FB7496A-8F98-4CD9-9FE2-00295FF2CD96}" type="sibTrans" cxnId="{F61BBD04-56E3-43AA-8FE6-5A0D8117BF49}">
      <dgm:prSet/>
      <dgm:spPr/>
      <dgm:t>
        <a:bodyPr/>
        <a:lstStyle/>
        <a:p>
          <a:endParaRPr lang="zh-CN" altLang="en-US"/>
        </a:p>
      </dgm:t>
    </dgm:pt>
    <dgm:pt modelId="{4369A8C4-7FB3-481C-93F4-CB801CF6B817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244BD917-6015-45D8-A756-5D3653EA6FB7}" type="parTrans" cxnId="{1F867BBE-C7DF-40BF-8F5F-24662290EDCC}">
      <dgm:prSet/>
      <dgm:spPr/>
      <dgm:t>
        <a:bodyPr/>
        <a:lstStyle/>
        <a:p>
          <a:endParaRPr lang="zh-CN" altLang="en-US"/>
        </a:p>
      </dgm:t>
    </dgm:pt>
    <dgm:pt modelId="{7DA46E5F-1EC6-46A9-BB70-35620EE9F9B9}" type="sibTrans" cxnId="{1F867BBE-C7DF-40BF-8F5F-24662290EDCC}">
      <dgm:prSet/>
      <dgm:spPr/>
      <dgm:t>
        <a:bodyPr/>
        <a:lstStyle/>
        <a:p>
          <a:endParaRPr lang="zh-CN" altLang="en-US"/>
        </a:p>
      </dgm:t>
    </dgm:pt>
    <dgm:pt modelId="{36EA583A-BDD2-4855-834F-4EAB92D9F176}">
      <dgm:prSet phldrT="[文本]"/>
      <dgm:spPr/>
      <dgm:t>
        <a:bodyPr/>
        <a:lstStyle/>
        <a:p>
          <a:r>
            <a:rPr lang="en-US" altLang="zh-CN" dirty="0" smtClean="0"/>
            <a:t>Client</a:t>
          </a:r>
        </a:p>
      </dgm:t>
    </dgm:pt>
    <dgm:pt modelId="{C0DD4A8E-3D0B-4306-A520-0E8AE5A48C3C}" type="parTrans" cxnId="{D6EDD8AF-70FE-4B8B-BC62-5442A3FBADDE}">
      <dgm:prSet/>
      <dgm:spPr/>
      <dgm:t>
        <a:bodyPr/>
        <a:lstStyle/>
        <a:p>
          <a:endParaRPr lang="zh-CN" altLang="en-US"/>
        </a:p>
      </dgm:t>
    </dgm:pt>
    <dgm:pt modelId="{81584BE5-6470-410D-9BAA-2915B42C1C79}" type="sibTrans" cxnId="{D6EDD8AF-70FE-4B8B-BC62-5442A3FBADDE}">
      <dgm:prSet/>
      <dgm:spPr/>
      <dgm:t>
        <a:bodyPr/>
        <a:lstStyle/>
        <a:p>
          <a:endParaRPr lang="zh-CN" altLang="en-US"/>
        </a:p>
      </dgm:t>
    </dgm:pt>
    <dgm:pt modelId="{01E4874B-981A-4509-AE14-382666C18BDB}" type="pres">
      <dgm:prSet presAssocID="{60380D90-6BF9-4670-A3CF-DF5F26DCF4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7C6E506-EFC5-4BC3-9705-5D9B4729155C}" type="pres">
      <dgm:prSet presAssocID="{48E9B4BB-5F35-4526-AF95-D863B11679D4}" presName="hierRoot1" presStyleCnt="0"/>
      <dgm:spPr/>
    </dgm:pt>
    <dgm:pt modelId="{FDBBB42B-7CA5-4DDB-810F-2AA9E3E81BCB}" type="pres">
      <dgm:prSet presAssocID="{48E9B4BB-5F35-4526-AF95-D863B11679D4}" presName="composite" presStyleCnt="0"/>
      <dgm:spPr/>
    </dgm:pt>
    <dgm:pt modelId="{F4D54247-5D44-4D75-A76E-B902A39F89F8}" type="pres">
      <dgm:prSet presAssocID="{48E9B4BB-5F35-4526-AF95-D863B11679D4}" presName="background" presStyleLbl="node0" presStyleIdx="0" presStyleCnt="1"/>
      <dgm:spPr/>
    </dgm:pt>
    <dgm:pt modelId="{CA65F283-E28F-4629-BD45-25E5E0A5B8A2}" type="pres">
      <dgm:prSet presAssocID="{48E9B4BB-5F35-4526-AF95-D863B11679D4}" presName="text" presStyleLbl="fgAcc0" presStyleIdx="0" presStyleCnt="1" custLinFactNeighborX="4606" custLinFactNeighborY="-825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D0A667-2B30-4F7B-9926-0711281CBFE1}" type="pres">
      <dgm:prSet presAssocID="{48E9B4BB-5F35-4526-AF95-D863B11679D4}" presName="hierChild2" presStyleCnt="0"/>
      <dgm:spPr/>
    </dgm:pt>
    <dgm:pt modelId="{D8432747-8DA6-48A3-B27F-86C751193FB2}" type="pres">
      <dgm:prSet presAssocID="{8807F126-6492-419A-9DFB-8614964830FD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B695AEC1-FD0B-4BE1-8905-BBF93FD9D675}" type="pres">
      <dgm:prSet presAssocID="{5EE2C233-7499-42BE-A59A-8E4A56C1B86E}" presName="hierRoot2" presStyleCnt="0"/>
      <dgm:spPr/>
    </dgm:pt>
    <dgm:pt modelId="{4470802B-BEB7-4E46-80D2-B34FA806E20E}" type="pres">
      <dgm:prSet presAssocID="{5EE2C233-7499-42BE-A59A-8E4A56C1B86E}" presName="composite2" presStyleCnt="0"/>
      <dgm:spPr/>
    </dgm:pt>
    <dgm:pt modelId="{28198ABB-C591-4C07-B9BB-83AFD385E92D}" type="pres">
      <dgm:prSet presAssocID="{5EE2C233-7499-42BE-A59A-8E4A56C1B86E}" presName="background2" presStyleLbl="node2" presStyleIdx="0" presStyleCnt="4"/>
      <dgm:spPr/>
    </dgm:pt>
    <dgm:pt modelId="{C984FFD0-5B4A-423A-B0D7-5BA9B5D7AD4C}" type="pres">
      <dgm:prSet presAssocID="{5EE2C233-7499-42BE-A59A-8E4A56C1B86E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02E8BA-7975-4B9B-ACA4-E4D7A6D02D75}" type="pres">
      <dgm:prSet presAssocID="{5EE2C233-7499-42BE-A59A-8E4A56C1B86E}" presName="hierChild3" presStyleCnt="0"/>
      <dgm:spPr/>
    </dgm:pt>
    <dgm:pt modelId="{25EC04BD-23EA-4450-BA5A-903F94D9F16D}" type="pres">
      <dgm:prSet presAssocID="{652FC31B-B0CC-4B5D-ADF1-045799544987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7D98E362-45AD-4178-BEF3-9E0DFD1289B7}" type="pres">
      <dgm:prSet presAssocID="{9DD55BC4-761C-4BAF-B737-19535A192C8E}" presName="hierRoot2" presStyleCnt="0"/>
      <dgm:spPr/>
    </dgm:pt>
    <dgm:pt modelId="{10DAE4AF-C46C-461F-AEDF-223DE028154F}" type="pres">
      <dgm:prSet presAssocID="{9DD55BC4-761C-4BAF-B737-19535A192C8E}" presName="composite2" presStyleCnt="0"/>
      <dgm:spPr/>
    </dgm:pt>
    <dgm:pt modelId="{C2325E7B-130E-4713-93D7-BE2AE15889FA}" type="pres">
      <dgm:prSet presAssocID="{9DD55BC4-761C-4BAF-B737-19535A192C8E}" presName="background2" presStyleLbl="node2" presStyleIdx="1" presStyleCnt="4"/>
      <dgm:spPr/>
    </dgm:pt>
    <dgm:pt modelId="{ADB3EBD8-23FA-435B-A111-8968D1D393FA}" type="pres">
      <dgm:prSet presAssocID="{9DD55BC4-761C-4BAF-B737-19535A192C8E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CF880B-F0F1-4DA2-B6F4-EF718741042C}" type="pres">
      <dgm:prSet presAssocID="{9DD55BC4-761C-4BAF-B737-19535A192C8E}" presName="hierChild3" presStyleCnt="0"/>
      <dgm:spPr/>
    </dgm:pt>
    <dgm:pt modelId="{A3389F04-34E8-4785-B3B1-64D1F483F79F}" type="pres">
      <dgm:prSet presAssocID="{244BD917-6015-45D8-A756-5D3653EA6FB7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09EDBC16-240F-4738-8E1B-0AD4A8A462BF}" type="pres">
      <dgm:prSet presAssocID="{4369A8C4-7FB3-481C-93F4-CB801CF6B817}" presName="hierRoot2" presStyleCnt="0"/>
      <dgm:spPr/>
    </dgm:pt>
    <dgm:pt modelId="{45C81AF0-B1E6-4917-A3EF-F63F3C48CCEB}" type="pres">
      <dgm:prSet presAssocID="{4369A8C4-7FB3-481C-93F4-CB801CF6B817}" presName="composite2" presStyleCnt="0"/>
      <dgm:spPr/>
    </dgm:pt>
    <dgm:pt modelId="{E83A853C-14F3-415A-8764-AD137C33EDE1}" type="pres">
      <dgm:prSet presAssocID="{4369A8C4-7FB3-481C-93F4-CB801CF6B817}" presName="background2" presStyleLbl="node2" presStyleIdx="2" presStyleCnt="4"/>
      <dgm:spPr/>
    </dgm:pt>
    <dgm:pt modelId="{5002B9DA-58EE-42BC-A159-C8C15ED81E47}" type="pres">
      <dgm:prSet presAssocID="{4369A8C4-7FB3-481C-93F4-CB801CF6B81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D459F9-7011-4BD5-973A-AAF2CC288AB7}" type="pres">
      <dgm:prSet presAssocID="{4369A8C4-7FB3-481C-93F4-CB801CF6B817}" presName="hierChild3" presStyleCnt="0"/>
      <dgm:spPr/>
    </dgm:pt>
    <dgm:pt modelId="{8877F96E-457F-4478-A11F-CDE2832D8397}" type="pres">
      <dgm:prSet presAssocID="{C0DD4A8E-3D0B-4306-A520-0E8AE5A48C3C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41BDF47B-3D28-4ECE-A387-A1B5AC970A65}" type="pres">
      <dgm:prSet presAssocID="{36EA583A-BDD2-4855-834F-4EAB92D9F176}" presName="hierRoot2" presStyleCnt="0"/>
      <dgm:spPr/>
    </dgm:pt>
    <dgm:pt modelId="{22AED93F-9603-45A4-9E12-7311D6E9E9F0}" type="pres">
      <dgm:prSet presAssocID="{36EA583A-BDD2-4855-834F-4EAB92D9F176}" presName="composite2" presStyleCnt="0"/>
      <dgm:spPr/>
    </dgm:pt>
    <dgm:pt modelId="{FD498905-094F-4338-978A-62814E919853}" type="pres">
      <dgm:prSet presAssocID="{36EA583A-BDD2-4855-834F-4EAB92D9F176}" presName="background2" presStyleLbl="node2" presStyleIdx="3" presStyleCnt="4"/>
      <dgm:spPr/>
    </dgm:pt>
    <dgm:pt modelId="{059311B9-BB7D-46F0-93F6-7933C2BDB65C}" type="pres">
      <dgm:prSet presAssocID="{36EA583A-BDD2-4855-834F-4EAB92D9F17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7D5A80-BF37-423E-AC8A-3A75644836AD}" type="pres">
      <dgm:prSet presAssocID="{36EA583A-BDD2-4855-834F-4EAB92D9F176}" presName="hierChild3" presStyleCnt="0"/>
      <dgm:spPr/>
    </dgm:pt>
  </dgm:ptLst>
  <dgm:cxnLst>
    <dgm:cxn modelId="{9876D9B4-4A13-4B46-A636-37E962282769}" type="presOf" srcId="{9DD55BC4-761C-4BAF-B737-19535A192C8E}" destId="{ADB3EBD8-23FA-435B-A111-8968D1D393FA}" srcOrd="0" destOrd="0" presId="urn:microsoft.com/office/officeart/2005/8/layout/hierarchy1"/>
    <dgm:cxn modelId="{D6EDD8AF-70FE-4B8B-BC62-5442A3FBADDE}" srcId="{48E9B4BB-5F35-4526-AF95-D863B11679D4}" destId="{36EA583A-BDD2-4855-834F-4EAB92D9F176}" srcOrd="3" destOrd="0" parTransId="{C0DD4A8E-3D0B-4306-A520-0E8AE5A48C3C}" sibTransId="{81584BE5-6470-410D-9BAA-2915B42C1C79}"/>
    <dgm:cxn modelId="{B7B32387-929F-46AE-A1BF-77DCF1840707}" type="presOf" srcId="{4369A8C4-7FB3-481C-93F4-CB801CF6B817}" destId="{5002B9DA-58EE-42BC-A159-C8C15ED81E47}" srcOrd="0" destOrd="0" presId="urn:microsoft.com/office/officeart/2005/8/layout/hierarchy1"/>
    <dgm:cxn modelId="{1F867BBE-C7DF-40BF-8F5F-24662290EDCC}" srcId="{48E9B4BB-5F35-4526-AF95-D863B11679D4}" destId="{4369A8C4-7FB3-481C-93F4-CB801CF6B817}" srcOrd="2" destOrd="0" parTransId="{244BD917-6015-45D8-A756-5D3653EA6FB7}" sibTransId="{7DA46E5F-1EC6-46A9-BB70-35620EE9F9B9}"/>
    <dgm:cxn modelId="{AE2F8F6A-ECCE-4DD0-BC74-97464583BBCB}" srcId="{60380D90-6BF9-4670-A3CF-DF5F26DCF4C8}" destId="{48E9B4BB-5F35-4526-AF95-D863B11679D4}" srcOrd="0" destOrd="0" parTransId="{504BB4B7-2DBB-4753-82AF-1029F86AD1AE}" sibTransId="{0F396BB9-28DB-4CBC-B164-A08677091620}"/>
    <dgm:cxn modelId="{FB2DA9DA-5024-48C7-B603-D451AF5A0081}" type="presOf" srcId="{36EA583A-BDD2-4855-834F-4EAB92D9F176}" destId="{059311B9-BB7D-46F0-93F6-7933C2BDB65C}" srcOrd="0" destOrd="0" presId="urn:microsoft.com/office/officeart/2005/8/layout/hierarchy1"/>
    <dgm:cxn modelId="{D71234FA-414B-4383-A0EC-B399712EE2AD}" type="presOf" srcId="{60380D90-6BF9-4670-A3CF-DF5F26DCF4C8}" destId="{01E4874B-981A-4509-AE14-382666C18BDB}" srcOrd="0" destOrd="0" presId="urn:microsoft.com/office/officeart/2005/8/layout/hierarchy1"/>
    <dgm:cxn modelId="{2AE75280-F162-4122-B9E3-5CE931D418FB}" type="presOf" srcId="{C0DD4A8E-3D0B-4306-A520-0E8AE5A48C3C}" destId="{8877F96E-457F-4478-A11F-CDE2832D8397}" srcOrd="0" destOrd="0" presId="urn:microsoft.com/office/officeart/2005/8/layout/hierarchy1"/>
    <dgm:cxn modelId="{D0C918BA-A497-4F87-833C-A45807D35544}" type="presOf" srcId="{5EE2C233-7499-42BE-A59A-8E4A56C1B86E}" destId="{C984FFD0-5B4A-423A-B0D7-5BA9B5D7AD4C}" srcOrd="0" destOrd="0" presId="urn:microsoft.com/office/officeart/2005/8/layout/hierarchy1"/>
    <dgm:cxn modelId="{F61BBD04-56E3-43AA-8FE6-5A0D8117BF49}" srcId="{48E9B4BB-5F35-4526-AF95-D863B11679D4}" destId="{9DD55BC4-761C-4BAF-B737-19535A192C8E}" srcOrd="1" destOrd="0" parTransId="{652FC31B-B0CC-4B5D-ADF1-045799544987}" sibTransId="{8FB7496A-8F98-4CD9-9FE2-00295FF2CD96}"/>
    <dgm:cxn modelId="{93716EE1-1A7E-45EA-8BA1-168436BCD9CC}" type="presOf" srcId="{8807F126-6492-419A-9DFB-8614964830FD}" destId="{D8432747-8DA6-48A3-B27F-86C751193FB2}" srcOrd="0" destOrd="0" presId="urn:microsoft.com/office/officeart/2005/8/layout/hierarchy1"/>
    <dgm:cxn modelId="{301DE8C4-ABCB-4A62-8407-6DBF3AABBF57}" type="presOf" srcId="{48E9B4BB-5F35-4526-AF95-D863B11679D4}" destId="{CA65F283-E28F-4629-BD45-25E5E0A5B8A2}" srcOrd="0" destOrd="0" presId="urn:microsoft.com/office/officeart/2005/8/layout/hierarchy1"/>
    <dgm:cxn modelId="{821F4DFE-10DF-4A8B-9EB2-D5247B789BA5}" type="presOf" srcId="{652FC31B-B0CC-4B5D-ADF1-045799544987}" destId="{25EC04BD-23EA-4450-BA5A-903F94D9F16D}" srcOrd="0" destOrd="0" presId="urn:microsoft.com/office/officeart/2005/8/layout/hierarchy1"/>
    <dgm:cxn modelId="{68810633-F599-46D3-B405-50F27E5DD79E}" type="presOf" srcId="{244BD917-6015-45D8-A756-5D3653EA6FB7}" destId="{A3389F04-34E8-4785-B3B1-64D1F483F79F}" srcOrd="0" destOrd="0" presId="urn:microsoft.com/office/officeart/2005/8/layout/hierarchy1"/>
    <dgm:cxn modelId="{E391C620-A94D-4792-AA19-804FA7696BA2}" srcId="{48E9B4BB-5F35-4526-AF95-D863B11679D4}" destId="{5EE2C233-7499-42BE-A59A-8E4A56C1B86E}" srcOrd="0" destOrd="0" parTransId="{8807F126-6492-419A-9DFB-8614964830FD}" sibTransId="{AACDFB5A-29F9-47C4-B194-FEED52300FDC}"/>
    <dgm:cxn modelId="{63030FBD-B053-4745-AF8B-D0A611D6800D}" type="presParOf" srcId="{01E4874B-981A-4509-AE14-382666C18BDB}" destId="{B7C6E506-EFC5-4BC3-9705-5D9B4729155C}" srcOrd="0" destOrd="0" presId="urn:microsoft.com/office/officeart/2005/8/layout/hierarchy1"/>
    <dgm:cxn modelId="{E0FDA8D3-31A8-4D60-9CB2-2082486D9D30}" type="presParOf" srcId="{B7C6E506-EFC5-4BC3-9705-5D9B4729155C}" destId="{FDBBB42B-7CA5-4DDB-810F-2AA9E3E81BCB}" srcOrd="0" destOrd="0" presId="urn:microsoft.com/office/officeart/2005/8/layout/hierarchy1"/>
    <dgm:cxn modelId="{CD2FBC96-3D8F-4514-895C-1A16271D3A8B}" type="presParOf" srcId="{FDBBB42B-7CA5-4DDB-810F-2AA9E3E81BCB}" destId="{F4D54247-5D44-4D75-A76E-B902A39F89F8}" srcOrd="0" destOrd="0" presId="urn:microsoft.com/office/officeart/2005/8/layout/hierarchy1"/>
    <dgm:cxn modelId="{08FBA699-61ED-42E5-9157-720AFEBDB27E}" type="presParOf" srcId="{FDBBB42B-7CA5-4DDB-810F-2AA9E3E81BCB}" destId="{CA65F283-E28F-4629-BD45-25E5E0A5B8A2}" srcOrd="1" destOrd="0" presId="urn:microsoft.com/office/officeart/2005/8/layout/hierarchy1"/>
    <dgm:cxn modelId="{614BCE38-5ECE-4386-9F1F-C58649CDBF62}" type="presParOf" srcId="{B7C6E506-EFC5-4BC3-9705-5D9B4729155C}" destId="{C3D0A667-2B30-4F7B-9926-0711281CBFE1}" srcOrd="1" destOrd="0" presId="urn:microsoft.com/office/officeart/2005/8/layout/hierarchy1"/>
    <dgm:cxn modelId="{83423648-5749-426D-B1B3-6FF8505409CD}" type="presParOf" srcId="{C3D0A667-2B30-4F7B-9926-0711281CBFE1}" destId="{D8432747-8DA6-48A3-B27F-86C751193FB2}" srcOrd="0" destOrd="0" presId="urn:microsoft.com/office/officeart/2005/8/layout/hierarchy1"/>
    <dgm:cxn modelId="{84687F07-2B76-4E41-B1AA-D6391CD0C5DD}" type="presParOf" srcId="{C3D0A667-2B30-4F7B-9926-0711281CBFE1}" destId="{B695AEC1-FD0B-4BE1-8905-BBF93FD9D675}" srcOrd="1" destOrd="0" presId="urn:microsoft.com/office/officeart/2005/8/layout/hierarchy1"/>
    <dgm:cxn modelId="{FDD935AF-8155-405D-A1C5-42F2949790DB}" type="presParOf" srcId="{B695AEC1-FD0B-4BE1-8905-BBF93FD9D675}" destId="{4470802B-BEB7-4E46-80D2-B34FA806E20E}" srcOrd="0" destOrd="0" presId="urn:microsoft.com/office/officeart/2005/8/layout/hierarchy1"/>
    <dgm:cxn modelId="{83B299D2-1508-475D-8951-60C3259EBE87}" type="presParOf" srcId="{4470802B-BEB7-4E46-80D2-B34FA806E20E}" destId="{28198ABB-C591-4C07-B9BB-83AFD385E92D}" srcOrd="0" destOrd="0" presId="urn:microsoft.com/office/officeart/2005/8/layout/hierarchy1"/>
    <dgm:cxn modelId="{246B6D7B-8EEB-464C-B316-C5AA85DE270D}" type="presParOf" srcId="{4470802B-BEB7-4E46-80D2-B34FA806E20E}" destId="{C984FFD0-5B4A-423A-B0D7-5BA9B5D7AD4C}" srcOrd="1" destOrd="0" presId="urn:microsoft.com/office/officeart/2005/8/layout/hierarchy1"/>
    <dgm:cxn modelId="{13BD43D6-8DBF-4304-B425-A6B852154353}" type="presParOf" srcId="{B695AEC1-FD0B-4BE1-8905-BBF93FD9D675}" destId="{0502E8BA-7975-4B9B-ACA4-E4D7A6D02D75}" srcOrd="1" destOrd="0" presId="urn:microsoft.com/office/officeart/2005/8/layout/hierarchy1"/>
    <dgm:cxn modelId="{5DB4DFDB-9FAB-4F39-B17D-F4B56B78C154}" type="presParOf" srcId="{C3D0A667-2B30-4F7B-9926-0711281CBFE1}" destId="{25EC04BD-23EA-4450-BA5A-903F94D9F16D}" srcOrd="2" destOrd="0" presId="urn:microsoft.com/office/officeart/2005/8/layout/hierarchy1"/>
    <dgm:cxn modelId="{826763FF-4F7F-45D2-8A9F-A0B7F333B9D5}" type="presParOf" srcId="{C3D0A667-2B30-4F7B-9926-0711281CBFE1}" destId="{7D98E362-45AD-4178-BEF3-9E0DFD1289B7}" srcOrd="3" destOrd="0" presId="urn:microsoft.com/office/officeart/2005/8/layout/hierarchy1"/>
    <dgm:cxn modelId="{4977C488-8474-4FC2-A4DE-B629AC52A975}" type="presParOf" srcId="{7D98E362-45AD-4178-BEF3-9E0DFD1289B7}" destId="{10DAE4AF-C46C-461F-AEDF-223DE028154F}" srcOrd="0" destOrd="0" presId="urn:microsoft.com/office/officeart/2005/8/layout/hierarchy1"/>
    <dgm:cxn modelId="{4919721B-8626-4F07-A61A-44C7BF50E63D}" type="presParOf" srcId="{10DAE4AF-C46C-461F-AEDF-223DE028154F}" destId="{C2325E7B-130E-4713-93D7-BE2AE15889FA}" srcOrd="0" destOrd="0" presId="urn:microsoft.com/office/officeart/2005/8/layout/hierarchy1"/>
    <dgm:cxn modelId="{A5ED144E-07CA-41D7-883E-DFC923F2983A}" type="presParOf" srcId="{10DAE4AF-C46C-461F-AEDF-223DE028154F}" destId="{ADB3EBD8-23FA-435B-A111-8968D1D393FA}" srcOrd="1" destOrd="0" presId="urn:microsoft.com/office/officeart/2005/8/layout/hierarchy1"/>
    <dgm:cxn modelId="{2C96436C-9030-4FC1-8955-20190EF31028}" type="presParOf" srcId="{7D98E362-45AD-4178-BEF3-9E0DFD1289B7}" destId="{B2CF880B-F0F1-4DA2-B6F4-EF718741042C}" srcOrd="1" destOrd="0" presId="urn:microsoft.com/office/officeart/2005/8/layout/hierarchy1"/>
    <dgm:cxn modelId="{65905044-7E8D-4A1C-8AC1-D0C2FC534AE8}" type="presParOf" srcId="{C3D0A667-2B30-4F7B-9926-0711281CBFE1}" destId="{A3389F04-34E8-4785-B3B1-64D1F483F79F}" srcOrd="4" destOrd="0" presId="urn:microsoft.com/office/officeart/2005/8/layout/hierarchy1"/>
    <dgm:cxn modelId="{EFFACC81-4416-4221-805F-5CD86D0B71B2}" type="presParOf" srcId="{C3D0A667-2B30-4F7B-9926-0711281CBFE1}" destId="{09EDBC16-240F-4738-8E1B-0AD4A8A462BF}" srcOrd="5" destOrd="0" presId="urn:microsoft.com/office/officeart/2005/8/layout/hierarchy1"/>
    <dgm:cxn modelId="{979BFCE3-2CDC-41AA-A62E-908161EFFFFB}" type="presParOf" srcId="{09EDBC16-240F-4738-8E1B-0AD4A8A462BF}" destId="{45C81AF0-B1E6-4917-A3EF-F63F3C48CCEB}" srcOrd="0" destOrd="0" presId="urn:microsoft.com/office/officeart/2005/8/layout/hierarchy1"/>
    <dgm:cxn modelId="{18BB9B93-90AF-42CE-871A-6E8D4AA46955}" type="presParOf" srcId="{45C81AF0-B1E6-4917-A3EF-F63F3C48CCEB}" destId="{E83A853C-14F3-415A-8764-AD137C33EDE1}" srcOrd="0" destOrd="0" presId="urn:microsoft.com/office/officeart/2005/8/layout/hierarchy1"/>
    <dgm:cxn modelId="{144DDFDB-D762-41E9-A61B-D6AD05C5EACC}" type="presParOf" srcId="{45C81AF0-B1E6-4917-A3EF-F63F3C48CCEB}" destId="{5002B9DA-58EE-42BC-A159-C8C15ED81E47}" srcOrd="1" destOrd="0" presId="urn:microsoft.com/office/officeart/2005/8/layout/hierarchy1"/>
    <dgm:cxn modelId="{2DE54E1B-E83C-4E4E-9579-84BC1268FFE6}" type="presParOf" srcId="{09EDBC16-240F-4738-8E1B-0AD4A8A462BF}" destId="{C5D459F9-7011-4BD5-973A-AAF2CC288AB7}" srcOrd="1" destOrd="0" presId="urn:microsoft.com/office/officeart/2005/8/layout/hierarchy1"/>
    <dgm:cxn modelId="{16D3DBA6-49F3-40B1-85C7-ABEAE4ED1319}" type="presParOf" srcId="{C3D0A667-2B30-4F7B-9926-0711281CBFE1}" destId="{8877F96E-457F-4478-A11F-CDE2832D8397}" srcOrd="6" destOrd="0" presId="urn:microsoft.com/office/officeart/2005/8/layout/hierarchy1"/>
    <dgm:cxn modelId="{1B5A4602-F2B8-41A1-B87B-B85F6DDBEEEE}" type="presParOf" srcId="{C3D0A667-2B30-4F7B-9926-0711281CBFE1}" destId="{41BDF47B-3D28-4ECE-A387-A1B5AC970A65}" srcOrd="7" destOrd="0" presId="urn:microsoft.com/office/officeart/2005/8/layout/hierarchy1"/>
    <dgm:cxn modelId="{CBE465B0-003B-4B2A-B796-7D342B749239}" type="presParOf" srcId="{41BDF47B-3D28-4ECE-A387-A1B5AC970A65}" destId="{22AED93F-9603-45A4-9E12-7311D6E9E9F0}" srcOrd="0" destOrd="0" presId="urn:microsoft.com/office/officeart/2005/8/layout/hierarchy1"/>
    <dgm:cxn modelId="{7346ABAC-71CA-48FA-B657-F2820AAB9115}" type="presParOf" srcId="{22AED93F-9603-45A4-9E12-7311D6E9E9F0}" destId="{FD498905-094F-4338-978A-62814E919853}" srcOrd="0" destOrd="0" presId="urn:microsoft.com/office/officeart/2005/8/layout/hierarchy1"/>
    <dgm:cxn modelId="{F1E2CC40-C63D-4E03-A472-4876CA1FC504}" type="presParOf" srcId="{22AED93F-9603-45A4-9E12-7311D6E9E9F0}" destId="{059311B9-BB7D-46F0-93F6-7933C2BDB65C}" srcOrd="1" destOrd="0" presId="urn:microsoft.com/office/officeart/2005/8/layout/hierarchy1"/>
    <dgm:cxn modelId="{959F18C6-4BAA-4696-9FB4-ACADE7E914AF}" type="presParOf" srcId="{41BDF47B-3D28-4ECE-A387-A1B5AC970A65}" destId="{2E7D5A80-BF37-423E-AC8A-3A75644836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7F96E-457F-4478-A11F-CDE2832D8397}">
      <dsp:nvSpPr>
        <dsp:cNvPr id="0" name=""/>
        <dsp:cNvSpPr/>
      </dsp:nvSpPr>
      <dsp:spPr>
        <a:xfrm>
          <a:off x="3012321" y="741895"/>
          <a:ext cx="2261364" cy="1031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288"/>
              </a:lnTo>
              <a:lnTo>
                <a:pt x="2261364" y="914288"/>
              </a:lnTo>
              <a:lnTo>
                <a:pt x="2261364" y="1031500"/>
              </a:lnTo>
            </a:path>
          </a:pathLst>
        </a:custGeom>
        <a:noFill/>
        <a:ln w="1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89F04-34E8-4785-B3B1-64D1F483F79F}">
      <dsp:nvSpPr>
        <dsp:cNvPr id="0" name=""/>
        <dsp:cNvSpPr/>
      </dsp:nvSpPr>
      <dsp:spPr>
        <a:xfrm>
          <a:off x="3012321" y="741895"/>
          <a:ext cx="714936" cy="1031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288"/>
              </a:lnTo>
              <a:lnTo>
                <a:pt x="714936" y="914288"/>
              </a:lnTo>
              <a:lnTo>
                <a:pt x="714936" y="1031500"/>
              </a:lnTo>
            </a:path>
          </a:pathLst>
        </a:custGeom>
        <a:noFill/>
        <a:ln w="1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C04BD-23EA-4450-BA5A-903F94D9F16D}">
      <dsp:nvSpPr>
        <dsp:cNvPr id="0" name=""/>
        <dsp:cNvSpPr/>
      </dsp:nvSpPr>
      <dsp:spPr>
        <a:xfrm>
          <a:off x="2180829" y="741895"/>
          <a:ext cx="831491" cy="1031500"/>
        </a:xfrm>
        <a:custGeom>
          <a:avLst/>
          <a:gdLst/>
          <a:ahLst/>
          <a:cxnLst/>
          <a:rect l="0" t="0" r="0" b="0"/>
          <a:pathLst>
            <a:path>
              <a:moveTo>
                <a:pt x="831491" y="0"/>
              </a:moveTo>
              <a:lnTo>
                <a:pt x="831491" y="914288"/>
              </a:lnTo>
              <a:lnTo>
                <a:pt x="0" y="914288"/>
              </a:lnTo>
              <a:lnTo>
                <a:pt x="0" y="1031500"/>
              </a:lnTo>
            </a:path>
          </a:pathLst>
        </a:custGeom>
        <a:noFill/>
        <a:ln w="1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32747-8DA6-48A3-B27F-86C751193FB2}">
      <dsp:nvSpPr>
        <dsp:cNvPr id="0" name=""/>
        <dsp:cNvSpPr/>
      </dsp:nvSpPr>
      <dsp:spPr>
        <a:xfrm>
          <a:off x="634401" y="741895"/>
          <a:ext cx="2377919" cy="1031500"/>
        </a:xfrm>
        <a:custGeom>
          <a:avLst/>
          <a:gdLst/>
          <a:ahLst/>
          <a:cxnLst/>
          <a:rect l="0" t="0" r="0" b="0"/>
          <a:pathLst>
            <a:path>
              <a:moveTo>
                <a:pt x="2377919" y="0"/>
              </a:moveTo>
              <a:lnTo>
                <a:pt x="2377919" y="914288"/>
              </a:lnTo>
              <a:lnTo>
                <a:pt x="0" y="914288"/>
              </a:lnTo>
              <a:lnTo>
                <a:pt x="0" y="1031500"/>
              </a:lnTo>
            </a:path>
          </a:pathLst>
        </a:custGeom>
        <a:noFill/>
        <a:ln w="1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54247-5D44-4D75-A76E-B902A39F89F8}">
      <dsp:nvSpPr>
        <dsp:cNvPr id="0" name=""/>
        <dsp:cNvSpPr/>
      </dsp:nvSpPr>
      <dsp:spPr>
        <a:xfrm>
          <a:off x="2379692" y="-61543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5F283-E28F-4629-BD45-25E5E0A5B8A2}">
      <dsp:nvSpPr>
        <dsp:cNvPr id="0" name=""/>
        <dsp:cNvSpPr/>
      </dsp:nvSpPr>
      <dsp:spPr>
        <a:xfrm>
          <a:off x="2520276" y="72011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Server</a:t>
          </a:r>
        </a:p>
      </dsp:txBody>
      <dsp:txXfrm>
        <a:off x="2543808" y="95543"/>
        <a:ext cx="1218195" cy="756375"/>
      </dsp:txXfrm>
    </dsp:sp>
    <dsp:sp modelId="{28198ABB-C591-4C07-B9BB-83AFD385E92D}">
      <dsp:nvSpPr>
        <dsp:cNvPr id="0" name=""/>
        <dsp:cNvSpPr/>
      </dsp:nvSpPr>
      <dsp:spPr>
        <a:xfrm>
          <a:off x="1772" y="1773396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4FFD0-5B4A-423A-B0D7-5BA9B5D7AD4C}">
      <dsp:nvSpPr>
        <dsp:cNvPr id="0" name=""/>
        <dsp:cNvSpPr/>
      </dsp:nvSpPr>
      <dsp:spPr>
        <a:xfrm>
          <a:off x="142356" y="1906951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Client</a:t>
          </a:r>
          <a:endParaRPr lang="zh-CN" altLang="en-US" sz="2700" kern="1200" dirty="0"/>
        </a:p>
      </dsp:txBody>
      <dsp:txXfrm>
        <a:off x="165888" y="1930483"/>
        <a:ext cx="1218195" cy="756375"/>
      </dsp:txXfrm>
    </dsp:sp>
    <dsp:sp modelId="{C2325E7B-130E-4713-93D7-BE2AE15889FA}">
      <dsp:nvSpPr>
        <dsp:cNvPr id="0" name=""/>
        <dsp:cNvSpPr/>
      </dsp:nvSpPr>
      <dsp:spPr>
        <a:xfrm>
          <a:off x="1548200" y="1773396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3EBD8-23FA-435B-A111-8968D1D393FA}">
      <dsp:nvSpPr>
        <dsp:cNvPr id="0" name=""/>
        <dsp:cNvSpPr/>
      </dsp:nvSpPr>
      <dsp:spPr>
        <a:xfrm>
          <a:off x="1688784" y="1906951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Client</a:t>
          </a:r>
          <a:endParaRPr lang="zh-CN" altLang="en-US" sz="2700" kern="1200" dirty="0"/>
        </a:p>
      </dsp:txBody>
      <dsp:txXfrm>
        <a:off x="1712316" y="1930483"/>
        <a:ext cx="1218195" cy="756375"/>
      </dsp:txXfrm>
    </dsp:sp>
    <dsp:sp modelId="{E83A853C-14F3-415A-8764-AD137C33EDE1}">
      <dsp:nvSpPr>
        <dsp:cNvPr id="0" name=""/>
        <dsp:cNvSpPr/>
      </dsp:nvSpPr>
      <dsp:spPr>
        <a:xfrm>
          <a:off x="3094628" y="1773396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2B9DA-58EE-42BC-A159-C8C15ED81E47}">
      <dsp:nvSpPr>
        <dsp:cNvPr id="0" name=""/>
        <dsp:cNvSpPr/>
      </dsp:nvSpPr>
      <dsp:spPr>
        <a:xfrm>
          <a:off x="3235212" y="1906951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Client</a:t>
          </a:r>
          <a:endParaRPr lang="zh-CN" altLang="en-US" sz="2700" kern="1200" dirty="0"/>
        </a:p>
      </dsp:txBody>
      <dsp:txXfrm>
        <a:off x="3258744" y="1930483"/>
        <a:ext cx="1218195" cy="756375"/>
      </dsp:txXfrm>
    </dsp:sp>
    <dsp:sp modelId="{FD498905-094F-4338-978A-62814E919853}">
      <dsp:nvSpPr>
        <dsp:cNvPr id="0" name=""/>
        <dsp:cNvSpPr/>
      </dsp:nvSpPr>
      <dsp:spPr>
        <a:xfrm>
          <a:off x="4641056" y="1773396"/>
          <a:ext cx="126525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311B9-BB7D-46F0-93F6-7933C2BDB65C}">
      <dsp:nvSpPr>
        <dsp:cNvPr id="0" name=""/>
        <dsp:cNvSpPr/>
      </dsp:nvSpPr>
      <dsp:spPr>
        <a:xfrm>
          <a:off x="4781640" y="1906951"/>
          <a:ext cx="1265259" cy="803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Client</a:t>
          </a:r>
        </a:p>
      </dsp:txBody>
      <dsp:txXfrm>
        <a:off x="4805172" y="1930483"/>
        <a:ext cx="1218195" cy="75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28E5-F529-4B12-8031-6DBBB6D11A85}" type="datetimeFigureOut">
              <a:rPr lang="en-US" altLang="zh-CN"/>
              <a:pPr>
                <a:defRPr/>
              </a:pPr>
              <a:t>6/16/2013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35DC526-96E5-446D-BF9B-FED7FCE286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323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CBBCF81-40B3-4C20-B8E4-EEC6E5E299BC}" type="slidenum">
              <a:rPr lang="en-US" altLang="zh-CN" smtClean="0">
                <a:latin typeface="Calibri" pitchFamily="34" charset="0"/>
              </a:rPr>
              <a:pPr eaLnBrk="1" hangingPunct="1"/>
              <a:t>1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14436A"/>
                </a:solidFill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245A4D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98B56-ADFF-458E-AAE9-91F186EFC426}" type="datetimeFigureOut">
              <a:rPr lang="en-US" altLang="zh-CN"/>
              <a:pPr>
                <a:defRPr/>
              </a:pPr>
              <a:t>6/16/2013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A1CE2-A6AD-4EFD-8725-646967D649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4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>
              <a:bevelB w="0" h="0"/>
              <a:contourClr>
                <a:srgbClr val="1C5C90"/>
              </a:contourClr>
            </a:sp3d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A5E591-49DA-4A2D-A4CB-ECB37FE3709F}" type="datetimeFigureOut">
              <a:rPr lang="en-US" altLang="zh-CN"/>
              <a:pPr>
                <a:defRPr/>
              </a:pPr>
              <a:t>6/16/2013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83763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9DBA39-2B91-4743-A916-107C56AEE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64770"/>
          </a:solidFill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Arial" pitchFamily="34" charset="0"/>
          <a:cs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 kern="1200">
          <a:solidFill>
            <a:srgbClr val="1C5C90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kern="1200">
          <a:solidFill>
            <a:srgbClr val="1C5C90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400" kern="1200">
          <a:solidFill>
            <a:srgbClr val="1C5C90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000" kern="1200">
          <a:solidFill>
            <a:srgbClr val="1C5C90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2000" kern="1200">
          <a:solidFill>
            <a:srgbClr val="1C5C90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4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5"/>
        </a:buBlip>
        <a:defRPr sz="1600" kern="1200">
          <a:solidFill>
            <a:srgbClr val="164770"/>
          </a:solidFill>
          <a:latin typeface="Segoe UI" pitchFamily="34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4"/>
        </a:buBlip>
        <a:defRPr sz="1400" kern="1200">
          <a:solidFill>
            <a:srgbClr val="164770"/>
          </a:solidFill>
          <a:latin typeface="Segoe UI" pitchFamily="34" charset="0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164770"/>
                </a:solidFill>
                <a:effectLst/>
                <a:ea typeface="宋体" pitchFamily="2" charset="-122"/>
              </a:rPr>
              <a:t>Linux </a:t>
            </a:r>
            <a:r>
              <a:rPr lang="zh-CN" altLang="en-US" dirty="0" smtClean="0">
                <a:solidFill>
                  <a:srgbClr val="164770"/>
                </a:solidFill>
                <a:effectLst/>
                <a:ea typeface="宋体" pitchFamily="2" charset="-122"/>
              </a:rPr>
              <a:t>程序设计 实习项目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By </a:t>
            </a:r>
            <a:r>
              <a:rPr lang="en-US" altLang="zh-CN" b="0" dirty="0" err="1" smtClean="0">
                <a:solidFill>
                  <a:srgbClr val="1C5C90"/>
                </a:solidFill>
                <a:effectLst/>
                <a:ea typeface="宋体" charset="-122"/>
              </a:rPr>
              <a:t>Leo.C.Wu</a:t>
            </a:r>
            <a:endParaRPr lang="en-US" altLang="zh-CN" b="0" dirty="0" smtClean="0">
              <a:solidFill>
                <a:srgbClr val="1C5C90"/>
              </a:solidFill>
              <a:effectLst/>
              <a:ea typeface="宋体" charset="-122"/>
            </a:endParaRPr>
          </a:p>
          <a:p>
            <a:pPr eaLnBrk="1" hangingPunct="1"/>
            <a:r>
              <a:rPr lang="en-US" altLang="zh-CN" b="0" dirty="0" smtClean="0">
                <a:solidFill>
                  <a:srgbClr val="1C5C90"/>
                </a:solidFill>
                <a:effectLst/>
                <a:ea typeface="宋体" charset="-122"/>
              </a:rPr>
              <a:t>5.18 2013</a:t>
            </a:r>
            <a:endParaRPr lang="zh-CN" altLang="en-US" b="0" dirty="0" smtClean="0">
              <a:solidFill>
                <a:srgbClr val="1C5C90"/>
              </a:solidFill>
              <a:effectLst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需求说明：系统结构说明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6046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系统采用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C/S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结构结构图如下：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95551752"/>
              </p:ext>
            </p:extLst>
          </p:nvPr>
        </p:nvGraphicFramePr>
        <p:xfrm>
          <a:off x="1475656" y="2708920"/>
          <a:ext cx="60486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2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需求说明：开发平台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1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Linux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，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x86_64</a:t>
            </a:r>
          </a:p>
          <a:p>
            <a:pPr marL="0" indent="0">
              <a:buNone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2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、支持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Debian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/Ubuntu</a:t>
            </a:r>
          </a:p>
          <a:p>
            <a:pPr marL="0" indent="0">
              <a:buNone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3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、支持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Rhel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/Centos/Fedora(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附加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)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概要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文件同步：能触发一个或者多个主机通过指定的协议获取指定路径的文件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软件安装：能触发一个或者多个主机通过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apt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或者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yum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安装指定的软件包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软件升级：能触发一个或者多个主机通过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apt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或者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yum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进行软件包升级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整个系统要有日志功能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。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概要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dirty="0">
                <a:latin typeface="Century Gothic" pitchFamily="34" charset="0"/>
                <a:ea typeface="宋体" charset="-122"/>
              </a:rPr>
              <a:t>在文件和目录传送到目的主机之后，目的主机需要执行指定目录下一些特定类型的文件，如下：</a:t>
            </a:r>
            <a:endParaRPr lang="en-US" altLang="zh-CN" sz="2800" dirty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dirty="0" err="1">
                <a:latin typeface="Century Gothic" pitchFamily="34" charset="0"/>
                <a:ea typeface="宋体" charset="-122"/>
              </a:rPr>
              <a:t>sh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: 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使用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”</a:t>
            </a:r>
            <a:r>
              <a:rPr lang="en-US" altLang="zh-CN" dirty="0" err="1">
                <a:latin typeface="Century Gothic" pitchFamily="34" charset="0"/>
                <a:ea typeface="宋体" charset="-122"/>
              </a:rPr>
              <a:t>sh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 &lt;filename&gt;”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执行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dirty="0" err="1">
                <a:latin typeface="Century Gothic" pitchFamily="34" charset="0"/>
                <a:ea typeface="宋体" charset="-122"/>
              </a:rPr>
              <a:t>py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: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使用</a:t>
            </a:r>
            <a:r>
              <a:rPr lang="en-US" altLang="zh-CN" dirty="0">
                <a:latin typeface="Century Gothic" pitchFamily="34" charset="0"/>
                <a:ea typeface="宋体" charset="-122"/>
              </a:rPr>
              <a:t>”python &lt;filename&gt;”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执行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执行这些文件的过程中要注意，文件要先按照文件名排序，然后才可以执行，以确保文件的执行顺序。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服务端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3600" dirty="0" smtClean="0">
                <a:latin typeface="Century Gothic" pitchFamily="34" charset="0"/>
                <a:ea typeface="宋体" charset="-122"/>
              </a:rPr>
              <a:t>服务端提供命令和相关选项触发文目录同步、软件安装、软件升级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命令名称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lasync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-f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：文件目录同步选项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-p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：软件包安装选项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-u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：软件包升级选项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以上选项不互斥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/>
            </a:r>
            <a:br>
              <a:rPr lang="en-US" altLang="zh-CN" dirty="0" smtClean="0">
                <a:latin typeface="Century Gothic" pitchFamily="34" charset="0"/>
                <a:ea typeface="宋体" charset="-122"/>
              </a:rPr>
            </a:b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6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服务端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3600" dirty="0">
                <a:latin typeface="Century Gothic" pitchFamily="34" charset="0"/>
                <a:ea typeface="宋体" charset="-122"/>
              </a:rPr>
              <a:t>可以指定特定某些特定主机</a:t>
            </a:r>
            <a:r>
              <a:rPr lang="zh-CN" altLang="en-US" sz="3600" dirty="0" smtClean="0">
                <a:latin typeface="Century Gothic" pitchFamily="34" charset="0"/>
                <a:ea typeface="宋体" charset="-122"/>
              </a:rPr>
              <a:t>同步</a:t>
            </a:r>
            <a:endParaRPr lang="en-US" altLang="zh-CN" sz="36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800" dirty="0" smtClean="0">
                <a:latin typeface="Century Gothic" pitchFamily="34" charset="0"/>
                <a:ea typeface="宋体" charset="-122"/>
              </a:rPr>
              <a:t>-</a:t>
            </a:r>
            <a:r>
              <a:rPr lang="en-US" altLang="zh-CN" sz="2800" dirty="0">
                <a:latin typeface="Century Gothic" pitchFamily="34" charset="0"/>
                <a:ea typeface="宋体" charset="-122"/>
              </a:rPr>
              <a:t>m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：</a:t>
            </a:r>
            <a:r>
              <a:rPr lang="zh-CN" altLang="en-US" sz="2800" dirty="0">
                <a:latin typeface="Century Gothic" pitchFamily="34" charset="0"/>
                <a:ea typeface="宋体" charset="-122"/>
              </a:rPr>
              <a:t>指定某些特定主机同步，主机之间使用逗号</a:t>
            </a:r>
            <a:r>
              <a:rPr lang="zh-CN" altLang="en-US" sz="2800" dirty="0" smtClean="0">
                <a:latin typeface="Century Gothic" pitchFamily="34" charset="0"/>
                <a:ea typeface="宋体" charset="-122"/>
              </a:rPr>
              <a:t>分隔</a:t>
            </a:r>
            <a:endParaRPr lang="en-US" altLang="zh-CN" sz="2800" dirty="0" smtClean="0">
              <a:latin typeface="Century Gothic" pitchFamily="34" charset="0"/>
              <a:ea typeface="宋体" charset="-122"/>
            </a:endParaRPr>
          </a:p>
          <a:p>
            <a:pPr marL="457200" lvl="1" indent="0">
              <a:buNone/>
            </a:pPr>
            <a:endParaRPr lang="en-US" altLang="zh-CN" sz="3200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sz="4400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2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>
                <a:effectLst/>
                <a:latin typeface="Century Gothic" pitchFamily="34" charset="0"/>
                <a:ea typeface="宋体" pitchFamily="2" charset="-122"/>
              </a:rPr>
              <a:t>服务端</a:t>
            </a:r>
            <a:endParaRPr lang="zh-CN" altLang="en-US" dirty="0" smtClean="0">
              <a:effectLst/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>
                <a:latin typeface="Century Gothic" pitchFamily="34" charset="0"/>
                <a:ea typeface="宋体" charset="-122"/>
              </a:rPr>
              <a:t>需要同步的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文件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，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目录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都放在一个目录下，该目录可以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通过配置文件指定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提供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日志，记录何时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，执行</a:t>
            </a:r>
            <a:r>
              <a:rPr lang="zh-CN" altLang="en-US" dirty="0">
                <a:latin typeface="Century Gothic" pitchFamily="34" charset="0"/>
                <a:ea typeface="宋体" charset="-122"/>
              </a:rPr>
              <a:t>了何种操作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0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客户端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接收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主机的信号，根据信号执行指令：</a:t>
            </a: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文件、目录同步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软件包安装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软件包升级</a:t>
            </a:r>
          </a:p>
        </p:txBody>
      </p:sp>
    </p:spTree>
    <p:extLst>
      <p:ext uri="{BB962C8B-B14F-4D97-AF65-F5344CB8AC3E}">
        <p14:creationId xmlns:p14="http://schemas.microsoft.com/office/powerpoint/2010/main" val="24517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需求说明：功能说明 </a:t>
            </a:r>
            <a:r>
              <a:rPr lang="en-US" altLang="zh-CN" dirty="0" smtClean="0">
                <a:effectLst/>
                <a:latin typeface="Century Gothic" pitchFamily="34" charset="0"/>
                <a:ea typeface="宋体" pitchFamily="2" charset="-122"/>
              </a:rPr>
              <a:t>- </a:t>
            </a:r>
            <a:r>
              <a:rPr lang="zh-CN" altLang="en-US" dirty="0" smtClean="0">
                <a:effectLst/>
                <a:latin typeface="Century Gothic" pitchFamily="34" charset="0"/>
                <a:ea typeface="宋体" pitchFamily="2" charset="-122"/>
              </a:rPr>
              <a:t>客户端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003232" cy="44930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在上述操作完成后，按照文件名顺序执行特定目录下的某类文件：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sz="3200" dirty="0" err="1" smtClean="0">
                <a:latin typeface="Century Gothic" pitchFamily="34" charset="0"/>
                <a:ea typeface="宋体" charset="-122"/>
              </a:rPr>
              <a:t>sh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 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使用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”</a:t>
            </a:r>
            <a:r>
              <a:rPr lang="en-US" altLang="zh-CN" sz="3200" dirty="0" err="1" smtClean="0">
                <a:latin typeface="Century Gothic" pitchFamily="34" charset="0"/>
                <a:ea typeface="宋体" charset="-122"/>
              </a:rPr>
              <a:t>sh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 &lt;filename&gt;”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执行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sz="3200" dirty="0" err="1" smtClean="0">
                <a:latin typeface="Century Gothic" pitchFamily="34" charset="0"/>
                <a:ea typeface="宋体" charset="-122"/>
              </a:rPr>
              <a:t>py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 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使用</a:t>
            </a:r>
            <a:r>
              <a:rPr lang="en-US" altLang="zh-CN" sz="3200" dirty="0" smtClean="0">
                <a:latin typeface="Century Gothic" pitchFamily="34" charset="0"/>
                <a:ea typeface="宋体" charset="-122"/>
              </a:rPr>
              <a:t>”python &lt;filename&gt;”</a:t>
            </a:r>
            <a:r>
              <a:rPr lang="zh-CN" altLang="en-US" sz="3200" dirty="0" smtClean="0">
                <a:latin typeface="Century Gothic" pitchFamily="34" charset="0"/>
                <a:ea typeface="宋体" charset="-122"/>
              </a:rPr>
              <a:t>执行</a:t>
            </a:r>
            <a:endParaRPr lang="en-US" altLang="zh-CN" sz="3200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sh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文件以及</a:t>
            </a:r>
            <a:r>
              <a:rPr lang="en-US" altLang="zh-CN" dirty="0" smtClean="0">
                <a:latin typeface="Century Gothic" pitchFamily="34" charset="0"/>
                <a:ea typeface="宋体" charset="-122"/>
              </a:rPr>
              <a:t>.</a:t>
            </a:r>
            <a:r>
              <a:rPr lang="en-US" altLang="zh-CN" dirty="0" err="1" smtClean="0">
                <a:latin typeface="Century Gothic" pitchFamily="34" charset="0"/>
                <a:ea typeface="宋体" charset="-122"/>
              </a:rPr>
              <a:t>py</a:t>
            </a:r>
            <a:r>
              <a:rPr lang="zh-CN" altLang="en-US" dirty="0" smtClean="0">
                <a:latin typeface="Century Gothic" pitchFamily="34" charset="0"/>
                <a:ea typeface="宋体" charset="-122"/>
              </a:rPr>
              <a:t>文件存放的目录可以通过配置文件配置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Century Gothic" pitchFamily="34" charset="0"/>
                <a:ea typeface="宋体" charset="-122"/>
              </a:rPr>
              <a:t>所有上述操作需要有日志，什么时候执行了哪类操作</a:t>
            </a:r>
            <a:endParaRPr lang="en-US" altLang="zh-CN" dirty="0" smtClean="0">
              <a:latin typeface="Century Gothic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3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ppt_089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2_ppt_089">
      <a:majorFont>
        <a:latin typeface=""/>
        <a:ea typeface=""/>
        <a:cs typeface="Segoe UI"/>
      </a:majorFont>
      <a:minorFont>
        <a:latin typeface=""/>
        <a:ea typeface=""/>
        <a:cs typeface="Segoe UI"/>
      </a:minorFont>
    </a:fontScheme>
    <a:fmtScheme name="Grace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ppt_089</Template>
  <TotalTime>0</TotalTime>
  <Words>410</Words>
  <Application>Microsoft Office PowerPoint</Application>
  <PresentationFormat>全屏显示(4:3)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2_ppt_089</vt:lpstr>
      <vt:lpstr>Linux 程序设计 实习项目</vt:lpstr>
      <vt:lpstr>需求说明：开发平台</vt:lpstr>
      <vt:lpstr>需求说明：功能说明 - 概要</vt:lpstr>
      <vt:lpstr>需求说明：功能说明 - 概要</vt:lpstr>
      <vt:lpstr>需求说明：功能说明 - 服务端</vt:lpstr>
      <vt:lpstr>需求说明：功能说明 - 服务端</vt:lpstr>
      <vt:lpstr>需求说明：功能说明 - 服务端</vt:lpstr>
      <vt:lpstr>需求说明：功能说明 - 客户端</vt:lpstr>
      <vt:lpstr>需求说明：功能说明 - 客户端</vt:lpstr>
      <vt:lpstr>需求说明：系统结构说明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/>
  <cp:revision>19</cp:revision>
  <dcterms:created xsi:type="dcterms:W3CDTF">2010-03-19T11:41:58Z</dcterms:created>
  <dcterms:modified xsi:type="dcterms:W3CDTF">2013-06-16T13:42:43Z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TC103626542052</vt:lpwstr>
  </property>
</Properties>
</file>