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C90"/>
    <a:srgbClr val="3A927D"/>
    <a:srgbClr val="164770"/>
    <a:srgbClr val="245A4D"/>
    <a:srgbClr val="66C2AC"/>
    <a:srgbClr val="257AC1"/>
    <a:srgbClr val="14436A"/>
    <a:srgbClr val="32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8" autoAdjust="0"/>
  </p:normalViewPr>
  <p:slideViewPr>
    <p:cSldViewPr>
      <p:cViewPr varScale="1">
        <p:scale>
          <a:sx n="180" d="100"/>
          <a:sy n="180" d="100"/>
        </p:scale>
        <p:origin x="-104" y="-73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28E5-F529-4B12-8031-6DBBB6D11A85}" type="datetimeFigureOut">
              <a:rPr lang="en-US" altLang="zh-CN"/>
              <a:pPr>
                <a:defRPr/>
              </a:pPr>
              <a:t>5/16/17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35DC526-96E5-446D-BF9B-FED7FCE286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323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CBBCF81-40B3-4C20-B8E4-EEC6E5E299BC}" type="slidenum">
              <a:rPr lang="en-US" altLang="zh-CN" smtClean="0">
                <a:latin typeface="Calibri" pitchFamily="34" charset="0"/>
              </a:rPr>
              <a:pPr eaLnBrk="1" hangingPunct="1"/>
              <a:t>1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14436A"/>
                </a:solidFill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245A4D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98B56-ADFF-458E-AAE9-91F186EFC426}" type="datetimeFigureOut">
              <a:rPr lang="en-US" altLang="zh-CN"/>
              <a:pPr>
                <a:defRPr/>
              </a:pPr>
              <a:t>5/16/17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A1CE2-A6AD-4EFD-8725-646967D64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4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>
              <a:bevelB w="0" h="0"/>
              <a:contourClr>
                <a:srgbClr val="1C5C90"/>
              </a:contourClr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A5E591-49DA-4A2D-A4CB-ECB37FE3709F}" type="datetimeFigureOut">
              <a:rPr lang="en-US" altLang="zh-CN"/>
              <a:pPr>
                <a:defRPr/>
              </a:pPr>
              <a:t>5/16/17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9DBA39-2B91-4743-A916-107C56AEE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64770"/>
          </a:solidFill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  <a:latin typeface="Helvetica Neue"/>
          <a:ea typeface="华文黑体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 kern="1200">
          <a:solidFill>
            <a:srgbClr val="1C5C90"/>
          </a:solidFill>
          <a:latin typeface="Helvetica Neue Light"/>
          <a:ea typeface="苹方-简 细体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kern="1200">
          <a:solidFill>
            <a:srgbClr val="1C5C90"/>
          </a:solidFill>
          <a:latin typeface="Helvetica Neue Light"/>
          <a:ea typeface="苹方-简 细体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400" kern="1200">
          <a:solidFill>
            <a:srgbClr val="1C5C90"/>
          </a:solidFill>
          <a:latin typeface="Helvetica Neue Light"/>
          <a:ea typeface="苹方-简 细体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000" kern="1200">
          <a:solidFill>
            <a:srgbClr val="1C5C90"/>
          </a:solidFill>
          <a:latin typeface="Helvetica Neue Light"/>
          <a:ea typeface="苹方-简 细体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000" kern="1200">
          <a:solidFill>
            <a:srgbClr val="1C5C90"/>
          </a:solidFill>
          <a:latin typeface="Helvetica Neue Light"/>
          <a:ea typeface="苹方-简 细体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600" kern="1200">
          <a:solidFill>
            <a:srgbClr val="164770"/>
          </a:solidFill>
          <a:latin typeface="Segoe UI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400" kern="1200">
          <a:solidFill>
            <a:srgbClr val="164770"/>
          </a:solidFill>
          <a:latin typeface="Segoe UI" pitchFamily="34" charset="0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164770"/>
                </a:solidFill>
                <a:effectLst/>
                <a:latin typeface="Helvetica Neue"/>
                <a:ea typeface="苹方-简 中粗体"/>
              </a:rPr>
              <a:t>Title Here</a:t>
            </a:r>
            <a:endParaRPr lang="zh-CN" altLang="en-US" dirty="0" smtClean="0">
              <a:solidFill>
                <a:srgbClr val="164770"/>
              </a:solidFill>
              <a:effectLst/>
              <a:latin typeface="Helvetica Neue"/>
              <a:ea typeface="苹方-简 中粗体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CN" b="0" i="1" dirty="0" smtClean="0">
                <a:solidFill>
                  <a:srgbClr val="1C5C90"/>
                </a:solidFill>
                <a:effectLst/>
                <a:latin typeface="Helvetica Light"/>
                <a:ea typeface="宋体" charset="-122"/>
              </a:rPr>
              <a:t>By </a:t>
            </a:r>
            <a:r>
              <a:rPr lang="en-US" altLang="zh-CN" b="0" i="1" dirty="0" err="1" smtClean="0">
                <a:solidFill>
                  <a:srgbClr val="1C5C90"/>
                </a:solidFill>
                <a:effectLst/>
                <a:latin typeface="Helvetica Light"/>
                <a:ea typeface="宋体" charset="-122"/>
              </a:rPr>
              <a:t>Leo.C.Wu</a:t>
            </a:r>
            <a:endParaRPr lang="en-US" altLang="zh-CN" b="0" i="1" dirty="0" smtClean="0">
              <a:solidFill>
                <a:srgbClr val="1C5C90"/>
              </a:solidFill>
              <a:effectLst/>
              <a:latin typeface="Helvetica Light"/>
              <a:ea typeface="宋体" charset="-122"/>
            </a:endParaRPr>
          </a:p>
          <a:p>
            <a:pPr eaLnBrk="1" hangingPunct="1"/>
            <a:r>
              <a:rPr lang="en-US" altLang="zh-CN" b="0" dirty="0" smtClean="0">
                <a:solidFill>
                  <a:srgbClr val="1C5C90"/>
                </a:solidFill>
                <a:effectLst/>
                <a:latin typeface="Helvetica Light"/>
                <a:ea typeface="宋体" charset="-122"/>
              </a:rPr>
              <a:t>&lt;date&gt;</a:t>
            </a:r>
            <a:endParaRPr lang="zh-CN" altLang="en-US" b="0" dirty="0" smtClean="0">
              <a:solidFill>
                <a:srgbClr val="1C5C90"/>
              </a:solidFill>
              <a:effectLst/>
              <a:latin typeface="Helvetica Light"/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effectLst/>
                <a:ea typeface="宋体" pitchFamily="2" charset="-122"/>
              </a:rPr>
              <a:t>title</a:t>
            </a:r>
            <a:endParaRPr lang="zh-CN" altLang="en-US" dirty="0" smtClean="0">
              <a:effectLst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Light"/>
                <a:ea typeface="宋体" charset="-122"/>
              </a:rPr>
              <a:t>content</a:t>
            </a:r>
            <a:endParaRPr lang="zh-CN" altLang="en-US" dirty="0" smtClean="0">
              <a:latin typeface="Helvetica Light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effectLst/>
                <a:ea typeface="宋体" pitchFamily="2" charset="-122"/>
              </a:rPr>
              <a:t>title</a:t>
            </a:r>
            <a:endParaRPr lang="zh-CN" altLang="en-US" dirty="0" smtClean="0">
              <a:effectLst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Light"/>
                <a:ea typeface="宋体" charset="-122"/>
              </a:rPr>
              <a:t>content</a:t>
            </a:r>
            <a:endParaRPr lang="zh-CN" altLang="en-US" dirty="0" smtClean="0">
              <a:latin typeface="Helvetica Ligh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56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effectLst/>
                <a:ea typeface="宋体" pitchFamily="2" charset="-122"/>
              </a:rPr>
              <a:t>title</a:t>
            </a:r>
            <a:endParaRPr lang="zh-CN" altLang="en-US" dirty="0" smtClean="0">
              <a:effectLst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Light"/>
                <a:ea typeface="宋体" charset="-122"/>
              </a:rPr>
              <a:t>content</a:t>
            </a:r>
            <a:endParaRPr lang="zh-CN" altLang="en-US" dirty="0" smtClean="0">
              <a:latin typeface="Helvetica Ligh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56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effectLst/>
                <a:ea typeface="宋体" pitchFamily="2" charset="-122"/>
              </a:rPr>
              <a:t>title</a:t>
            </a:r>
            <a:endParaRPr lang="zh-CN" altLang="en-US" dirty="0" smtClean="0">
              <a:effectLst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Light"/>
                <a:ea typeface="宋体" charset="-122"/>
              </a:rPr>
              <a:t>content</a:t>
            </a:r>
            <a:endParaRPr lang="zh-CN" altLang="en-US" dirty="0" smtClean="0">
              <a:latin typeface="Helvetica Ligh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56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effectLst/>
                <a:ea typeface="宋体" pitchFamily="2" charset="-122"/>
              </a:rPr>
              <a:t>title</a:t>
            </a:r>
            <a:endParaRPr lang="zh-CN" altLang="en-US" dirty="0" smtClean="0">
              <a:effectLst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Light"/>
                <a:ea typeface="宋体" charset="-122"/>
              </a:rPr>
              <a:t>content</a:t>
            </a:r>
            <a:endParaRPr lang="zh-CN" altLang="en-US" dirty="0" smtClean="0">
              <a:latin typeface="Helvetica Ligh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56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effectLst/>
                <a:ea typeface="宋体" pitchFamily="2" charset="-122"/>
              </a:rPr>
              <a:t>title</a:t>
            </a:r>
            <a:endParaRPr lang="zh-CN" altLang="en-US" dirty="0" smtClean="0">
              <a:effectLst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Light"/>
                <a:ea typeface="宋体" charset="-122"/>
              </a:rPr>
              <a:t>content</a:t>
            </a:r>
            <a:endParaRPr lang="zh-CN" altLang="en-US" dirty="0" smtClean="0">
              <a:latin typeface="Helvetica Ligh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56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ppt_08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2_ppt_089">
      <a:majorFont>
        <a:latin typeface=""/>
        <a:ea typeface=""/>
        <a:cs typeface="Segoe UI"/>
      </a:majorFont>
      <a:minorFont>
        <a:latin typeface=""/>
        <a:ea typeface=""/>
        <a:cs typeface="Segoe UI"/>
      </a:minorFont>
    </a:fontScheme>
    <a:fmtScheme name="Grace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ppt_089</Template>
  <TotalTime>0</TotalTime>
  <Words>20</Words>
  <Application>Microsoft Macintosh PowerPoint</Application>
  <PresentationFormat>全屏显示(4:3)</PresentationFormat>
  <Paragraphs>16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2_ppt_089</vt:lpstr>
      <vt:lpstr>Title Here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19</cp:revision>
  <dcterms:created xsi:type="dcterms:W3CDTF">2010-03-19T11:41:58Z</dcterms:created>
  <dcterms:modified xsi:type="dcterms:W3CDTF">2017-05-15T18:16:03Z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TC103626542052</vt:lpwstr>
  </property>
</Properties>
</file>