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A49F0-2FD0-4480-A786-6DB5D0BCD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4555A1-DB35-42D8-9819-5C062DF4F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8B822-2BE9-4333-95FB-B9137AE2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2A6FA-E8DE-4B31-B075-A338B279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0E47F-5961-41E3-BB3A-8DA0F36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3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FA676-6B62-41B7-ACA6-570D5C67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32AB4-F3C0-4695-A1D5-3A3393633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7EDB5-7CA2-47A1-B311-4EF31B43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9329D-B9B0-4EC2-83E5-B62F8C23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74D66-0538-4051-A544-AAE899FE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5BCCD7-DB4E-47D5-A4E5-4A2377CCA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B5309-7312-4A03-9039-D48AF665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06CE6-BE03-4719-B261-7C278015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0FB48-A585-4DD3-8D4C-7DB2E6DE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16832-8970-4624-B160-1959144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4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5573-4E24-4E89-B022-DF20892E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8E534-395B-4CD1-99FF-5FD960A5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DEDDB-51A2-4BCB-AFF4-3F049BEC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D4D10-7F76-4AA1-B30F-252243E5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B7B76-CBBC-4820-A8FB-912191F6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E59C-C885-477B-962A-F0278844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A198B-5250-4039-9B17-F9399D51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951F0-1E04-49D7-8B04-3E6751B4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4C5CB-84E4-4817-B3FE-80233628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8D1E7-AB2A-4D51-A80C-2DB92100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9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C47A4-5833-4889-AA63-5634A000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F9668-4698-4344-9C07-522B8C5B3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26F5-D3F7-4A24-96A6-7CD6ED884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1A412-643F-4AE6-AEA2-FDC4B100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AFF96-6FC7-42B1-B271-B4B2AE14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2D407-C3F0-4923-9EE0-AE60503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3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7497C-1C12-42B5-A81D-EFBF0586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646C6-632D-4768-A23A-6A968BD6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3D2D7-7192-4234-9B56-1A91A15C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18CE04-E57F-46D9-A377-CA912B3A1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92EE5F-9C70-4684-AD37-59F706EE0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EAE07-EF6B-4C6F-BA7B-AAA514B9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0277A5-1406-4D56-8D8D-BAFDFF27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C42FBC-A5E9-45F7-A4B0-FBBE90D6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1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F584C-D815-4C47-8837-AEE55D9E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2005E-212B-4076-A3BC-81040783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09ACE-8991-4FEC-850B-3818069F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F52ADC-9365-46B5-9914-3C4759EA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3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A35F88-18A2-439A-A366-9830FEE7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CD2AC-48DC-4CE1-8113-A4FA0683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80CC2-A450-4A29-A0DB-1A550014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FEBF4-F454-4AEC-85C6-BB3076A2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41784-77E9-4064-84AE-8420C907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E6B4E-4668-4923-94C2-F515D7CC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EAD35-47D2-43F7-BF17-AD33A400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50F28-5887-4B3D-A216-C83074F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F7E96-8225-4A53-B603-84F16808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0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B579A-0A8C-44EA-A116-192F75BA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6F1FA-AFAD-4F7B-B8B0-7A251B57E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726DA0-F0D0-40B4-8687-403355894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52ED5-10A1-4480-AAD6-83CDBDA8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2907B-9FB8-4034-920E-6A8BD142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4DDB8-C2DF-4D51-B6BF-0155C15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5EF8C8-98DD-402C-9032-34FE89E7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228D0-ED0D-47BD-92FA-47CB419C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EDC96-456F-48FF-B12C-A6E0185AB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CD2A-C475-4E44-99C8-A4364BD8AEA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F190B-7E40-4BCA-B11A-7298760E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03DC7-8501-4EF6-84C9-8B3A05F3D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AABC-6CF7-4BD3-83DA-E44BE2438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6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C60A778C-8B4E-42FB-AA00-73671E6FE85F}"/>
              </a:ext>
            </a:extLst>
          </p:cNvPr>
          <p:cNvSpPr txBox="1"/>
          <p:nvPr/>
        </p:nvSpPr>
        <p:spPr>
          <a:xfrm rot="-360000">
            <a:off x="2720711" y="1020339"/>
            <a:ext cx="2304000" cy="3060000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1216391"/>
              </a:avLst>
            </a:prstTxWarp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         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  程 式 設 計 校 隊  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727995-1380-4918-8F63-63A115B2B786}"/>
              </a:ext>
            </a:extLst>
          </p:cNvPr>
          <p:cNvSpPr/>
          <p:nvPr/>
        </p:nvSpPr>
        <p:spPr>
          <a:xfrm>
            <a:off x="2396502" y="632800"/>
            <a:ext cx="2854112" cy="285411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C8D8D4-95FE-42A2-B342-67C6C5A7AF06}"/>
              </a:ext>
            </a:extLst>
          </p:cNvPr>
          <p:cNvSpPr/>
          <p:nvPr/>
        </p:nvSpPr>
        <p:spPr>
          <a:xfrm>
            <a:off x="3007715" y="1256205"/>
            <a:ext cx="1595718" cy="1595718"/>
          </a:xfrm>
          <a:prstGeom prst="ellips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形 3" descr="灯泡">
            <a:extLst>
              <a:ext uri="{FF2B5EF4-FFF2-40B4-BE49-F238E27FC236}">
                <a16:creationId xmlns:a16="http://schemas.microsoft.com/office/drawing/2014/main" id="{255E0116-2F5B-4A77-8DDB-601632402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271" y="1426278"/>
            <a:ext cx="537882" cy="537882"/>
          </a:xfrm>
          <a:prstGeom prst="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 prstMaterial="softEdge">
            <a:bevelT w="0" h="0"/>
            <a:bevelB w="0" h="0"/>
          </a:sp3d>
        </p:spPr>
      </p:pic>
      <p:pic>
        <p:nvPicPr>
          <p:cNvPr id="10" name="图形 9" descr="打开的书">
            <a:extLst>
              <a:ext uri="{FF2B5EF4-FFF2-40B4-BE49-F238E27FC236}">
                <a16:creationId xmlns:a16="http://schemas.microsoft.com/office/drawing/2014/main" id="{AB04A0D5-7C51-4989-863D-A9B8C2735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8374" y="1918136"/>
            <a:ext cx="914400" cy="914400"/>
          </a:xfrm>
          <a:prstGeom prst="rect">
            <a:avLst/>
          </a:prstGeom>
        </p:spPr>
      </p:pic>
      <p:pic>
        <p:nvPicPr>
          <p:cNvPr id="12" name="图形 11" descr="思想气泡">
            <a:extLst>
              <a:ext uri="{FF2B5EF4-FFF2-40B4-BE49-F238E27FC236}">
                <a16:creationId xmlns:a16="http://schemas.microsoft.com/office/drawing/2014/main" id="{15CED9DC-4D52-40F3-AFFB-EA20BF933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8207" y="1506960"/>
            <a:ext cx="457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0" h="0"/>
          </a:sp3d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6322E66-01C0-4BDC-8845-A1846E2AA4A2}"/>
              </a:ext>
            </a:extLst>
          </p:cNvPr>
          <p:cNvCxnSpPr>
            <a:cxnSpLocks/>
          </p:cNvCxnSpPr>
          <p:nvPr/>
        </p:nvCxnSpPr>
        <p:spPr>
          <a:xfrm>
            <a:off x="4539009" y="1737510"/>
            <a:ext cx="0" cy="0"/>
          </a:xfrm>
          <a:prstGeom prst="line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 prstMaterial="softEdge">
            <a:bevelT w="0" h="0"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66BACD7C-D24D-4436-8183-6279E119D059}"/>
              </a:ext>
            </a:extLst>
          </p:cNvPr>
          <p:cNvSpPr/>
          <p:nvPr/>
        </p:nvSpPr>
        <p:spPr>
          <a:xfrm>
            <a:off x="4125167" y="1742732"/>
            <a:ext cx="116371" cy="168232"/>
          </a:xfrm>
          <a:custGeom>
            <a:avLst/>
            <a:gdLst>
              <a:gd name="connsiteX0" fmla="*/ 345440 w 345440"/>
              <a:gd name="connsiteY0" fmla="*/ 0 h 472440"/>
              <a:gd name="connsiteX1" fmla="*/ 297180 w 345440"/>
              <a:gd name="connsiteY1" fmla="*/ 10160 h 472440"/>
              <a:gd name="connsiteX2" fmla="*/ 276860 w 345440"/>
              <a:gd name="connsiteY2" fmla="*/ 15240 h 472440"/>
              <a:gd name="connsiteX3" fmla="*/ 254000 w 345440"/>
              <a:gd name="connsiteY3" fmla="*/ 22860 h 472440"/>
              <a:gd name="connsiteX4" fmla="*/ 233680 w 345440"/>
              <a:gd name="connsiteY4" fmla="*/ 33020 h 472440"/>
              <a:gd name="connsiteX5" fmla="*/ 177800 w 345440"/>
              <a:gd name="connsiteY5" fmla="*/ 53340 h 472440"/>
              <a:gd name="connsiteX6" fmla="*/ 139700 w 345440"/>
              <a:gd name="connsiteY6" fmla="*/ 71120 h 472440"/>
              <a:gd name="connsiteX7" fmla="*/ 106680 w 345440"/>
              <a:gd name="connsiteY7" fmla="*/ 93980 h 472440"/>
              <a:gd name="connsiteX8" fmla="*/ 86360 w 345440"/>
              <a:gd name="connsiteY8" fmla="*/ 109220 h 472440"/>
              <a:gd name="connsiteX9" fmla="*/ 63500 w 345440"/>
              <a:gd name="connsiteY9" fmla="*/ 124460 h 472440"/>
              <a:gd name="connsiteX10" fmla="*/ 35560 w 345440"/>
              <a:gd name="connsiteY10" fmla="*/ 147320 h 472440"/>
              <a:gd name="connsiteX11" fmla="*/ 25400 w 345440"/>
              <a:gd name="connsiteY11" fmla="*/ 162560 h 472440"/>
              <a:gd name="connsiteX12" fmla="*/ 12700 w 345440"/>
              <a:gd name="connsiteY12" fmla="*/ 175260 h 472440"/>
              <a:gd name="connsiteX13" fmla="*/ 5080 w 345440"/>
              <a:gd name="connsiteY13" fmla="*/ 193040 h 472440"/>
              <a:gd name="connsiteX14" fmla="*/ 0 w 345440"/>
              <a:gd name="connsiteY14" fmla="*/ 200660 h 472440"/>
              <a:gd name="connsiteX15" fmla="*/ 2540 w 345440"/>
              <a:gd name="connsiteY15" fmla="*/ 238760 h 472440"/>
              <a:gd name="connsiteX16" fmla="*/ 12700 w 345440"/>
              <a:gd name="connsiteY16" fmla="*/ 254000 h 472440"/>
              <a:gd name="connsiteX17" fmla="*/ 17780 w 345440"/>
              <a:gd name="connsiteY17" fmla="*/ 264160 h 472440"/>
              <a:gd name="connsiteX18" fmla="*/ 30480 w 345440"/>
              <a:gd name="connsiteY18" fmla="*/ 271780 h 472440"/>
              <a:gd name="connsiteX19" fmla="*/ 66040 w 345440"/>
              <a:gd name="connsiteY19" fmla="*/ 297180 h 472440"/>
              <a:gd name="connsiteX20" fmla="*/ 76200 w 345440"/>
              <a:gd name="connsiteY20" fmla="*/ 302260 h 472440"/>
              <a:gd name="connsiteX21" fmla="*/ 93980 w 345440"/>
              <a:gd name="connsiteY21" fmla="*/ 309880 h 472440"/>
              <a:gd name="connsiteX22" fmla="*/ 111760 w 345440"/>
              <a:gd name="connsiteY22" fmla="*/ 322580 h 472440"/>
              <a:gd name="connsiteX23" fmla="*/ 127000 w 345440"/>
              <a:gd name="connsiteY23" fmla="*/ 330200 h 472440"/>
              <a:gd name="connsiteX24" fmla="*/ 167640 w 345440"/>
              <a:gd name="connsiteY24" fmla="*/ 355600 h 472440"/>
              <a:gd name="connsiteX25" fmla="*/ 182880 w 345440"/>
              <a:gd name="connsiteY25" fmla="*/ 363220 h 472440"/>
              <a:gd name="connsiteX26" fmla="*/ 203200 w 345440"/>
              <a:gd name="connsiteY26" fmla="*/ 381000 h 472440"/>
              <a:gd name="connsiteX27" fmla="*/ 210820 w 345440"/>
              <a:gd name="connsiteY27" fmla="*/ 386080 h 472440"/>
              <a:gd name="connsiteX28" fmla="*/ 215900 w 345440"/>
              <a:gd name="connsiteY28" fmla="*/ 393700 h 472440"/>
              <a:gd name="connsiteX29" fmla="*/ 226060 w 345440"/>
              <a:gd name="connsiteY29" fmla="*/ 401320 h 472440"/>
              <a:gd name="connsiteX30" fmla="*/ 215900 w 345440"/>
              <a:gd name="connsiteY30" fmla="*/ 439420 h 472440"/>
              <a:gd name="connsiteX31" fmla="*/ 198120 w 345440"/>
              <a:gd name="connsiteY31" fmla="*/ 454660 h 472440"/>
              <a:gd name="connsiteX32" fmla="*/ 175260 w 345440"/>
              <a:gd name="connsiteY32" fmla="*/ 467360 h 472440"/>
              <a:gd name="connsiteX33" fmla="*/ 167640 w 345440"/>
              <a:gd name="connsiteY3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5440" h="472440">
                <a:moveTo>
                  <a:pt x="345440" y="0"/>
                </a:moveTo>
                <a:lnTo>
                  <a:pt x="297180" y="10160"/>
                </a:lnTo>
                <a:cubicBezTo>
                  <a:pt x="290364" y="11675"/>
                  <a:pt x="283484" y="13032"/>
                  <a:pt x="276860" y="15240"/>
                </a:cubicBezTo>
                <a:cubicBezTo>
                  <a:pt x="245312" y="25756"/>
                  <a:pt x="290396" y="15581"/>
                  <a:pt x="254000" y="22860"/>
                </a:cubicBezTo>
                <a:cubicBezTo>
                  <a:pt x="247227" y="26247"/>
                  <a:pt x="240682" y="30137"/>
                  <a:pt x="233680" y="33020"/>
                </a:cubicBezTo>
                <a:cubicBezTo>
                  <a:pt x="176983" y="56366"/>
                  <a:pt x="251570" y="20143"/>
                  <a:pt x="177800" y="53340"/>
                </a:cubicBezTo>
                <a:cubicBezTo>
                  <a:pt x="114784" y="81697"/>
                  <a:pt x="207695" y="45622"/>
                  <a:pt x="139700" y="71120"/>
                </a:cubicBezTo>
                <a:cubicBezTo>
                  <a:pt x="106195" y="99040"/>
                  <a:pt x="143642" y="69339"/>
                  <a:pt x="106680" y="93980"/>
                </a:cubicBezTo>
                <a:cubicBezTo>
                  <a:pt x="99635" y="98676"/>
                  <a:pt x="93277" y="104337"/>
                  <a:pt x="86360" y="109220"/>
                </a:cubicBezTo>
                <a:cubicBezTo>
                  <a:pt x="78878" y="114501"/>
                  <a:pt x="70701" y="118802"/>
                  <a:pt x="63500" y="124460"/>
                </a:cubicBezTo>
                <a:cubicBezTo>
                  <a:pt x="15852" y="161898"/>
                  <a:pt x="87019" y="113014"/>
                  <a:pt x="35560" y="147320"/>
                </a:cubicBezTo>
                <a:cubicBezTo>
                  <a:pt x="32173" y="152400"/>
                  <a:pt x="29717" y="158243"/>
                  <a:pt x="25400" y="162560"/>
                </a:cubicBezTo>
                <a:cubicBezTo>
                  <a:pt x="21167" y="166793"/>
                  <a:pt x="16376" y="170534"/>
                  <a:pt x="12700" y="175260"/>
                </a:cubicBezTo>
                <a:cubicBezTo>
                  <a:pt x="5300" y="184774"/>
                  <a:pt x="9611" y="183978"/>
                  <a:pt x="5080" y="193040"/>
                </a:cubicBezTo>
                <a:cubicBezTo>
                  <a:pt x="3715" y="195770"/>
                  <a:pt x="1693" y="198120"/>
                  <a:pt x="0" y="200660"/>
                </a:cubicBezTo>
                <a:cubicBezTo>
                  <a:pt x="847" y="213360"/>
                  <a:pt x="-408" y="226378"/>
                  <a:pt x="2540" y="238760"/>
                </a:cubicBezTo>
                <a:cubicBezTo>
                  <a:pt x="3954" y="244699"/>
                  <a:pt x="9970" y="248539"/>
                  <a:pt x="12700" y="254000"/>
                </a:cubicBezTo>
                <a:cubicBezTo>
                  <a:pt x="14393" y="257387"/>
                  <a:pt x="15103" y="261483"/>
                  <a:pt x="17780" y="264160"/>
                </a:cubicBezTo>
                <a:cubicBezTo>
                  <a:pt x="21271" y="267651"/>
                  <a:pt x="26487" y="268876"/>
                  <a:pt x="30480" y="271780"/>
                </a:cubicBezTo>
                <a:cubicBezTo>
                  <a:pt x="61393" y="294262"/>
                  <a:pt x="28592" y="275336"/>
                  <a:pt x="66040" y="297180"/>
                </a:cubicBezTo>
                <a:cubicBezTo>
                  <a:pt x="69311" y="299088"/>
                  <a:pt x="72753" y="300693"/>
                  <a:pt x="76200" y="302260"/>
                </a:cubicBezTo>
                <a:cubicBezTo>
                  <a:pt x="82070" y="304928"/>
                  <a:pt x="88382" y="306681"/>
                  <a:pt x="93980" y="309880"/>
                </a:cubicBezTo>
                <a:cubicBezTo>
                  <a:pt x="100304" y="313494"/>
                  <a:pt x="105557" y="318763"/>
                  <a:pt x="111760" y="322580"/>
                </a:cubicBezTo>
                <a:cubicBezTo>
                  <a:pt x="116597" y="325557"/>
                  <a:pt x="122110" y="327311"/>
                  <a:pt x="127000" y="330200"/>
                </a:cubicBezTo>
                <a:cubicBezTo>
                  <a:pt x="140753" y="338327"/>
                  <a:pt x="153352" y="348456"/>
                  <a:pt x="167640" y="355600"/>
                </a:cubicBezTo>
                <a:cubicBezTo>
                  <a:pt x="172720" y="358140"/>
                  <a:pt x="178010" y="360298"/>
                  <a:pt x="182880" y="363220"/>
                </a:cubicBezTo>
                <a:cubicBezTo>
                  <a:pt x="195169" y="370593"/>
                  <a:pt x="191973" y="371377"/>
                  <a:pt x="203200" y="381000"/>
                </a:cubicBezTo>
                <a:cubicBezTo>
                  <a:pt x="205518" y="382987"/>
                  <a:pt x="208280" y="384387"/>
                  <a:pt x="210820" y="386080"/>
                </a:cubicBezTo>
                <a:cubicBezTo>
                  <a:pt x="212513" y="388620"/>
                  <a:pt x="213741" y="391541"/>
                  <a:pt x="215900" y="393700"/>
                </a:cubicBezTo>
                <a:cubicBezTo>
                  <a:pt x="218893" y="396693"/>
                  <a:pt x="225416" y="397136"/>
                  <a:pt x="226060" y="401320"/>
                </a:cubicBezTo>
                <a:cubicBezTo>
                  <a:pt x="226386" y="403439"/>
                  <a:pt x="220860" y="433358"/>
                  <a:pt x="215900" y="439420"/>
                </a:cubicBezTo>
                <a:cubicBezTo>
                  <a:pt x="210957" y="445461"/>
                  <a:pt x="204552" y="450238"/>
                  <a:pt x="198120" y="454660"/>
                </a:cubicBezTo>
                <a:cubicBezTo>
                  <a:pt x="190937" y="459598"/>
                  <a:pt x="183057" y="463462"/>
                  <a:pt x="175260" y="467360"/>
                </a:cubicBezTo>
                <a:cubicBezTo>
                  <a:pt x="166837" y="471572"/>
                  <a:pt x="167640" y="466779"/>
                  <a:pt x="167640" y="472440"/>
                </a:cubicBezTo>
              </a:path>
            </a:pathLst>
          </a:custGeom>
          <a:noFill/>
          <a:ln>
            <a:solidFill>
              <a:srgbClr val="FFA0A0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prstMaterial="softEdg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BB9AF8D-4356-45F2-B70D-DAD4B1966DCC}"/>
              </a:ext>
            </a:extLst>
          </p:cNvPr>
          <p:cNvSpPr/>
          <p:nvPr/>
        </p:nvSpPr>
        <p:spPr>
          <a:xfrm>
            <a:off x="4125167" y="1506960"/>
            <a:ext cx="183115" cy="228600"/>
          </a:xfrm>
          <a:prstGeom prst="ellipse">
            <a:avLst/>
          </a:prstGeom>
          <a:solidFill>
            <a:srgbClr val="FF4747"/>
          </a:solidFill>
          <a:ln>
            <a:solidFill>
              <a:srgbClr val="FF6D6D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prstMaterial="powder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751695B-C618-4E96-ABFD-DB08372F9A7F}"/>
              </a:ext>
            </a:extLst>
          </p:cNvPr>
          <p:cNvSpPr txBox="1"/>
          <p:nvPr/>
        </p:nvSpPr>
        <p:spPr>
          <a:xfrm>
            <a:off x="3108903" y="2862989"/>
            <a:ext cx="1494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MUST ICPC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31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1809853gi011001@student.must.edu.mo</dc:creator>
  <cp:lastModifiedBy>1809853gi011001@student.must.edu.mo</cp:lastModifiedBy>
  <cp:revision>1</cp:revision>
  <dcterms:created xsi:type="dcterms:W3CDTF">2022-04-06T17:33:05Z</dcterms:created>
  <dcterms:modified xsi:type="dcterms:W3CDTF">2022-04-06T17:33:26Z</dcterms:modified>
</cp:coreProperties>
</file>