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7" r:id="rId2"/>
    <p:sldId id="258" r:id="rId3"/>
    <p:sldId id="274" r:id="rId4"/>
    <p:sldId id="279" r:id="rId5"/>
    <p:sldId id="282" r:id="rId6"/>
    <p:sldId id="260" r:id="rId7"/>
    <p:sldId id="281" r:id="rId8"/>
    <p:sldId id="263" r:id="rId9"/>
    <p:sldId id="294" r:id="rId10"/>
    <p:sldId id="295" r:id="rId11"/>
    <p:sldId id="293" r:id="rId12"/>
    <p:sldId id="285" r:id="rId13"/>
    <p:sldId id="284" r:id="rId14"/>
    <p:sldId id="283" r:id="rId15"/>
    <p:sldId id="286" r:id="rId16"/>
    <p:sldId id="287" r:id="rId17"/>
    <p:sldId id="288" r:id="rId18"/>
    <p:sldId id="289" r:id="rId19"/>
    <p:sldId id="290" r:id="rId20"/>
    <p:sldId id="291" r:id="rId21"/>
    <p:sldId id="292" r:id="rId22"/>
    <p:sldId id="278" r:id="rId23"/>
    <p:sldId id="280" r:id="rId24"/>
    <p:sldId id="261" r:id="rId25"/>
    <p:sldId id="262" r:id="rId26"/>
    <p:sldId id="275" r:id="rId27"/>
    <p:sldId id="265" r:id="rId28"/>
    <p:sldId id="266" r:id="rId29"/>
    <p:sldId id="276" r:id="rId30"/>
    <p:sldId id="267" r:id="rId31"/>
    <p:sldId id="269" r:id="rId32"/>
    <p:sldId id="277" r:id="rId33"/>
    <p:sldId id="271" r:id="rId34"/>
    <p:sldId id="273"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189"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6C031-CF23-4C54-9098-0F81D5792178}" type="datetimeFigureOut">
              <a:rPr lang="zh-CN" altLang="en-US" smtClean="0"/>
              <a:t>2020/12/29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A5B4E3-F1B5-464A-A8DA-5731F1FF502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12</a:t>
            </a:fld>
            <a:endParaRPr lang="zh-CN" altLang="en-US"/>
          </a:p>
        </p:txBody>
      </p:sp>
    </p:spTree>
    <p:extLst>
      <p:ext uri="{BB962C8B-B14F-4D97-AF65-F5344CB8AC3E}">
        <p14:creationId xmlns:p14="http://schemas.microsoft.com/office/powerpoint/2010/main" val="654439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13</a:t>
            </a:fld>
            <a:endParaRPr lang="zh-CN" altLang="en-US"/>
          </a:p>
        </p:txBody>
      </p:sp>
    </p:spTree>
    <p:extLst>
      <p:ext uri="{BB962C8B-B14F-4D97-AF65-F5344CB8AC3E}">
        <p14:creationId xmlns:p14="http://schemas.microsoft.com/office/powerpoint/2010/main" val="2205423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14</a:t>
            </a:fld>
            <a:endParaRPr lang="zh-CN" altLang="en-US"/>
          </a:p>
        </p:txBody>
      </p:sp>
    </p:spTree>
    <p:extLst>
      <p:ext uri="{BB962C8B-B14F-4D97-AF65-F5344CB8AC3E}">
        <p14:creationId xmlns:p14="http://schemas.microsoft.com/office/powerpoint/2010/main" val="766708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15</a:t>
            </a:fld>
            <a:endParaRPr lang="zh-CN" altLang="en-US"/>
          </a:p>
        </p:txBody>
      </p:sp>
    </p:spTree>
    <p:extLst>
      <p:ext uri="{BB962C8B-B14F-4D97-AF65-F5344CB8AC3E}">
        <p14:creationId xmlns:p14="http://schemas.microsoft.com/office/powerpoint/2010/main" val="1787500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16</a:t>
            </a:fld>
            <a:endParaRPr lang="zh-CN" altLang="en-US"/>
          </a:p>
        </p:txBody>
      </p:sp>
    </p:spTree>
    <p:extLst>
      <p:ext uri="{BB962C8B-B14F-4D97-AF65-F5344CB8AC3E}">
        <p14:creationId xmlns:p14="http://schemas.microsoft.com/office/powerpoint/2010/main" val="3469737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17</a:t>
            </a:fld>
            <a:endParaRPr lang="zh-CN" altLang="en-US"/>
          </a:p>
        </p:txBody>
      </p:sp>
    </p:spTree>
    <p:extLst>
      <p:ext uri="{BB962C8B-B14F-4D97-AF65-F5344CB8AC3E}">
        <p14:creationId xmlns:p14="http://schemas.microsoft.com/office/powerpoint/2010/main" val="4227530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18</a:t>
            </a:fld>
            <a:endParaRPr lang="zh-CN" altLang="en-US"/>
          </a:p>
        </p:txBody>
      </p:sp>
    </p:spTree>
    <p:extLst>
      <p:ext uri="{BB962C8B-B14F-4D97-AF65-F5344CB8AC3E}">
        <p14:creationId xmlns:p14="http://schemas.microsoft.com/office/powerpoint/2010/main" val="3211054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19</a:t>
            </a:fld>
            <a:endParaRPr lang="zh-CN" altLang="en-US"/>
          </a:p>
        </p:txBody>
      </p:sp>
    </p:spTree>
    <p:extLst>
      <p:ext uri="{BB962C8B-B14F-4D97-AF65-F5344CB8AC3E}">
        <p14:creationId xmlns:p14="http://schemas.microsoft.com/office/powerpoint/2010/main" val="2857290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20</a:t>
            </a:fld>
            <a:endParaRPr lang="zh-CN" altLang="en-US"/>
          </a:p>
        </p:txBody>
      </p:sp>
    </p:spTree>
    <p:extLst>
      <p:ext uri="{BB962C8B-B14F-4D97-AF65-F5344CB8AC3E}">
        <p14:creationId xmlns:p14="http://schemas.microsoft.com/office/powerpoint/2010/main" val="1243890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21</a:t>
            </a:fld>
            <a:endParaRPr lang="zh-CN" altLang="en-US"/>
          </a:p>
        </p:txBody>
      </p:sp>
    </p:spTree>
    <p:extLst>
      <p:ext uri="{BB962C8B-B14F-4D97-AF65-F5344CB8AC3E}">
        <p14:creationId xmlns:p14="http://schemas.microsoft.com/office/powerpoint/2010/main" val="662550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6018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23</a:t>
            </a:fld>
            <a:endParaRPr lang="zh-CN" altLang="en-US"/>
          </a:p>
        </p:txBody>
      </p:sp>
    </p:spTree>
    <p:extLst>
      <p:ext uri="{BB962C8B-B14F-4D97-AF65-F5344CB8AC3E}">
        <p14:creationId xmlns:p14="http://schemas.microsoft.com/office/powerpoint/2010/main" val="514419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32</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33</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7</a:t>
            </a:fld>
            <a:endParaRPr lang="zh-CN" altLang="en-US"/>
          </a:p>
        </p:txBody>
      </p:sp>
    </p:spTree>
    <p:extLst>
      <p:ext uri="{BB962C8B-B14F-4D97-AF65-F5344CB8AC3E}">
        <p14:creationId xmlns:p14="http://schemas.microsoft.com/office/powerpoint/2010/main" val="3481286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9</a:t>
            </a:fld>
            <a:endParaRPr lang="zh-CN" altLang="en-US"/>
          </a:p>
        </p:txBody>
      </p:sp>
    </p:spTree>
    <p:extLst>
      <p:ext uri="{BB962C8B-B14F-4D97-AF65-F5344CB8AC3E}">
        <p14:creationId xmlns:p14="http://schemas.microsoft.com/office/powerpoint/2010/main" val="804608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10</a:t>
            </a:fld>
            <a:endParaRPr lang="zh-CN" altLang="en-US"/>
          </a:p>
        </p:txBody>
      </p:sp>
    </p:spTree>
    <p:extLst>
      <p:ext uri="{BB962C8B-B14F-4D97-AF65-F5344CB8AC3E}">
        <p14:creationId xmlns:p14="http://schemas.microsoft.com/office/powerpoint/2010/main" val="2070548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11</a:t>
            </a:fld>
            <a:endParaRPr lang="zh-CN" altLang="en-US"/>
          </a:p>
        </p:txBody>
      </p:sp>
    </p:spTree>
    <p:extLst>
      <p:ext uri="{BB962C8B-B14F-4D97-AF65-F5344CB8AC3E}">
        <p14:creationId xmlns:p14="http://schemas.microsoft.com/office/powerpoint/2010/main" val="3756359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矩形 1"/>
          <p:cNvSpPr/>
          <p:nvPr userDrawn="1"/>
        </p:nvSpPr>
        <p:spPr>
          <a:xfrm>
            <a:off x="0" y="5898"/>
            <a:ext cx="12192000" cy="6780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4852" y="51539"/>
            <a:ext cx="606218" cy="632366"/>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492197" y="158904"/>
            <a:ext cx="431528" cy="369332"/>
          </a:xfrm>
          <a:prstGeom prst="rect">
            <a:avLst/>
          </a:prstGeom>
          <a:noFill/>
        </p:spPr>
        <p:txBody>
          <a:bodyPr wrap="none" rtlCol="0">
            <a:spAutoFit/>
          </a:bodyPr>
          <a:lstStyle/>
          <a:p>
            <a:pPr algn="ctr"/>
            <a:fld id="{FD3DD296-3A21-1B4D-8575-D3D865899D6F}" type="slidenum">
              <a:rPr kumimoji="1" lang="zh-CN" altLang="en-US">
                <a:solidFill>
                  <a:schemeClr val="accent4"/>
                </a:solidFill>
              </a:rPr>
              <a:t>‹#›</a:t>
            </a:fld>
            <a:endParaRPr kumimoji="1" lang="zh-CN" altLang="en-US" dirty="0">
              <a:solidFill>
                <a:schemeClr val="accent4"/>
              </a:solidFill>
            </a:endParaRPr>
          </a:p>
        </p:txBody>
      </p:sp>
      <p:sp>
        <p:nvSpPr>
          <p:cNvPr id="6" name="矩形 5"/>
          <p:cNvSpPr/>
          <p:nvPr userDrawn="1"/>
        </p:nvSpPr>
        <p:spPr>
          <a:xfrm flipV="1">
            <a:off x="0" y="6621781"/>
            <a:ext cx="12192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flipV="1">
            <a:off x="0" y="762695"/>
            <a:ext cx="12192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flipV="1">
            <a:off x="0" y="6713218"/>
            <a:ext cx="12192000" cy="1447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F5C75-543A-41D4-AAB8-11E4D7D5D7B4}" type="datetimeFigureOut">
              <a:rPr lang="zh-CN" altLang="en-US" smtClean="0"/>
              <a:t>2020/12/29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BF27A-2788-4E96-A636-5D2477031D8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矩形 2"/>
          <p:cNvSpPr/>
          <p:nvPr/>
        </p:nvSpPr>
        <p:spPr>
          <a:xfrm rot="1979526">
            <a:off x="7235011" y="2403341"/>
            <a:ext cx="1930761" cy="1051483"/>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rot="1979526">
            <a:off x="10433271" y="5175056"/>
            <a:ext cx="829539" cy="345623"/>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0311399" y="4938374"/>
            <a:ext cx="345563" cy="345563"/>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rot="1979526">
            <a:off x="1082268" y="2452259"/>
            <a:ext cx="702989" cy="292897"/>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978988" y="2251684"/>
            <a:ext cx="292846" cy="292846"/>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p:cNvSpPr txBox="1"/>
          <p:nvPr/>
        </p:nvSpPr>
        <p:spPr>
          <a:xfrm>
            <a:off x="4741740" y="5678702"/>
            <a:ext cx="2414605" cy="476488"/>
          </a:xfrm>
          <a:prstGeom prst="roundRect">
            <a:avLst>
              <a:gd name="adj" fmla="val 39344"/>
            </a:avLst>
          </a:prstGeom>
          <a:solidFill>
            <a:schemeClr val="accent1">
              <a:lumMod val="75000"/>
            </a:schemeClr>
          </a:solidFill>
        </p:spPr>
        <p:txBody>
          <a:bodyPr wrap="none" rtlCol="0">
            <a:spAutoFit/>
          </a:bodyPr>
          <a:lstStyle/>
          <a:p>
            <a:r>
              <a:rPr kumimoji="1" lang="zh-CN" altLang="en-US" dirty="0">
                <a:solidFill>
                  <a:schemeClr val="bg1"/>
                </a:solidFill>
                <a:effectLst>
                  <a:outerShdw blurRad="215900" dist="38100" dir="2700000" algn="tl">
                    <a:srgbClr val="000000">
                      <a:alpha val="21000"/>
                    </a:srgbClr>
                  </a:outerShdw>
                </a:effectLst>
                <a:cs typeface="+mn-ea"/>
                <a:sym typeface="+mn-lt"/>
              </a:rPr>
              <a:t>汇报人：彭晴 申鸿雨</a:t>
            </a:r>
          </a:p>
        </p:txBody>
      </p:sp>
      <p:sp>
        <p:nvSpPr>
          <p:cNvPr id="5" name="矩形 4"/>
          <p:cNvSpPr/>
          <p:nvPr/>
        </p:nvSpPr>
        <p:spPr>
          <a:xfrm rot="1979526">
            <a:off x="4582244" y="2072965"/>
            <a:ext cx="1930761" cy="1051483"/>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图形 1"/>
          <p:cNvGrpSpPr/>
          <p:nvPr/>
        </p:nvGrpSpPr>
        <p:grpSpPr>
          <a:xfrm>
            <a:off x="3924600" y="33251"/>
            <a:ext cx="4248396" cy="4019487"/>
            <a:chOff x="3924600" y="33251"/>
            <a:chExt cx="4248396" cy="4019487"/>
          </a:xfrm>
        </p:grpSpPr>
        <p:sp>
          <p:nvSpPr>
            <p:cNvPr id="7" name="任意多边形: 形状 6"/>
            <p:cNvSpPr/>
            <p:nvPr/>
          </p:nvSpPr>
          <p:spPr>
            <a:xfrm>
              <a:off x="4221405" y="40234"/>
              <a:ext cx="3632281" cy="4012891"/>
            </a:xfrm>
            <a:custGeom>
              <a:avLst/>
              <a:gdLst>
                <a:gd name="connsiteX0" fmla="*/ 3632282 w 3632281"/>
                <a:gd name="connsiteY0" fmla="*/ 1411476 h 4012891"/>
                <a:gd name="connsiteX1" fmla="*/ 3152349 w 3632281"/>
                <a:gd name="connsiteY1" fmla="*/ 1891409 h 4012891"/>
                <a:gd name="connsiteX2" fmla="*/ 2179679 w 3632281"/>
                <a:gd name="connsiteY2" fmla="*/ 1891409 h 4012891"/>
                <a:gd name="connsiteX3" fmla="*/ 2179679 w 3632281"/>
                <a:gd name="connsiteY3" fmla="*/ 3577964 h 4012891"/>
                <a:gd name="connsiteX4" fmla="*/ 2791526 w 3632281"/>
                <a:gd name="connsiteY4" fmla="*/ 3577964 h 4012891"/>
                <a:gd name="connsiteX5" fmla="*/ 2815969 w 3632281"/>
                <a:gd name="connsiteY5" fmla="*/ 3602407 h 4012891"/>
                <a:gd name="connsiteX6" fmla="*/ 2791526 w 3632281"/>
                <a:gd name="connsiteY6" fmla="*/ 3626850 h 4012891"/>
                <a:gd name="connsiteX7" fmla="*/ 2155237 w 3632281"/>
                <a:gd name="connsiteY7" fmla="*/ 3626850 h 4012891"/>
                <a:gd name="connsiteX8" fmla="*/ 2130794 w 3632281"/>
                <a:gd name="connsiteY8" fmla="*/ 3602407 h 4012891"/>
                <a:gd name="connsiteX9" fmla="*/ 2130794 w 3632281"/>
                <a:gd name="connsiteY9" fmla="*/ 1891409 h 4012891"/>
                <a:gd name="connsiteX10" fmla="*/ 1984137 w 3632281"/>
                <a:gd name="connsiteY10" fmla="*/ 1891409 h 4012891"/>
                <a:gd name="connsiteX11" fmla="*/ 1984137 w 3632281"/>
                <a:gd name="connsiteY11" fmla="*/ 3860415 h 4012891"/>
                <a:gd name="connsiteX12" fmla="*/ 2241369 w 3632281"/>
                <a:gd name="connsiteY12" fmla="*/ 3860415 h 4012891"/>
                <a:gd name="connsiteX13" fmla="*/ 2265811 w 3632281"/>
                <a:gd name="connsiteY13" fmla="*/ 3884857 h 4012891"/>
                <a:gd name="connsiteX14" fmla="*/ 2241369 w 3632281"/>
                <a:gd name="connsiteY14" fmla="*/ 3909301 h 4012891"/>
                <a:gd name="connsiteX15" fmla="*/ 1959694 w 3632281"/>
                <a:gd name="connsiteY15" fmla="*/ 3909301 h 4012891"/>
                <a:gd name="connsiteX16" fmla="*/ 1935251 w 3632281"/>
                <a:gd name="connsiteY16" fmla="*/ 3884857 h 4012891"/>
                <a:gd name="connsiteX17" fmla="*/ 1935251 w 3632281"/>
                <a:gd name="connsiteY17" fmla="*/ 1891409 h 4012891"/>
                <a:gd name="connsiteX18" fmla="*/ 1714878 w 3632281"/>
                <a:gd name="connsiteY18" fmla="*/ 1891409 h 4012891"/>
                <a:gd name="connsiteX19" fmla="*/ 1714878 w 3632281"/>
                <a:gd name="connsiteY19" fmla="*/ 3988449 h 4012891"/>
                <a:gd name="connsiteX20" fmla="*/ 1690435 w 3632281"/>
                <a:gd name="connsiteY20" fmla="*/ 4012891 h 4012891"/>
                <a:gd name="connsiteX21" fmla="*/ 1212442 w 3632281"/>
                <a:gd name="connsiteY21" fmla="*/ 4012891 h 4012891"/>
                <a:gd name="connsiteX22" fmla="*/ 1187999 w 3632281"/>
                <a:gd name="connsiteY22" fmla="*/ 3988449 h 4012891"/>
                <a:gd name="connsiteX23" fmla="*/ 1212442 w 3632281"/>
                <a:gd name="connsiteY23" fmla="*/ 3964006 h 4012891"/>
                <a:gd name="connsiteX24" fmla="*/ 1665604 w 3632281"/>
                <a:gd name="connsiteY24" fmla="*/ 3964006 h 4012891"/>
                <a:gd name="connsiteX25" fmla="*/ 1665604 w 3632281"/>
                <a:gd name="connsiteY25" fmla="*/ 1891409 h 4012891"/>
                <a:gd name="connsiteX26" fmla="*/ 1595380 w 3632281"/>
                <a:gd name="connsiteY26" fmla="*/ 1891409 h 4012891"/>
                <a:gd name="connsiteX27" fmla="*/ 1579084 w 3632281"/>
                <a:gd name="connsiteY27" fmla="*/ 1891021 h 4012891"/>
                <a:gd name="connsiteX28" fmla="*/ 1444843 w 3632281"/>
                <a:gd name="connsiteY28" fmla="*/ 1890245 h 4012891"/>
                <a:gd name="connsiteX29" fmla="*/ 1444843 w 3632281"/>
                <a:gd name="connsiteY29" fmla="*/ 3795622 h 4012891"/>
                <a:gd name="connsiteX30" fmla="*/ 1420400 w 3632281"/>
                <a:gd name="connsiteY30" fmla="*/ 3820065 h 4012891"/>
                <a:gd name="connsiteX31" fmla="*/ 673924 w 3632281"/>
                <a:gd name="connsiteY31" fmla="*/ 3820065 h 4012891"/>
                <a:gd name="connsiteX32" fmla="*/ 649481 w 3632281"/>
                <a:gd name="connsiteY32" fmla="*/ 3795622 h 4012891"/>
                <a:gd name="connsiteX33" fmla="*/ 673924 w 3632281"/>
                <a:gd name="connsiteY33" fmla="*/ 3771179 h 4012891"/>
                <a:gd name="connsiteX34" fmla="*/ 1396345 w 3632281"/>
                <a:gd name="connsiteY34" fmla="*/ 3771179 h 4012891"/>
                <a:gd name="connsiteX35" fmla="*/ 1396345 w 3632281"/>
                <a:gd name="connsiteY35" fmla="*/ 1890245 h 4012891"/>
                <a:gd name="connsiteX36" fmla="*/ 708066 w 3632281"/>
                <a:gd name="connsiteY36" fmla="*/ 1886365 h 4012891"/>
                <a:gd name="connsiteX37" fmla="*/ 0 w 3632281"/>
                <a:gd name="connsiteY37" fmla="*/ 1178299 h 4012891"/>
                <a:gd name="connsiteX38" fmla="*/ 708066 w 3632281"/>
                <a:gd name="connsiteY38" fmla="*/ 470233 h 4012891"/>
                <a:gd name="connsiteX39" fmla="*/ 775963 w 3632281"/>
                <a:gd name="connsiteY39" fmla="*/ 473725 h 4012891"/>
                <a:gd name="connsiteX40" fmla="*/ 1595380 w 3632281"/>
                <a:gd name="connsiteY40" fmla="*/ 0 h 4012891"/>
                <a:gd name="connsiteX41" fmla="*/ 2310817 w 3632281"/>
                <a:gd name="connsiteY41" fmla="*/ 327456 h 4012891"/>
                <a:gd name="connsiteX42" fmla="*/ 2441567 w 3632281"/>
                <a:gd name="connsiteY42" fmla="*/ 315429 h 4012891"/>
                <a:gd name="connsiteX43" fmla="*/ 3146141 w 3632281"/>
                <a:gd name="connsiteY43" fmla="*/ 931543 h 4012891"/>
                <a:gd name="connsiteX44" fmla="*/ 3152349 w 3632281"/>
                <a:gd name="connsiteY44" fmla="*/ 931543 h 4012891"/>
                <a:gd name="connsiteX45" fmla="*/ 3632282 w 3632281"/>
                <a:gd name="connsiteY45" fmla="*/ 1411476 h 401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632281" h="4012891">
                  <a:moveTo>
                    <a:pt x="3632282" y="1411476"/>
                  </a:moveTo>
                  <a:cubicBezTo>
                    <a:pt x="3632282" y="1676468"/>
                    <a:pt x="3417340" y="1891409"/>
                    <a:pt x="3152349" y="1891409"/>
                  </a:cubicBezTo>
                  <a:lnTo>
                    <a:pt x="2179679" y="1891409"/>
                  </a:lnTo>
                  <a:lnTo>
                    <a:pt x="2179679" y="3577964"/>
                  </a:lnTo>
                  <a:lnTo>
                    <a:pt x="2791526" y="3577964"/>
                  </a:lnTo>
                  <a:cubicBezTo>
                    <a:pt x="2804718" y="3577964"/>
                    <a:pt x="2815969" y="3588828"/>
                    <a:pt x="2815969" y="3602407"/>
                  </a:cubicBezTo>
                  <a:cubicBezTo>
                    <a:pt x="2815969" y="3615986"/>
                    <a:pt x="2804718" y="3626850"/>
                    <a:pt x="2791526" y="3626850"/>
                  </a:cubicBezTo>
                  <a:lnTo>
                    <a:pt x="2155237" y="3626850"/>
                  </a:lnTo>
                  <a:cubicBezTo>
                    <a:pt x="2141657" y="3626850"/>
                    <a:pt x="2130794" y="3615986"/>
                    <a:pt x="2130794" y="3602407"/>
                  </a:cubicBezTo>
                  <a:lnTo>
                    <a:pt x="2130794" y="1891409"/>
                  </a:lnTo>
                  <a:lnTo>
                    <a:pt x="1984137" y="1891409"/>
                  </a:lnTo>
                  <a:lnTo>
                    <a:pt x="1984137" y="3860415"/>
                  </a:lnTo>
                  <a:lnTo>
                    <a:pt x="2241369" y="3860415"/>
                  </a:lnTo>
                  <a:cubicBezTo>
                    <a:pt x="2254560" y="3860415"/>
                    <a:pt x="2265811" y="3871278"/>
                    <a:pt x="2265811" y="3884857"/>
                  </a:cubicBezTo>
                  <a:cubicBezTo>
                    <a:pt x="2265811" y="3898049"/>
                    <a:pt x="2254560" y="3909301"/>
                    <a:pt x="2241369" y="3909301"/>
                  </a:cubicBezTo>
                  <a:lnTo>
                    <a:pt x="1959694" y="3909301"/>
                  </a:lnTo>
                  <a:cubicBezTo>
                    <a:pt x="1946115" y="3909301"/>
                    <a:pt x="1935251" y="3898049"/>
                    <a:pt x="1935251" y="3884857"/>
                  </a:cubicBezTo>
                  <a:lnTo>
                    <a:pt x="1935251" y="1891409"/>
                  </a:lnTo>
                  <a:lnTo>
                    <a:pt x="1714878" y="1891409"/>
                  </a:lnTo>
                  <a:lnTo>
                    <a:pt x="1714878" y="3988449"/>
                  </a:lnTo>
                  <a:cubicBezTo>
                    <a:pt x="1714878" y="4002028"/>
                    <a:pt x="1703626" y="4012891"/>
                    <a:pt x="1690435" y="4012891"/>
                  </a:cubicBezTo>
                  <a:lnTo>
                    <a:pt x="1212442" y="4012891"/>
                  </a:lnTo>
                  <a:cubicBezTo>
                    <a:pt x="1199251" y="4012891"/>
                    <a:pt x="1187999" y="4002028"/>
                    <a:pt x="1187999" y="3988449"/>
                  </a:cubicBezTo>
                  <a:cubicBezTo>
                    <a:pt x="1187999" y="3974869"/>
                    <a:pt x="1199251" y="3964006"/>
                    <a:pt x="1212442" y="3964006"/>
                  </a:cubicBezTo>
                  <a:lnTo>
                    <a:pt x="1665604" y="3964006"/>
                  </a:lnTo>
                  <a:lnTo>
                    <a:pt x="1665604" y="1891409"/>
                  </a:lnTo>
                  <a:lnTo>
                    <a:pt x="1595380" y="1891409"/>
                  </a:lnTo>
                  <a:lnTo>
                    <a:pt x="1579084" y="1891021"/>
                  </a:lnTo>
                  <a:lnTo>
                    <a:pt x="1444843" y="1890245"/>
                  </a:lnTo>
                  <a:lnTo>
                    <a:pt x="1444843" y="3795622"/>
                  </a:lnTo>
                  <a:cubicBezTo>
                    <a:pt x="1444843" y="3809201"/>
                    <a:pt x="1433979" y="3820065"/>
                    <a:pt x="1420400" y="3820065"/>
                  </a:cubicBezTo>
                  <a:lnTo>
                    <a:pt x="673924" y="3820065"/>
                  </a:lnTo>
                  <a:cubicBezTo>
                    <a:pt x="660344" y="3820065"/>
                    <a:pt x="649481" y="3809201"/>
                    <a:pt x="649481" y="3795622"/>
                  </a:cubicBezTo>
                  <a:cubicBezTo>
                    <a:pt x="649481" y="3782042"/>
                    <a:pt x="660344" y="3771179"/>
                    <a:pt x="673924" y="3771179"/>
                  </a:cubicBezTo>
                  <a:lnTo>
                    <a:pt x="1396345" y="3771179"/>
                  </a:lnTo>
                  <a:lnTo>
                    <a:pt x="1396345" y="1890245"/>
                  </a:lnTo>
                  <a:lnTo>
                    <a:pt x="708066" y="1886365"/>
                  </a:lnTo>
                  <a:cubicBezTo>
                    <a:pt x="316981" y="1886365"/>
                    <a:pt x="0" y="1569385"/>
                    <a:pt x="0" y="1178299"/>
                  </a:cubicBezTo>
                  <a:cubicBezTo>
                    <a:pt x="0" y="787214"/>
                    <a:pt x="316981" y="470233"/>
                    <a:pt x="708066" y="470233"/>
                  </a:cubicBezTo>
                  <a:cubicBezTo>
                    <a:pt x="730957" y="470233"/>
                    <a:pt x="753848" y="471397"/>
                    <a:pt x="775963" y="473725"/>
                  </a:cubicBezTo>
                  <a:cubicBezTo>
                    <a:pt x="939303" y="190499"/>
                    <a:pt x="1245032" y="0"/>
                    <a:pt x="1595380" y="0"/>
                  </a:cubicBezTo>
                  <a:cubicBezTo>
                    <a:pt x="1881322" y="0"/>
                    <a:pt x="2137390" y="126870"/>
                    <a:pt x="2310817" y="327456"/>
                  </a:cubicBezTo>
                  <a:cubicBezTo>
                    <a:pt x="2353107" y="319697"/>
                    <a:pt x="2396949" y="315429"/>
                    <a:pt x="2441567" y="315429"/>
                  </a:cubicBezTo>
                  <a:cubicBezTo>
                    <a:pt x="2802002" y="315429"/>
                    <a:pt x="3099583" y="583912"/>
                    <a:pt x="3146141" y="931543"/>
                  </a:cubicBezTo>
                  <a:lnTo>
                    <a:pt x="3152349" y="931543"/>
                  </a:lnTo>
                  <a:cubicBezTo>
                    <a:pt x="3416952" y="931155"/>
                    <a:pt x="3632282" y="1146097"/>
                    <a:pt x="3632282" y="1411476"/>
                  </a:cubicBezTo>
                  <a:close/>
                </a:path>
              </a:pathLst>
            </a:custGeom>
            <a:solidFill>
              <a:srgbClr val="FFFFFF"/>
            </a:solidFill>
            <a:ln w="3880" cap="flat">
              <a:noFill/>
              <a:prstDash val="solid"/>
              <a:miter/>
            </a:ln>
          </p:spPr>
          <p:txBody>
            <a:bodyPr rtlCol="0" anchor="ctr"/>
            <a:lstStyle/>
            <a:p>
              <a:endParaRPr lang="zh-CN" altLang="en-US"/>
            </a:p>
          </p:txBody>
        </p:sp>
        <p:grpSp>
          <p:nvGrpSpPr>
            <p:cNvPr id="8" name="图形 1"/>
            <p:cNvGrpSpPr/>
            <p:nvPr/>
          </p:nvGrpSpPr>
          <p:grpSpPr>
            <a:xfrm>
              <a:off x="4641201" y="1439683"/>
              <a:ext cx="927275" cy="668879"/>
              <a:chOff x="4641201" y="1439683"/>
              <a:chExt cx="927275" cy="668879"/>
            </a:xfrm>
          </p:grpSpPr>
          <p:sp>
            <p:nvSpPr>
              <p:cNvPr id="9" name="任意多边形: 形状 8"/>
              <p:cNvSpPr/>
              <p:nvPr/>
            </p:nvSpPr>
            <p:spPr>
              <a:xfrm>
                <a:off x="4653229" y="1515725"/>
                <a:ext cx="901668" cy="592838"/>
              </a:xfrm>
              <a:custGeom>
                <a:avLst/>
                <a:gdLst>
                  <a:gd name="connsiteX0" fmla="*/ 0 w 901668"/>
                  <a:gd name="connsiteY0" fmla="*/ 98938 h 592838"/>
                  <a:gd name="connsiteX1" fmla="*/ 0 w 901668"/>
                  <a:gd name="connsiteY1" fmla="*/ 493903 h 592838"/>
                  <a:gd name="connsiteX2" fmla="*/ 98935 w 901668"/>
                  <a:gd name="connsiteY2" fmla="*/ 592838 h 592838"/>
                  <a:gd name="connsiteX3" fmla="*/ 802734 w 901668"/>
                  <a:gd name="connsiteY3" fmla="*/ 592838 h 592838"/>
                  <a:gd name="connsiteX4" fmla="*/ 901669 w 901668"/>
                  <a:gd name="connsiteY4" fmla="*/ 493903 h 592838"/>
                  <a:gd name="connsiteX5" fmla="*/ 901669 w 901668"/>
                  <a:gd name="connsiteY5" fmla="*/ 98938 h 592838"/>
                  <a:gd name="connsiteX6" fmla="*/ 802734 w 901668"/>
                  <a:gd name="connsiteY6" fmla="*/ 3 h 592838"/>
                  <a:gd name="connsiteX7" fmla="*/ 98935 w 901668"/>
                  <a:gd name="connsiteY7" fmla="*/ 3 h 592838"/>
                  <a:gd name="connsiteX8" fmla="*/ 0 w 901668"/>
                  <a:gd name="connsiteY8" fmla="*/ 98938 h 59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1668" h="592838">
                    <a:moveTo>
                      <a:pt x="0" y="98938"/>
                    </a:moveTo>
                    <a:lnTo>
                      <a:pt x="0" y="493903"/>
                    </a:lnTo>
                    <a:cubicBezTo>
                      <a:pt x="0" y="548608"/>
                      <a:pt x="44230" y="592838"/>
                      <a:pt x="98935" y="592838"/>
                    </a:cubicBezTo>
                    <a:lnTo>
                      <a:pt x="802734" y="592838"/>
                    </a:lnTo>
                    <a:cubicBezTo>
                      <a:pt x="857439" y="592838"/>
                      <a:pt x="901669" y="548608"/>
                      <a:pt x="901669" y="493903"/>
                    </a:cubicBezTo>
                    <a:lnTo>
                      <a:pt x="901669" y="98938"/>
                    </a:lnTo>
                    <a:cubicBezTo>
                      <a:pt x="901669" y="44232"/>
                      <a:pt x="857439" y="3"/>
                      <a:pt x="802734" y="3"/>
                    </a:cubicBezTo>
                    <a:lnTo>
                      <a:pt x="98935" y="3"/>
                    </a:lnTo>
                    <a:cubicBezTo>
                      <a:pt x="44230" y="-385"/>
                      <a:pt x="0" y="44232"/>
                      <a:pt x="0" y="98938"/>
                    </a:cubicBezTo>
                    <a:close/>
                  </a:path>
                </a:pathLst>
              </a:custGeom>
              <a:solidFill>
                <a:srgbClr val="F2F2F2"/>
              </a:solidFill>
              <a:ln w="3880" cap="flat">
                <a:noFill/>
                <a:prstDash val="solid"/>
                <a:miter/>
              </a:ln>
            </p:spPr>
            <p:txBody>
              <a:bodyPr rtlCol="0" anchor="ctr"/>
              <a:lstStyle/>
              <a:p>
                <a:endParaRPr lang="zh-CN" altLang="en-US"/>
              </a:p>
            </p:txBody>
          </p:sp>
          <p:sp>
            <p:nvSpPr>
              <p:cNvPr id="13" name="任意多边形: 形状 12"/>
              <p:cNvSpPr/>
              <p:nvPr/>
            </p:nvSpPr>
            <p:spPr>
              <a:xfrm>
                <a:off x="4641201" y="1664712"/>
                <a:ext cx="926887" cy="329008"/>
              </a:xfrm>
              <a:custGeom>
                <a:avLst/>
                <a:gdLst>
                  <a:gd name="connsiteX0" fmla="*/ 0 w 926887"/>
                  <a:gd name="connsiteY0" fmla="*/ 0 h 329008"/>
                  <a:gd name="connsiteX1" fmla="*/ 926888 w 926887"/>
                  <a:gd name="connsiteY1" fmla="*/ 0 h 329008"/>
                  <a:gd name="connsiteX2" fmla="*/ 926888 w 926887"/>
                  <a:gd name="connsiteY2" fmla="*/ 329008 h 329008"/>
                  <a:gd name="connsiteX3" fmla="*/ 0 w 926887"/>
                  <a:gd name="connsiteY3" fmla="*/ 329008 h 329008"/>
                </a:gdLst>
                <a:ahLst/>
                <a:cxnLst>
                  <a:cxn ang="0">
                    <a:pos x="connsiteX0" y="connsiteY0"/>
                  </a:cxn>
                  <a:cxn ang="0">
                    <a:pos x="connsiteX1" y="connsiteY1"/>
                  </a:cxn>
                  <a:cxn ang="0">
                    <a:pos x="connsiteX2" y="connsiteY2"/>
                  </a:cxn>
                  <a:cxn ang="0">
                    <a:pos x="connsiteX3" y="connsiteY3"/>
                  </a:cxn>
                </a:cxnLst>
                <a:rect l="l" t="t" r="r" b="b"/>
                <a:pathLst>
                  <a:path w="926887" h="329008">
                    <a:moveTo>
                      <a:pt x="0" y="0"/>
                    </a:moveTo>
                    <a:lnTo>
                      <a:pt x="926888" y="0"/>
                    </a:lnTo>
                    <a:lnTo>
                      <a:pt x="926888" y="329008"/>
                    </a:lnTo>
                    <a:lnTo>
                      <a:pt x="0" y="329008"/>
                    </a:lnTo>
                    <a:close/>
                  </a:path>
                </a:pathLst>
              </a:custGeom>
              <a:solidFill>
                <a:srgbClr val="5DB8BE"/>
              </a:solidFill>
              <a:ln w="3880" cap="flat">
                <a:noFill/>
                <a:prstDash val="solid"/>
                <a:miter/>
              </a:ln>
            </p:spPr>
            <p:txBody>
              <a:bodyPr rtlCol="0" anchor="ctr"/>
              <a:lstStyle/>
              <a:p>
                <a:endParaRPr lang="zh-CN" altLang="en-US"/>
              </a:p>
            </p:txBody>
          </p:sp>
          <p:sp>
            <p:nvSpPr>
              <p:cNvPr id="14" name="任意多边形: 形状 13"/>
              <p:cNvSpPr/>
              <p:nvPr/>
            </p:nvSpPr>
            <p:spPr>
              <a:xfrm>
                <a:off x="4879810" y="1604575"/>
                <a:ext cx="449282" cy="449282"/>
              </a:xfrm>
              <a:custGeom>
                <a:avLst/>
                <a:gdLst>
                  <a:gd name="connsiteX0" fmla="*/ 0 w 449282"/>
                  <a:gd name="connsiteY0" fmla="*/ 224641 h 449282"/>
                  <a:gd name="connsiteX1" fmla="*/ 224641 w 449282"/>
                  <a:gd name="connsiteY1" fmla="*/ 449282 h 449282"/>
                  <a:gd name="connsiteX2" fmla="*/ 449282 w 449282"/>
                  <a:gd name="connsiteY2" fmla="*/ 224641 h 449282"/>
                  <a:gd name="connsiteX3" fmla="*/ 224641 w 449282"/>
                  <a:gd name="connsiteY3" fmla="*/ 0 h 449282"/>
                  <a:gd name="connsiteX4" fmla="*/ 0 w 449282"/>
                  <a:gd name="connsiteY4" fmla="*/ 224641 h 449282"/>
                  <a:gd name="connsiteX5" fmla="*/ 59749 w 449282"/>
                  <a:gd name="connsiteY5" fmla="*/ 224641 h 449282"/>
                  <a:gd name="connsiteX6" fmla="*/ 224253 w 449282"/>
                  <a:gd name="connsiteY6" fmla="*/ 60137 h 449282"/>
                  <a:gd name="connsiteX7" fmla="*/ 388757 w 449282"/>
                  <a:gd name="connsiteY7" fmla="*/ 224641 h 449282"/>
                  <a:gd name="connsiteX8" fmla="*/ 224253 w 449282"/>
                  <a:gd name="connsiteY8" fmla="*/ 389145 h 449282"/>
                  <a:gd name="connsiteX9" fmla="*/ 59749 w 449282"/>
                  <a:gd name="connsiteY9" fmla="*/ 224641 h 44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282" h="449282">
                    <a:moveTo>
                      <a:pt x="0" y="224641"/>
                    </a:moveTo>
                    <a:cubicBezTo>
                      <a:pt x="0" y="348795"/>
                      <a:pt x="100487" y="449282"/>
                      <a:pt x="224641" y="449282"/>
                    </a:cubicBezTo>
                    <a:cubicBezTo>
                      <a:pt x="348795" y="449282"/>
                      <a:pt x="449282" y="348795"/>
                      <a:pt x="449282" y="224641"/>
                    </a:cubicBezTo>
                    <a:cubicBezTo>
                      <a:pt x="449282" y="100487"/>
                      <a:pt x="348795" y="0"/>
                      <a:pt x="224641" y="0"/>
                    </a:cubicBezTo>
                    <a:cubicBezTo>
                      <a:pt x="100487" y="0"/>
                      <a:pt x="0" y="100487"/>
                      <a:pt x="0" y="224641"/>
                    </a:cubicBezTo>
                    <a:close/>
                    <a:moveTo>
                      <a:pt x="59749" y="224641"/>
                    </a:moveTo>
                    <a:cubicBezTo>
                      <a:pt x="59749" y="133854"/>
                      <a:pt x="133466" y="60137"/>
                      <a:pt x="224253" y="60137"/>
                    </a:cubicBezTo>
                    <a:cubicBezTo>
                      <a:pt x="315041" y="60137"/>
                      <a:pt x="388757" y="133854"/>
                      <a:pt x="388757" y="224641"/>
                    </a:cubicBezTo>
                    <a:cubicBezTo>
                      <a:pt x="388757" y="315429"/>
                      <a:pt x="315041" y="389145"/>
                      <a:pt x="224253" y="389145"/>
                    </a:cubicBezTo>
                    <a:cubicBezTo>
                      <a:pt x="133854" y="389145"/>
                      <a:pt x="59749" y="315429"/>
                      <a:pt x="59749" y="224641"/>
                    </a:cubicBezTo>
                    <a:close/>
                  </a:path>
                </a:pathLst>
              </a:custGeom>
              <a:solidFill>
                <a:srgbClr val="EA7240"/>
              </a:solidFill>
              <a:ln w="3880" cap="flat">
                <a:noFill/>
                <a:prstDash val="solid"/>
                <a:miter/>
              </a:ln>
            </p:spPr>
            <p:txBody>
              <a:bodyPr rtlCol="0" anchor="ctr"/>
              <a:lstStyle/>
              <a:p>
                <a:endParaRPr lang="zh-CN" altLang="en-US"/>
              </a:p>
            </p:txBody>
          </p:sp>
          <p:sp>
            <p:nvSpPr>
              <p:cNvPr id="18" name="任意多边形: 形状 17"/>
              <p:cNvSpPr/>
              <p:nvPr/>
            </p:nvSpPr>
            <p:spPr>
              <a:xfrm>
                <a:off x="4939559" y="1664712"/>
                <a:ext cx="329008" cy="329008"/>
              </a:xfrm>
              <a:custGeom>
                <a:avLst/>
                <a:gdLst>
                  <a:gd name="connsiteX0" fmla="*/ 0 w 329008"/>
                  <a:gd name="connsiteY0" fmla="*/ 164504 h 329008"/>
                  <a:gd name="connsiteX1" fmla="*/ 164504 w 329008"/>
                  <a:gd name="connsiteY1" fmla="*/ 329008 h 329008"/>
                  <a:gd name="connsiteX2" fmla="*/ 329008 w 329008"/>
                  <a:gd name="connsiteY2" fmla="*/ 164504 h 329008"/>
                  <a:gd name="connsiteX3" fmla="*/ 164504 w 329008"/>
                  <a:gd name="connsiteY3" fmla="*/ 0 h 329008"/>
                  <a:gd name="connsiteX4" fmla="*/ 0 w 329008"/>
                  <a:gd name="connsiteY4" fmla="*/ 164504 h 329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008" h="329008">
                    <a:moveTo>
                      <a:pt x="0" y="164504"/>
                    </a:moveTo>
                    <a:cubicBezTo>
                      <a:pt x="0" y="255292"/>
                      <a:pt x="73716" y="329008"/>
                      <a:pt x="164504" y="329008"/>
                    </a:cubicBezTo>
                    <a:cubicBezTo>
                      <a:pt x="255292" y="329008"/>
                      <a:pt x="329008" y="255292"/>
                      <a:pt x="329008" y="164504"/>
                    </a:cubicBezTo>
                    <a:cubicBezTo>
                      <a:pt x="329008" y="73716"/>
                      <a:pt x="255292" y="0"/>
                      <a:pt x="164504" y="0"/>
                    </a:cubicBezTo>
                    <a:cubicBezTo>
                      <a:pt x="74104" y="0"/>
                      <a:pt x="0" y="73716"/>
                      <a:pt x="0" y="164504"/>
                    </a:cubicBezTo>
                    <a:close/>
                  </a:path>
                </a:pathLst>
              </a:custGeom>
              <a:solidFill>
                <a:srgbClr val="3B3854"/>
              </a:solidFill>
              <a:ln w="3880" cap="flat">
                <a:noFill/>
                <a:prstDash val="solid"/>
                <a:miter/>
              </a:ln>
            </p:spPr>
            <p:txBody>
              <a:bodyPr rtlCol="0" anchor="ctr"/>
              <a:lstStyle/>
              <a:p>
                <a:endParaRPr lang="zh-CN" altLang="en-US"/>
              </a:p>
            </p:txBody>
          </p:sp>
          <p:sp>
            <p:nvSpPr>
              <p:cNvPr id="19" name="任意多边形: 形状 18"/>
              <p:cNvSpPr/>
              <p:nvPr/>
            </p:nvSpPr>
            <p:spPr>
              <a:xfrm>
                <a:off x="5116090" y="1439683"/>
                <a:ext cx="265379" cy="152088"/>
              </a:xfrm>
              <a:custGeom>
                <a:avLst/>
                <a:gdLst>
                  <a:gd name="connsiteX0" fmla="*/ 0 w 265379"/>
                  <a:gd name="connsiteY0" fmla="*/ 123766 h 152088"/>
                  <a:gd name="connsiteX1" fmla="*/ 28323 w 265379"/>
                  <a:gd name="connsiteY1" fmla="*/ 152089 h 152088"/>
                  <a:gd name="connsiteX2" fmla="*/ 237057 w 265379"/>
                  <a:gd name="connsiteY2" fmla="*/ 152089 h 152088"/>
                  <a:gd name="connsiteX3" fmla="*/ 265379 w 265379"/>
                  <a:gd name="connsiteY3" fmla="*/ 123766 h 152088"/>
                  <a:gd name="connsiteX4" fmla="*/ 265379 w 265379"/>
                  <a:gd name="connsiteY4" fmla="*/ 28323 h 152088"/>
                  <a:gd name="connsiteX5" fmla="*/ 237057 w 265379"/>
                  <a:gd name="connsiteY5" fmla="*/ 0 h 152088"/>
                  <a:gd name="connsiteX6" fmla="*/ 28323 w 265379"/>
                  <a:gd name="connsiteY6" fmla="*/ 0 h 152088"/>
                  <a:gd name="connsiteX7" fmla="*/ 0 w 265379"/>
                  <a:gd name="connsiteY7" fmla="*/ 28323 h 152088"/>
                  <a:gd name="connsiteX8" fmla="*/ 0 w 265379"/>
                  <a:gd name="connsiteY8" fmla="*/ 123766 h 15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379" h="152088">
                    <a:moveTo>
                      <a:pt x="0" y="123766"/>
                    </a:moveTo>
                    <a:cubicBezTo>
                      <a:pt x="0" y="139285"/>
                      <a:pt x="12803" y="152089"/>
                      <a:pt x="28323" y="152089"/>
                    </a:cubicBezTo>
                    <a:lnTo>
                      <a:pt x="237057" y="152089"/>
                    </a:lnTo>
                    <a:cubicBezTo>
                      <a:pt x="252576" y="152089"/>
                      <a:pt x="265379" y="139285"/>
                      <a:pt x="265379" y="123766"/>
                    </a:cubicBezTo>
                    <a:lnTo>
                      <a:pt x="265379" y="28323"/>
                    </a:lnTo>
                    <a:cubicBezTo>
                      <a:pt x="265379" y="12803"/>
                      <a:pt x="252576" y="0"/>
                      <a:pt x="237057" y="0"/>
                    </a:cubicBezTo>
                    <a:lnTo>
                      <a:pt x="28323" y="0"/>
                    </a:lnTo>
                    <a:cubicBezTo>
                      <a:pt x="12803" y="0"/>
                      <a:pt x="0" y="12803"/>
                      <a:pt x="0" y="28323"/>
                    </a:cubicBezTo>
                    <a:lnTo>
                      <a:pt x="0" y="123766"/>
                    </a:lnTo>
                    <a:close/>
                  </a:path>
                </a:pathLst>
              </a:custGeom>
              <a:solidFill>
                <a:srgbClr val="5DB8BE"/>
              </a:solidFill>
              <a:ln w="3880" cap="flat">
                <a:noFill/>
                <a:prstDash val="solid"/>
                <a:miter/>
              </a:ln>
            </p:spPr>
            <p:txBody>
              <a:bodyPr rtlCol="0" anchor="ctr"/>
              <a:lstStyle/>
              <a:p>
                <a:endParaRPr lang="zh-CN" altLang="en-US"/>
              </a:p>
            </p:txBody>
          </p:sp>
          <p:sp>
            <p:nvSpPr>
              <p:cNvPr id="26" name="任意多边形: 形状 25"/>
              <p:cNvSpPr/>
              <p:nvPr/>
            </p:nvSpPr>
            <p:spPr>
              <a:xfrm>
                <a:off x="5145189" y="1468782"/>
                <a:ext cx="206794" cy="93891"/>
              </a:xfrm>
              <a:custGeom>
                <a:avLst/>
                <a:gdLst>
                  <a:gd name="connsiteX0" fmla="*/ 0 w 206794"/>
                  <a:gd name="connsiteY0" fmla="*/ 0 h 93891"/>
                  <a:gd name="connsiteX1" fmla="*/ 206794 w 206794"/>
                  <a:gd name="connsiteY1" fmla="*/ 0 h 93891"/>
                  <a:gd name="connsiteX2" fmla="*/ 206794 w 206794"/>
                  <a:gd name="connsiteY2" fmla="*/ 93892 h 93891"/>
                  <a:gd name="connsiteX3" fmla="*/ 0 w 206794"/>
                  <a:gd name="connsiteY3" fmla="*/ 93892 h 93891"/>
                </a:gdLst>
                <a:ahLst/>
                <a:cxnLst>
                  <a:cxn ang="0">
                    <a:pos x="connsiteX0" y="connsiteY0"/>
                  </a:cxn>
                  <a:cxn ang="0">
                    <a:pos x="connsiteX1" y="connsiteY1"/>
                  </a:cxn>
                  <a:cxn ang="0">
                    <a:pos x="connsiteX2" y="connsiteY2"/>
                  </a:cxn>
                  <a:cxn ang="0">
                    <a:pos x="connsiteX3" y="connsiteY3"/>
                  </a:cxn>
                </a:cxnLst>
                <a:rect l="l" t="t" r="r" b="b"/>
                <a:pathLst>
                  <a:path w="206794" h="93891">
                    <a:moveTo>
                      <a:pt x="0" y="0"/>
                    </a:moveTo>
                    <a:lnTo>
                      <a:pt x="206794" y="0"/>
                    </a:lnTo>
                    <a:lnTo>
                      <a:pt x="206794" y="93892"/>
                    </a:lnTo>
                    <a:lnTo>
                      <a:pt x="0" y="93892"/>
                    </a:lnTo>
                    <a:close/>
                  </a:path>
                </a:pathLst>
              </a:custGeom>
              <a:solidFill>
                <a:srgbClr val="FFFFFF"/>
              </a:solidFill>
              <a:ln w="3880" cap="flat">
                <a:noFill/>
                <a:prstDash val="solid"/>
                <a:miter/>
              </a:ln>
            </p:spPr>
            <p:txBody>
              <a:bodyPr rtlCol="0" anchor="ctr"/>
              <a:lstStyle/>
              <a:p>
                <a:endParaRPr lang="zh-CN" altLang="en-US"/>
              </a:p>
            </p:txBody>
          </p:sp>
          <p:sp>
            <p:nvSpPr>
              <p:cNvPr id="28" name="任意多边形: 形状 27"/>
              <p:cNvSpPr/>
              <p:nvPr/>
            </p:nvSpPr>
            <p:spPr>
              <a:xfrm>
                <a:off x="4985729" y="1722521"/>
                <a:ext cx="118722" cy="118722"/>
              </a:xfrm>
              <a:custGeom>
                <a:avLst/>
                <a:gdLst>
                  <a:gd name="connsiteX0" fmla="*/ 0 w 118722"/>
                  <a:gd name="connsiteY0" fmla="*/ 59361 h 118722"/>
                  <a:gd name="connsiteX1" fmla="*/ 59361 w 118722"/>
                  <a:gd name="connsiteY1" fmla="*/ 118722 h 118722"/>
                  <a:gd name="connsiteX2" fmla="*/ 118722 w 118722"/>
                  <a:gd name="connsiteY2" fmla="*/ 59361 h 118722"/>
                  <a:gd name="connsiteX3" fmla="*/ 59361 w 118722"/>
                  <a:gd name="connsiteY3" fmla="*/ 0 h 118722"/>
                  <a:gd name="connsiteX4" fmla="*/ 0 w 118722"/>
                  <a:gd name="connsiteY4" fmla="*/ 59361 h 118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22" h="118722">
                    <a:moveTo>
                      <a:pt x="0" y="59361"/>
                    </a:moveTo>
                    <a:cubicBezTo>
                      <a:pt x="0" y="91952"/>
                      <a:pt x="26383" y="118722"/>
                      <a:pt x="59361" y="118722"/>
                    </a:cubicBezTo>
                    <a:cubicBezTo>
                      <a:pt x="91952" y="118722"/>
                      <a:pt x="118722" y="92340"/>
                      <a:pt x="118722" y="59361"/>
                    </a:cubicBezTo>
                    <a:cubicBezTo>
                      <a:pt x="118722" y="26771"/>
                      <a:pt x="92340" y="0"/>
                      <a:pt x="59361" y="0"/>
                    </a:cubicBezTo>
                    <a:cubicBezTo>
                      <a:pt x="26383" y="388"/>
                      <a:pt x="0" y="26771"/>
                      <a:pt x="0" y="59361"/>
                    </a:cubicBezTo>
                    <a:close/>
                  </a:path>
                </a:pathLst>
              </a:custGeom>
              <a:solidFill>
                <a:srgbClr val="FFFFFF"/>
              </a:solidFill>
              <a:ln w="3880" cap="flat">
                <a:noFill/>
                <a:prstDash val="solid"/>
                <a:miter/>
              </a:ln>
            </p:spPr>
            <p:txBody>
              <a:bodyPr rtlCol="0" anchor="ctr"/>
              <a:lstStyle/>
              <a:p>
                <a:endParaRPr lang="zh-CN" altLang="en-US"/>
              </a:p>
            </p:txBody>
          </p:sp>
          <p:sp>
            <p:nvSpPr>
              <p:cNvPr id="29" name="任意多边形: 形状 28"/>
              <p:cNvSpPr/>
              <p:nvPr/>
            </p:nvSpPr>
            <p:spPr>
              <a:xfrm>
                <a:off x="4811913" y="1479645"/>
                <a:ext cx="139673" cy="36082"/>
              </a:xfrm>
              <a:custGeom>
                <a:avLst/>
                <a:gdLst>
                  <a:gd name="connsiteX0" fmla="*/ 0 w 139673"/>
                  <a:gd name="connsiteY0" fmla="*/ 28323 h 36082"/>
                  <a:gd name="connsiteX1" fmla="*/ 0 w 139673"/>
                  <a:gd name="connsiteY1" fmla="*/ 36082 h 36082"/>
                  <a:gd name="connsiteX2" fmla="*/ 139673 w 139673"/>
                  <a:gd name="connsiteY2" fmla="*/ 36082 h 36082"/>
                  <a:gd name="connsiteX3" fmla="*/ 139673 w 139673"/>
                  <a:gd name="connsiteY3" fmla="*/ 28323 h 36082"/>
                  <a:gd name="connsiteX4" fmla="*/ 111351 w 139673"/>
                  <a:gd name="connsiteY4" fmla="*/ 0 h 36082"/>
                  <a:gd name="connsiteX5" fmla="*/ 28323 w 139673"/>
                  <a:gd name="connsiteY5" fmla="*/ 0 h 36082"/>
                  <a:gd name="connsiteX6" fmla="*/ 0 w 139673"/>
                  <a:gd name="connsiteY6" fmla="*/ 28323 h 3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673" h="36082">
                    <a:moveTo>
                      <a:pt x="0" y="28323"/>
                    </a:moveTo>
                    <a:lnTo>
                      <a:pt x="0" y="36082"/>
                    </a:lnTo>
                    <a:lnTo>
                      <a:pt x="139673" y="36082"/>
                    </a:lnTo>
                    <a:lnTo>
                      <a:pt x="139673" y="28323"/>
                    </a:lnTo>
                    <a:cubicBezTo>
                      <a:pt x="139673" y="12803"/>
                      <a:pt x="126870" y="0"/>
                      <a:pt x="111351" y="0"/>
                    </a:cubicBezTo>
                    <a:lnTo>
                      <a:pt x="28323" y="0"/>
                    </a:lnTo>
                    <a:cubicBezTo>
                      <a:pt x="12415" y="0"/>
                      <a:pt x="0" y="12415"/>
                      <a:pt x="0" y="28323"/>
                    </a:cubicBezTo>
                    <a:close/>
                  </a:path>
                </a:pathLst>
              </a:custGeom>
              <a:solidFill>
                <a:srgbClr val="5DB8BE"/>
              </a:solidFill>
              <a:ln w="3880" cap="flat">
                <a:noFill/>
                <a:prstDash val="solid"/>
                <a:miter/>
              </a:ln>
            </p:spPr>
            <p:txBody>
              <a:bodyPr rtlCol="0" anchor="ctr"/>
              <a:lstStyle/>
              <a:p>
                <a:endParaRPr lang="zh-CN" altLang="en-US"/>
              </a:p>
            </p:txBody>
          </p:sp>
          <p:sp>
            <p:nvSpPr>
              <p:cNvPr id="30" name="任意多边形: 形状 29"/>
              <p:cNvSpPr/>
              <p:nvPr/>
            </p:nvSpPr>
            <p:spPr>
              <a:xfrm>
                <a:off x="4951198" y="1677904"/>
                <a:ext cx="617278" cy="430659"/>
              </a:xfrm>
              <a:custGeom>
                <a:avLst/>
                <a:gdLst>
                  <a:gd name="connsiteX0" fmla="*/ 617278 w 617278"/>
                  <a:gd name="connsiteY0" fmla="*/ 297970 h 430659"/>
                  <a:gd name="connsiteX1" fmla="*/ 617278 w 617278"/>
                  <a:gd name="connsiteY1" fmla="*/ 315817 h 430659"/>
                  <a:gd name="connsiteX2" fmla="*/ 604475 w 617278"/>
                  <a:gd name="connsiteY2" fmla="*/ 315817 h 430659"/>
                  <a:gd name="connsiteX3" fmla="*/ 604475 w 617278"/>
                  <a:gd name="connsiteY3" fmla="*/ 331724 h 430659"/>
                  <a:gd name="connsiteX4" fmla="*/ 505540 w 617278"/>
                  <a:gd name="connsiteY4" fmla="*/ 430659 h 430659"/>
                  <a:gd name="connsiteX5" fmla="*/ 115230 w 617278"/>
                  <a:gd name="connsiteY5" fmla="*/ 430659 h 430659"/>
                  <a:gd name="connsiteX6" fmla="*/ 0 w 617278"/>
                  <a:gd name="connsiteY6" fmla="*/ 315429 h 430659"/>
                  <a:gd name="connsiteX7" fmla="*/ 153253 w 617278"/>
                  <a:gd name="connsiteY7" fmla="*/ 375566 h 430659"/>
                  <a:gd name="connsiteX8" fmla="*/ 306505 w 617278"/>
                  <a:gd name="connsiteY8" fmla="*/ 315429 h 430659"/>
                  <a:gd name="connsiteX9" fmla="*/ 378282 w 617278"/>
                  <a:gd name="connsiteY9" fmla="*/ 150925 h 430659"/>
                  <a:gd name="connsiteX10" fmla="*/ 320085 w 617278"/>
                  <a:gd name="connsiteY10" fmla="*/ 0 h 430659"/>
                  <a:gd name="connsiteX11" fmla="*/ 604863 w 617278"/>
                  <a:gd name="connsiteY11" fmla="*/ 284778 h 430659"/>
                  <a:gd name="connsiteX12" fmla="*/ 617278 w 617278"/>
                  <a:gd name="connsiteY12" fmla="*/ 297970 h 43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8" h="430659">
                    <a:moveTo>
                      <a:pt x="617278" y="297970"/>
                    </a:moveTo>
                    <a:lnTo>
                      <a:pt x="617278" y="315817"/>
                    </a:lnTo>
                    <a:lnTo>
                      <a:pt x="604475" y="315817"/>
                    </a:lnTo>
                    <a:lnTo>
                      <a:pt x="604475" y="331724"/>
                    </a:lnTo>
                    <a:cubicBezTo>
                      <a:pt x="604475" y="386429"/>
                      <a:pt x="560245" y="430659"/>
                      <a:pt x="505540" y="430659"/>
                    </a:cubicBezTo>
                    <a:lnTo>
                      <a:pt x="115230" y="430659"/>
                    </a:lnTo>
                    <a:lnTo>
                      <a:pt x="0" y="315429"/>
                    </a:lnTo>
                    <a:cubicBezTo>
                      <a:pt x="39962" y="352675"/>
                      <a:pt x="93891" y="375566"/>
                      <a:pt x="153253" y="375566"/>
                    </a:cubicBezTo>
                    <a:cubicBezTo>
                      <a:pt x="212226" y="375566"/>
                      <a:pt x="266155" y="352675"/>
                      <a:pt x="306505" y="315429"/>
                    </a:cubicBezTo>
                    <a:cubicBezTo>
                      <a:pt x="350735" y="274303"/>
                      <a:pt x="378282" y="215718"/>
                      <a:pt x="378282" y="150925"/>
                    </a:cubicBezTo>
                    <a:cubicBezTo>
                      <a:pt x="378282" y="92728"/>
                      <a:pt x="356167" y="39962"/>
                      <a:pt x="320085" y="0"/>
                    </a:cubicBezTo>
                    <a:lnTo>
                      <a:pt x="604863" y="284778"/>
                    </a:lnTo>
                    <a:lnTo>
                      <a:pt x="617278" y="297970"/>
                    </a:lnTo>
                    <a:close/>
                  </a:path>
                </a:pathLst>
              </a:custGeom>
              <a:solidFill>
                <a:srgbClr val="4D4C4D">
                  <a:alpha val="29000"/>
                </a:srgbClr>
              </a:solidFill>
              <a:ln w="3880" cap="flat">
                <a:noFill/>
                <a:prstDash val="solid"/>
                <a:miter/>
              </a:ln>
            </p:spPr>
            <p:txBody>
              <a:bodyPr rtlCol="0" anchor="ctr"/>
              <a:lstStyle/>
              <a:p>
                <a:endParaRPr lang="zh-CN" altLang="en-US"/>
              </a:p>
            </p:txBody>
          </p:sp>
        </p:grpSp>
        <p:grpSp>
          <p:nvGrpSpPr>
            <p:cNvPr id="31" name="图形 1"/>
            <p:cNvGrpSpPr/>
            <p:nvPr/>
          </p:nvGrpSpPr>
          <p:grpSpPr>
            <a:xfrm>
              <a:off x="5215726" y="2752149"/>
              <a:ext cx="852932" cy="852933"/>
              <a:chOff x="5215726" y="2752149"/>
              <a:chExt cx="852932" cy="852933"/>
            </a:xfrm>
          </p:grpSpPr>
          <p:sp>
            <p:nvSpPr>
              <p:cNvPr id="32" name="任意多边形: 形状 31"/>
              <p:cNvSpPr/>
              <p:nvPr/>
            </p:nvSpPr>
            <p:spPr>
              <a:xfrm>
                <a:off x="5215726" y="2752149"/>
                <a:ext cx="852932" cy="852933"/>
              </a:xfrm>
              <a:custGeom>
                <a:avLst/>
                <a:gdLst>
                  <a:gd name="connsiteX0" fmla="*/ 446254 w 852932"/>
                  <a:gd name="connsiteY0" fmla="*/ 463 h 852933"/>
                  <a:gd name="connsiteX1" fmla="*/ 463 w 852932"/>
                  <a:gd name="connsiteY1" fmla="*/ 406679 h 852933"/>
                  <a:gd name="connsiteX2" fmla="*/ 406680 w 852932"/>
                  <a:gd name="connsiteY2" fmla="*/ 852470 h 852933"/>
                  <a:gd name="connsiteX3" fmla="*/ 852470 w 852932"/>
                  <a:gd name="connsiteY3" fmla="*/ 446254 h 852933"/>
                  <a:gd name="connsiteX4" fmla="*/ 446254 w 852932"/>
                  <a:gd name="connsiteY4" fmla="*/ 463 h 852933"/>
                  <a:gd name="connsiteX5" fmla="*/ 409395 w 852932"/>
                  <a:gd name="connsiteY5" fmla="*/ 788841 h 852933"/>
                  <a:gd name="connsiteX6" fmla="*/ 64092 w 852932"/>
                  <a:gd name="connsiteY6" fmla="*/ 409395 h 852933"/>
                  <a:gd name="connsiteX7" fmla="*/ 443538 w 852932"/>
                  <a:gd name="connsiteY7" fmla="*/ 64092 h 852933"/>
                  <a:gd name="connsiteX8" fmla="*/ 788841 w 852932"/>
                  <a:gd name="connsiteY8" fmla="*/ 443538 h 852933"/>
                  <a:gd name="connsiteX9" fmla="*/ 409395 w 852932"/>
                  <a:gd name="connsiteY9" fmla="*/ 788841 h 8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2" h="852933">
                    <a:moveTo>
                      <a:pt x="446254" y="463"/>
                    </a:moveTo>
                    <a:cubicBezTo>
                      <a:pt x="211137" y="-10401"/>
                      <a:pt x="11327" y="171175"/>
                      <a:pt x="463" y="406679"/>
                    </a:cubicBezTo>
                    <a:cubicBezTo>
                      <a:pt x="-10400" y="641796"/>
                      <a:pt x="171175" y="841607"/>
                      <a:pt x="406680" y="852470"/>
                    </a:cubicBezTo>
                    <a:cubicBezTo>
                      <a:pt x="641796" y="863334"/>
                      <a:pt x="841607" y="681758"/>
                      <a:pt x="852470" y="446254"/>
                    </a:cubicBezTo>
                    <a:cubicBezTo>
                      <a:pt x="863334" y="211137"/>
                      <a:pt x="681370" y="11327"/>
                      <a:pt x="446254" y="463"/>
                    </a:cubicBezTo>
                    <a:close/>
                    <a:moveTo>
                      <a:pt x="409395" y="788841"/>
                    </a:moveTo>
                    <a:cubicBezTo>
                      <a:pt x="209197" y="779530"/>
                      <a:pt x="54780" y="609594"/>
                      <a:pt x="64092" y="409395"/>
                    </a:cubicBezTo>
                    <a:cubicBezTo>
                      <a:pt x="73404" y="209197"/>
                      <a:pt x="243339" y="54781"/>
                      <a:pt x="443538" y="64092"/>
                    </a:cubicBezTo>
                    <a:cubicBezTo>
                      <a:pt x="643736" y="73404"/>
                      <a:pt x="798153" y="243339"/>
                      <a:pt x="788841" y="443538"/>
                    </a:cubicBezTo>
                    <a:cubicBezTo>
                      <a:pt x="779142" y="643348"/>
                      <a:pt x="609594" y="798153"/>
                      <a:pt x="409395" y="788841"/>
                    </a:cubicBezTo>
                    <a:close/>
                  </a:path>
                </a:pathLst>
              </a:custGeom>
              <a:solidFill>
                <a:srgbClr val="2BA2B4"/>
              </a:solidFill>
              <a:ln w="3880" cap="flat">
                <a:noFill/>
                <a:prstDash val="solid"/>
                <a:miter/>
              </a:ln>
            </p:spPr>
            <p:txBody>
              <a:bodyPr rtlCol="0" anchor="ctr"/>
              <a:lstStyle/>
              <a:p>
                <a:endParaRPr lang="zh-CN" altLang="en-US"/>
              </a:p>
            </p:txBody>
          </p:sp>
          <p:sp>
            <p:nvSpPr>
              <p:cNvPr id="33" name="任意多边形: 形状 32"/>
              <p:cNvSpPr/>
              <p:nvPr/>
            </p:nvSpPr>
            <p:spPr>
              <a:xfrm>
                <a:off x="5279031" y="2815453"/>
                <a:ext cx="725549" cy="725549"/>
              </a:xfrm>
              <a:custGeom>
                <a:avLst/>
                <a:gdLst>
                  <a:gd name="connsiteX0" fmla="*/ 725149 w 725549"/>
                  <a:gd name="connsiteY0" fmla="*/ 379846 h 725549"/>
                  <a:gd name="connsiteX1" fmla="*/ 345703 w 725549"/>
                  <a:gd name="connsiteY1" fmla="*/ 725149 h 725549"/>
                  <a:gd name="connsiteX2" fmla="*/ 400 w 725549"/>
                  <a:gd name="connsiteY2" fmla="*/ 345703 h 725549"/>
                  <a:gd name="connsiteX3" fmla="*/ 379846 w 725549"/>
                  <a:gd name="connsiteY3" fmla="*/ 400 h 725549"/>
                  <a:gd name="connsiteX4" fmla="*/ 725149 w 725549"/>
                  <a:gd name="connsiteY4" fmla="*/ 379846 h 725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549" h="725549">
                    <a:moveTo>
                      <a:pt x="725149" y="379846"/>
                    </a:moveTo>
                    <a:cubicBezTo>
                      <a:pt x="715837" y="580044"/>
                      <a:pt x="545902" y="734461"/>
                      <a:pt x="345703" y="725149"/>
                    </a:cubicBezTo>
                    <a:cubicBezTo>
                      <a:pt x="145505" y="715837"/>
                      <a:pt x="-8912" y="545902"/>
                      <a:pt x="400" y="345703"/>
                    </a:cubicBezTo>
                    <a:cubicBezTo>
                      <a:pt x="9711" y="145505"/>
                      <a:pt x="179647" y="-8912"/>
                      <a:pt x="379846" y="400"/>
                    </a:cubicBezTo>
                    <a:cubicBezTo>
                      <a:pt x="580044" y="10099"/>
                      <a:pt x="734461" y="180035"/>
                      <a:pt x="725149" y="379846"/>
                    </a:cubicBezTo>
                    <a:close/>
                  </a:path>
                </a:pathLst>
              </a:custGeom>
              <a:solidFill>
                <a:srgbClr val="FFFFFF"/>
              </a:solidFill>
              <a:ln w="3880" cap="flat">
                <a:noFill/>
                <a:prstDash val="solid"/>
                <a:miter/>
              </a:ln>
            </p:spPr>
            <p:txBody>
              <a:bodyPr rtlCol="0" anchor="ctr"/>
              <a:lstStyle/>
              <a:p>
                <a:endParaRPr lang="zh-CN" altLang="en-US"/>
              </a:p>
            </p:txBody>
          </p:sp>
          <p:sp>
            <p:nvSpPr>
              <p:cNvPr id="34" name="任意多边形: 形状 33"/>
              <p:cNvSpPr/>
              <p:nvPr/>
            </p:nvSpPr>
            <p:spPr>
              <a:xfrm>
                <a:off x="5539378" y="3010232"/>
                <a:ext cx="311548" cy="359270"/>
              </a:xfrm>
              <a:custGeom>
                <a:avLst/>
                <a:gdLst>
                  <a:gd name="connsiteX0" fmla="*/ 311549 w 311548"/>
                  <a:gd name="connsiteY0" fmla="*/ 178860 h 359270"/>
                  <a:gd name="connsiteX1" fmla="*/ 156356 w 311548"/>
                  <a:gd name="connsiteY1" fmla="*/ 268871 h 359270"/>
                  <a:gd name="connsiteX2" fmla="*/ 1164 w 311548"/>
                  <a:gd name="connsiteY2" fmla="*/ 359271 h 359270"/>
                  <a:gd name="connsiteX3" fmla="*/ 776 w 311548"/>
                  <a:gd name="connsiteY3" fmla="*/ 179635 h 359270"/>
                  <a:gd name="connsiteX4" fmla="*/ 0 w 311548"/>
                  <a:gd name="connsiteY4" fmla="*/ 0 h 359270"/>
                  <a:gd name="connsiteX5" fmla="*/ 155968 w 311548"/>
                  <a:gd name="connsiteY5" fmla="*/ 89236 h 359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548" h="359270">
                    <a:moveTo>
                      <a:pt x="311549" y="178860"/>
                    </a:moveTo>
                    <a:lnTo>
                      <a:pt x="156356" y="268871"/>
                    </a:lnTo>
                    <a:lnTo>
                      <a:pt x="1164" y="359271"/>
                    </a:lnTo>
                    <a:lnTo>
                      <a:pt x="776" y="179635"/>
                    </a:lnTo>
                    <a:lnTo>
                      <a:pt x="0" y="0"/>
                    </a:lnTo>
                    <a:lnTo>
                      <a:pt x="155968" y="89236"/>
                    </a:lnTo>
                    <a:close/>
                  </a:path>
                </a:pathLst>
              </a:custGeom>
              <a:solidFill>
                <a:srgbClr val="2BA2B4"/>
              </a:solidFill>
              <a:ln w="3880" cap="flat">
                <a:noFill/>
                <a:prstDash val="solid"/>
                <a:miter/>
              </a:ln>
            </p:spPr>
            <p:txBody>
              <a:bodyPr rtlCol="0" anchor="ctr"/>
              <a:lstStyle/>
              <a:p>
                <a:endParaRPr lang="zh-CN" altLang="en-US"/>
              </a:p>
            </p:txBody>
          </p:sp>
          <p:sp>
            <p:nvSpPr>
              <p:cNvPr id="35" name="任意多边形: 形状 34"/>
              <p:cNvSpPr/>
              <p:nvPr/>
            </p:nvSpPr>
            <p:spPr>
              <a:xfrm>
                <a:off x="5540542" y="3188315"/>
                <a:ext cx="485364" cy="399620"/>
              </a:xfrm>
              <a:custGeom>
                <a:avLst/>
                <a:gdLst>
                  <a:gd name="connsiteX0" fmla="*/ 485365 w 485364"/>
                  <a:gd name="connsiteY0" fmla="*/ 174980 h 399620"/>
                  <a:gd name="connsiteX1" fmla="*/ 218821 w 485364"/>
                  <a:gd name="connsiteY1" fmla="*/ 399621 h 399620"/>
                  <a:gd name="connsiteX2" fmla="*/ 166056 w 485364"/>
                  <a:gd name="connsiteY2" fmla="*/ 346467 h 399620"/>
                  <a:gd name="connsiteX3" fmla="*/ 0 w 485364"/>
                  <a:gd name="connsiteY3" fmla="*/ 180411 h 399620"/>
                  <a:gd name="connsiteX4" fmla="*/ 155193 w 485364"/>
                  <a:gd name="connsiteY4" fmla="*/ 90012 h 399620"/>
                  <a:gd name="connsiteX5" fmla="*/ 310385 w 485364"/>
                  <a:gd name="connsiteY5" fmla="*/ 0 h 399620"/>
                  <a:gd name="connsiteX6" fmla="*/ 437255 w 485364"/>
                  <a:gd name="connsiteY6" fmla="*/ 126870 h 399620"/>
                  <a:gd name="connsiteX7" fmla="*/ 485365 w 485364"/>
                  <a:gd name="connsiteY7" fmla="*/ 174980 h 39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364" h="399620">
                    <a:moveTo>
                      <a:pt x="485365" y="174980"/>
                    </a:moveTo>
                    <a:cubicBezTo>
                      <a:pt x="432987" y="283614"/>
                      <a:pt x="335992" y="365866"/>
                      <a:pt x="218821" y="399621"/>
                    </a:cubicBezTo>
                    <a:lnTo>
                      <a:pt x="166056" y="346467"/>
                    </a:lnTo>
                    <a:lnTo>
                      <a:pt x="0" y="180411"/>
                    </a:lnTo>
                    <a:lnTo>
                      <a:pt x="155193" y="90012"/>
                    </a:lnTo>
                    <a:lnTo>
                      <a:pt x="310385" y="0"/>
                    </a:lnTo>
                    <a:lnTo>
                      <a:pt x="437255" y="126870"/>
                    </a:lnTo>
                    <a:lnTo>
                      <a:pt x="485365" y="174980"/>
                    </a:lnTo>
                    <a:close/>
                  </a:path>
                </a:pathLst>
              </a:custGeom>
              <a:solidFill>
                <a:srgbClr val="4D4C4D">
                  <a:alpha val="16000"/>
                </a:srgbClr>
              </a:solidFill>
              <a:ln w="3880" cap="flat">
                <a:noFill/>
                <a:prstDash val="solid"/>
                <a:miter/>
              </a:ln>
            </p:spPr>
            <p:txBody>
              <a:bodyPr rtlCol="0" anchor="ctr"/>
              <a:lstStyle/>
              <a:p>
                <a:endParaRPr lang="zh-CN" altLang="en-US"/>
              </a:p>
            </p:txBody>
          </p:sp>
        </p:grpSp>
        <p:grpSp>
          <p:nvGrpSpPr>
            <p:cNvPr id="36" name="图形 1"/>
            <p:cNvGrpSpPr/>
            <p:nvPr/>
          </p:nvGrpSpPr>
          <p:grpSpPr>
            <a:xfrm>
              <a:off x="5814845" y="1029975"/>
              <a:ext cx="1013019" cy="971117"/>
              <a:chOff x="5814845" y="1029975"/>
              <a:chExt cx="1013019" cy="971117"/>
            </a:xfrm>
          </p:grpSpPr>
          <p:sp>
            <p:nvSpPr>
              <p:cNvPr id="37" name="任意多边形: 形状 36"/>
              <p:cNvSpPr/>
              <p:nvPr/>
            </p:nvSpPr>
            <p:spPr>
              <a:xfrm>
                <a:off x="5814845" y="1095156"/>
                <a:ext cx="382937" cy="420571"/>
              </a:xfrm>
              <a:custGeom>
                <a:avLst/>
                <a:gdLst>
                  <a:gd name="connsiteX0" fmla="*/ 382938 w 382937"/>
                  <a:gd name="connsiteY0" fmla="*/ 242876 h 420571"/>
                  <a:gd name="connsiteX1" fmla="*/ 280510 w 382937"/>
                  <a:gd name="connsiteY1" fmla="*/ 420572 h 420571"/>
                  <a:gd name="connsiteX2" fmla="*/ 0 w 382937"/>
                  <a:gd name="connsiteY2" fmla="*/ 420572 h 420571"/>
                  <a:gd name="connsiteX3" fmla="*/ 242876 w 382937"/>
                  <a:gd name="connsiteY3" fmla="*/ 0 h 420571"/>
                  <a:gd name="connsiteX4" fmla="*/ 382938 w 382937"/>
                  <a:gd name="connsiteY4" fmla="*/ 242876 h 4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937" h="420571">
                    <a:moveTo>
                      <a:pt x="382938" y="242876"/>
                    </a:moveTo>
                    <a:cubicBezTo>
                      <a:pt x="321636" y="278183"/>
                      <a:pt x="280510" y="344527"/>
                      <a:pt x="280510" y="420572"/>
                    </a:cubicBezTo>
                    <a:lnTo>
                      <a:pt x="0" y="420572"/>
                    </a:lnTo>
                    <a:cubicBezTo>
                      <a:pt x="0" y="240936"/>
                      <a:pt x="97771" y="84192"/>
                      <a:pt x="242876" y="0"/>
                    </a:cubicBezTo>
                    <a:lnTo>
                      <a:pt x="382938" y="242876"/>
                    </a:lnTo>
                    <a:close/>
                  </a:path>
                </a:pathLst>
              </a:custGeom>
              <a:solidFill>
                <a:srgbClr val="20689B"/>
              </a:solidFill>
              <a:ln w="3880" cap="flat">
                <a:noFill/>
                <a:prstDash val="solid"/>
                <a:miter/>
              </a:ln>
            </p:spPr>
            <p:txBody>
              <a:bodyPr rtlCol="0" anchor="ctr"/>
              <a:lstStyle/>
              <a:p>
                <a:endParaRPr lang="zh-CN" altLang="en-US"/>
              </a:p>
            </p:txBody>
          </p:sp>
          <p:sp>
            <p:nvSpPr>
              <p:cNvPr id="38" name="任意多边形: 形状 37"/>
              <p:cNvSpPr/>
              <p:nvPr/>
            </p:nvSpPr>
            <p:spPr>
              <a:xfrm>
                <a:off x="6402637" y="1515339"/>
                <a:ext cx="383325" cy="420183"/>
              </a:xfrm>
              <a:custGeom>
                <a:avLst/>
                <a:gdLst>
                  <a:gd name="connsiteX0" fmla="*/ 383326 w 383325"/>
                  <a:gd name="connsiteY0" fmla="*/ 0 h 420183"/>
                  <a:gd name="connsiteX1" fmla="*/ 140449 w 383325"/>
                  <a:gd name="connsiteY1" fmla="*/ 420184 h 420183"/>
                  <a:gd name="connsiteX2" fmla="*/ 0 w 383325"/>
                  <a:gd name="connsiteY2" fmla="*/ 177308 h 420183"/>
                  <a:gd name="connsiteX3" fmla="*/ 102427 w 383325"/>
                  <a:gd name="connsiteY3" fmla="*/ 0 h 420183"/>
                  <a:gd name="connsiteX4" fmla="*/ 383326 w 383325"/>
                  <a:gd name="connsiteY4" fmla="*/ 0 h 420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325" h="420183">
                    <a:moveTo>
                      <a:pt x="383326" y="0"/>
                    </a:moveTo>
                    <a:cubicBezTo>
                      <a:pt x="383326" y="179635"/>
                      <a:pt x="285554" y="336380"/>
                      <a:pt x="140449" y="420184"/>
                    </a:cubicBezTo>
                    <a:lnTo>
                      <a:pt x="0" y="177308"/>
                    </a:lnTo>
                    <a:cubicBezTo>
                      <a:pt x="61301" y="142001"/>
                      <a:pt x="102427" y="75656"/>
                      <a:pt x="102427" y="0"/>
                    </a:cubicBezTo>
                    <a:lnTo>
                      <a:pt x="383326" y="0"/>
                    </a:lnTo>
                    <a:close/>
                  </a:path>
                </a:pathLst>
              </a:custGeom>
              <a:solidFill>
                <a:srgbClr val="20689B"/>
              </a:solidFill>
              <a:ln w="3880" cap="flat">
                <a:noFill/>
                <a:prstDash val="solid"/>
                <a:miter/>
              </a:ln>
            </p:spPr>
            <p:txBody>
              <a:bodyPr rtlCol="0" anchor="ctr"/>
              <a:lstStyle/>
              <a:p>
                <a:endParaRPr lang="zh-CN" altLang="en-US"/>
              </a:p>
            </p:txBody>
          </p:sp>
          <p:sp>
            <p:nvSpPr>
              <p:cNvPr id="39" name="任意多边形: 形状 38"/>
              <p:cNvSpPr/>
              <p:nvPr/>
            </p:nvSpPr>
            <p:spPr>
              <a:xfrm>
                <a:off x="5814845" y="1029975"/>
                <a:ext cx="971117" cy="971117"/>
              </a:xfrm>
              <a:custGeom>
                <a:avLst/>
                <a:gdLst>
                  <a:gd name="connsiteX0" fmla="*/ 690607 w 971117"/>
                  <a:gd name="connsiteY0" fmla="*/ 485365 h 971117"/>
                  <a:gd name="connsiteX1" fmla="*/ 971117 w 971117"/>
                  <a:gd name="connsiteY1" fmla="*/ 485365 h 971117"/>
                  <a:gd name="connsiteX2" fmla="*/ 485753 w 971117"/>
                  <a:gd name="connsiteY2" fmla="*/ 0 h 971117"/>
                  <a:gd name="connsiteX3" fmla="*/ 242876 w 971117"/>
                  <a:gd name="connsiteY3" fmla="*/ 65181 h 971117"/>
                  <a:gd name="connsiteX4" fmla="*/ 382938 w 971117"/>
                  <a:gd name="connsiteY4" fmla="*/ 308057 h 971117"/>
                  <a:gd name="connsiteX5" fmla="*/ 280510 w 971117"/>
                  <a:gd name="connsiteY5" fmla="*/ 485753 h 971117"/>
                  <a:gd name="connsiteX6" fmla="*/ 0 w 971117"/>
                  <a:gd name="connsiteY6" fmla="*/ 485753 h 971117"/>
                  <a:gd name="connsiteX7" fmla="*/ 485365 w 971117"/>
                  <a:gd name="connsiteY7" fmla="*/ 971117 h 971117"/>
                  <a:gd name="connsiteX8" fmla="*/ 728241 w 971117"/>
                  <a:gd name="connsiteY8" fmla="*/ 905937 h 971117"/>
                  <a:gd name="connsiteX9" fmla="*/ 587792 w 971117"/>
                  <a:gd name="connsiteY9" fmla="*/ 663060 h 971117"/>
                  <a:gd name="connsiteX10" fmla="*/ 690607 w 971117"/>
                  <a:gd name="connsiteY10" fmla="*/ 485365 h 971117"/>
                  <a:gd name="connsiteX11" fmla="*/ 454714 w 971117"/>
                  <a:gd name="connsiteY11" fmla="*/ 485365 h 971117"/>
                  <a:gd name="connsiteX12" fmla="*/ 485365 w 971117"/>
                  <a:gd name="connsiteY12" fmla="*/ 454714 h 971117"/>
                  <a:gd name="connsiteX13" fmla="*/ 516015 w 971117"/>
                  <a:gd name="connsiteY13" fmla="*/ 485365 h 971117"/>
                  <a:gd name="connsiteX14" fmla="*/ 485365 w 971117"/>
                  <a:gd name="connsiteY14" fmla="*/ 516015 h 971117"/>
                  <a:gd name="connsiteX15" fmla="*/ 454714 w 971117"/>
                  <a:gd name="connsiteY15" fmla="*/ 485365 h 971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1117" h="971117">
                    <a:moveTo>
                      <a:pt x="690607" y="485365"/>
                    </a:moveTo>
                    <a:lnTo>
                      <a:pt x="971117" y="485365"/>
                    </a:lnTo>
                    <a:cubicBezTo>
                      <a:pt x="971117" y="217270"/>
                      <a:pt x="753848" y="0"/>
                      <a:pt x="485753" y="0"/>
                    </a:cubicBezTo>
                    <a:cubicBezTo>
                      <a:pt x="397293" y="0"/>
                      <a:pt x="314265" y="23667"/>
                      <a:pt x="242876" y="65181"/>
                    </a:cubicBezTo>
                    <a:lnTo>
                      <a:pt x="382938" y="308057"/>
                    </a:lnTo>
                    <a:cubicBezTo>
                      <a:pt x="321636" y="343364"/>
                      <a:pt x="280510" y="409708"/>
                      <a:pt x="280510" y="485753"/>
                    </a:cubicBezTo>
                    <a:lnTo>
                      <a:pt x="0" y="485753"/>
                    </a:lnTo>
                    <a:cubicBezTo>
                      <a:pt x="0" y="753848"/>
                      <a:pt x="217270" y="971117"/>
                      <a:pt x="485365" y="971117"/>
                    </a:cubicBezTo>
                    <a:cubicBezTo>
                      <a:pt x="573824" y="971117"/>
                      <a:pt x="656852" y="947451"/>
                      <a:pt x="728241" y="905937"/>
                    </a:cubicBezTo>
                    <a:lnTo>
                      <a:pt x="587792" y="663060"/>
                    </a:lnTo>
                    <a:cubicBezTo>
                      <a:pt x="649093" y="627754"/>
                      <a:pt x="690607" y="561409"/>
                      <a:pt x="690607" y="485365"/>
                    </a:cubicBezTo>
                    <a:close/>
                    <a:moveTo>
                      <a:pt x="454714" y="485365"/>
                    </a:moveTo>
                    <a:cubicBezTo>
                      <a:pt x="454714" y="468294"/>
                      <a:pt x="468294" y="454714"/>
                      <a:pt x="485365" y="454714"/>
                    </a:cubicBezTo>
                    <a:cubicBezTo>
                      <a:pt x="502436" y="454714"/>
                      <a:pt x="516015" y="468294"/>
                      <a:pt x="516015" y="485365"/>
                    </a:cubicBezTo>
                    <a:cubicBezTo>
                      <a:pt x="516015" y="502436"/>
                      <a:pt x="502436" y="516015"/>
                      <a:pt x="485365" y="516015"/>
                    </a:cubicBezTo>
                    <a:cubicBezTo>
                      <a:pt x="468681" y="516403"/>
                      <a:pt x="454714" y="502436"/>
                      <a:pt x="454714" y="485365"/>
                    </a:cubicBezTo>
                    <a:close/>
                  </a:path>
                </a:pathLst>
              </a:custGeom>
              <a:solidFill>
                <a:srgbClr val="185680"/>
              </a:solidFill>
              <a:ln w="3880" cap="flat">
                <a:noFill/>
                <a:prstDash val="solid"/>
                <a:miter/>
              </a:ln>
            </p:spPr>
            <p:txBody>
              <a:bodyPr rtlCol="0" anchor="ctr"/>
              <a:lstStyle/>
              <a:p>
                <a:endParaRPr lang="zh-CN" altLang="en-US"/>
              </a:p>
            </p:txBody>
          </p:sp>
          <p:sp>
            <p:nvSpPr>
              <p:cNvPr id="40" name="任意多边形: 形状 39"/>
              <p:cNvSpPr/>
              <p:nvPr/>
            </p:nvSpPr>
            <p:spPr>
              <a:xfrm>
                <a:off x="6095355" y="1310485"/>
                <a:ext cx="409709" cy="410096"/>
              </a:xfrm>
              <a:custGeom>
                <a:avLst/>
                <a:gdLst>
                  <a:gd name="connsiteX0" fmla="*/ 204854 w 409709"/>
                  <a:gd name="connsiteY0" fmla="*/ 0 h 410096"/>
                  <a:gd name="connsiteX1" fmla="*/ 102427 w 409709"/>
                  <a:gd name="connsiteY1" fmla="*/ 27547 h 410096"/>
                  <a:gd name="connsiteX2" fmla="*/ 0 w 409709"/>
                  <a:gd name="connsiteY2" fmla="*/ 205242 h 410096"/>
                  <a:gd name="connsiteX3" fmla="*/ 204854 w 409709"/>
                  <a:gd name="connsiteY3" fmla="*/ 410096 h 410096"/>
                  <a:gd name="connsiteX4" fmla="*/ 307281 w 409709"/>
                  <a:gd name="connsiteY4" fmla="*/ 382550 h 410096"/>
                  <a:gd name="connsiteX5" fmla="*/ 409708 w 409709"/>
                  <a:gd name="connsiteY5" fmla="*/ 205242 h 410096"/>
                  <a:gd name="connsiteX6" fmla="*/ 204854 w 409709"/>
                  <a:gd name="connsiteY6" fmla="*/ 0 h 410096"/>
                  <a:gd name="connsiteX7" fmla="*/ 205242 w 409709"/>
                  <a:gd name="connsiteY7" fmla="*/ 235893 h 410096"/>
                  <a:gd name="connsiteX8" fmla="*/ 174592 w 409709"/>
                  <a:gd name="connsiteY8" fmla="*/ 205242 h 410096"/>
                  <a:gd name="connsiteX9" fmla="*/ 205242 w 409709"/>
                  <a:gd name="connsiteY9" fmla="*/ 174592 h 410096"/>
                  <a:gd name="connsiteX10" fmla="*/ 235893 w 409709"/>
                  <a:gd name="connsiteY10" fmla="*/ 205242 h 410096"/>
                  <a:gd name="connsiteX11" fmla="*/ 205242 w 409709"/>
                  <a:gd name="connsiteY11" fmla="*/ 235893 h 4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709" h="410096">
                    <a:moveTo>
                      <a:pt x="204854" y="0"/>
                    </a:moveTo>
                    <a:cubicBezTo>
                      <a:pt x="167608" y="0"/>
                      <a:pt x="132690" y="10087"/>
                      <a:pt x="102427" y="27547"/>
                    </a:cubicBezTo>
                    <a:cubicBezTo>
                      <a:pt x="41126" y="62853"/>
                      <a:pt x="0" y="129198"/>
                      <a:pt x="0" y="205242"/>
                    </a:cubicBezTo>
                    <a:cubicBezTo>
                      <a:pt x="0" y="318533"/>
                      <a:pt x="91564" y="410096"/>
                      <a:pt x="204854" y="410096"/>
                    </a:cubicBezTo>
                    <a:cubicBezTo>
                      <a:pt x="242100" y="410096"/>
                      <a:pt x="277019" y="400009"/>
                      <a:pt x="307281" y="382550"/>
                    </a:cubicBezTo>
                    <a:cubicBezTo>
                      <a:pt x="368582" y="347243"/>
                      <a:pt x="409708" y="280899"/>
                      <a:pt x="409708" y="205242"/>
                    </a:cubicBezTo>
                    <a:cubicBezTo>
                      <a:pt x="410096" y="91952"/>
                      <a:pt x="318145" y="0"/>
                      <a:pt x="204854" y="0"/>
                    </a:cubicBezTo>
                    <a:close/>
                    <a:moveTo>
                      <a:pt x="205242" y="235893"/>
                    </a:moveTo>
                    <a:cubicBezTo>
                      <a:pt x="188171" y="235893"/>
                      <a:pt x="174592" y="222313"/>
                      <a:pt x="174592" y="205242"/>
                    </a:cubicBezTo>
                    <a:cubicBezTo>
                      <a:pt x="174592" y="188171"/>
                      <a:pt x="188171" y="174592"/>
                      <a:pt x="205242" y="174592"/>
                    </a:cubicBezTo>
                    <a:cubicBezTo>
                      <a:pt x="222313" y="174592"/>
                      <a:pt x="235893" y="188171"/>
                      <a:pt x="235893" y="205242"/>
                    </a:cubicBezTo>
                    <a:cubicBezTo>
                      <a:pt x="235893" y="221925"/>
                      <a:pt x="221925" y="235893"/>
                      <a:pt x="205242" y="235893"/>
                    </a:cubicBezTo>
                    <a:close/>
                  </a:path>
                </a:pathLst>
              </a:custGeom>
              <a:solidFill>
                <a:srgbClr val="C7E6EE"/>
              </a:solidFill>
              <a:ln w="3880" cap="flat">
                <a:noFill/>
                <a:prstDash val="solid"/>
                <a:miter/>
              </a:ln>
            </p:spPr>
            <p:txBody>
              <a:bodyPr rtlCol="0" anchor="ctr"/>
              <a:lstStyle/>
              <a:p>
                <a:endParaRPr lang="zh-CN" altLang="en-US"/>
              </a:p>
            </p:txBody>
          </p:sp>
          <p:sp>
            <p:nvSpPr>
              <p:cNvPr id="41" name="任意多边形: 形状 40"/>
              <p:cNvSpPr/>
              <p:nvPr/>
            </p:nvSpPr>
            <p:spPr>
              <a:xfrm>
                <a:off x="6139245" y="1144546"/>
                <a:ext cx="688618" cy="759939"/>
              </a:xfrm>
              <a:custGeom>
                <a:avLst/>
                <a:gdLst>
                  <a:gd name="connsiteX0" fmla="*/ 688619 w 688618"/>
                  <a:gd name="connsiteY0" fmla="*/ 28594 h 759939"/>
                  <a:gd name="connsiteX1" fmla="*/ 687843 w 688618"/>
                  <a:gd name="connsiteY1" fmla="*/ 127529 h 759939"/>
                  <a:gd name="connsiteX2" fmla="*/ 687843 w 688618"/>
                  <a:gd name="connsiteY2" fmla="*/ 140333 h 759939"/>
                  <a:gd name="connsiteX3" fmla="*/ 684739 w 688618"/>
                  <a:gd name="connsiteY3" fmla="*/ 548101 h 759939"/>
                  <a:gd name="connsiteX4" fmla="*/ 683963 w 688618"/>
                  <a:gd name="connsiteY4" fmla="*/ 554309 h 759939"/>
                  <a:gd name="connsiteX5" fmla="*/ 591624 w 688618"/>
                  <a:gd name="connsiteY5" fmla="*/ 681179 h 759939"/>
                  <a:gd name="connsiteX6" fmla="*/ 522951 w 688618"/>
                  <a:gd name="connsiteY6" fmla="*/ 695534 h 759939"/>
                  <a:gd name="connsiteX7" fmla="*/ 427507 w 688618"/>
                  <a:gd name="connsiteY7" fmla="*/ 642381 h 759939"/>
                  <a:gd name="connsiteX8" fmla="*/ 514803 w 688618"/>
                  <a:gd name="connsiteY8" fmla="*/ 498052 h 759939"/>
                  <a:gd name="connsiteX9" fmla="*/ 583476 w 688618"/>
                  <a:gd name="connsiteY9" fmla="*/ 483696 h 759939"/>
                  <a:gd name="connsiteX10" fmla="*/ 628482 w 688618"/>
                  <a:gd name="connsiteY10" fmla="*/ 491068 h 759939"/>
                  <a:gd name="connsiteX11" fmla="*/ 630810 w 688618"/>
                  <a:gd name="connsiteY11" fmla="*/ 171759 h 759939"/>
                  <a:gd name="connsiteX12" fmla="*/ 262227 w 688618"/>
                  <a:gd name="connsiteY12" fmla="*/ 277290 h 759939"/>
                  <a:gd name="connsiteX13" fmla="*/ 262227 w 688618"/>
                  <a:gd name="connsiteY13" fmla="*/ 612118 h 759939"/>
                  <a:gd name="connsiteX14" fmla="*/ 261839 w 688618"/>
                  <a:gd name="connsiteY14" fmla="*/ 617162 h 759939"/>
                  <a:gd name="connsiteX15" fmla="*/ 244768 w 688618"/>
                  <a:gd name="connsiteY15" fmla="*/ 686611 h 759939"/>
                  <a:gd name="connsiteX16" fmla="*/ 169888 w 688618"/>
                  <a:gd name="connsiteY16" fmla="*/ 745584 h 759939"/>
                  <a:gd name="connsiteX17" fmla="*/ 101215 w 688618"/>
                  <a:gd name="connsiteY17" fmla="*/ 759939 h 759939"/>
                  <a:gd name="connsiteX18" fmla="*/ 5772 w 688618"/>
                  <a:gd name="connsiteY18" fmla="*/ 706786 h 759939"/>
                  <a:gd name="connsiteX19" fmla="*/ 18187 w 688618"/>
                  <a:gd name="connsiteY19" fmla="*/ 621430 h 759939"/>
                  <a:gd name="connsiteX20" fmla="*/ 93067 w 688618"/>
                  <a:gd name="connsiteY20" fmla="*/ 562457 h 759939"/>
                  <a:gd name="connsiteX21" fmla="*/ 161740 w 688618"/>
                  <a:gd name="connsiteY21" fmla="*/ 548101 h 759939"/>
                  <a:gd name="connsiteX22" fmla="*/ 205582 w 688618"/>
                  <a:gd name="connsiteY22" fmla="*/ 555085 h 759939"/>
                  <a:gd name="connsiteX23" fmla="*/ 205582 w 688618"/>
                  <a:gd name="connsiteY23" fmla="*/ 152748 h 759939"/>
                  <a:gd name="connsiteX24" fmla="*/ 226145 w 688618"/>
                  <a:gd name="connsiteY24" fmla="*/ 125590 h 759939"/>
                  <a:gd name="connsiteX25" fmla="*/ 652537 w 688618"/>
                  <a:gd name="connsiteY25" fmla="*/ 1048 h 759939"/>
                  <a:gd name="connsiteX26" fmla="*/ 677755 w 688618"/>
                  <a:gd name="connsiteY26" fmla="*/ 5703 h 759939"/>
                  <a:gd name="connsiteX27" fmla="*/ 688619 w 688618"/>
                  <a:gd name="connsiteY27" fmla="*/ 28594 h 75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8618" h="759939">
                    <a:moveTo>
                      <a:pt x="688619" y="28594"/>
                    </a:moveTo>
                    <a:lnTo>
                      <a:pt x="687843" y="127529"/>
                    </a:lnTo>
                    <a:lnTo>
                      <a:pt x="687843" y="140333"/>
                    </a:lnTo>
                    <a:lnTo>
                      <a:pt x="684739" y="548101"/>
                    </a:lnTo>
                    <a:cubicBezTo>
                      <a:pt x="684739" y="550429"/>
                      <a:pt x="684351" y="552369"/>
                      <a:pt x="683963" y="554309"/>
                    </a:cubicBezTo>
                    <a:cubicBezTo>
                      <a:pt x="691335" y="601643"/>
                      <a:pt x="654477" y="654796"/>
                      <a:pt x="591624" y="681179"/>
                    </a:cubicBezTo>
                    <a:cubicBezTo>
                      <a:pt x="569121" y="690490"/>
                      <a:pt x="545454" y="695534"/>
                      <a:pt x="522951" y="695534"/>
                    </a:cubicBezTo>
                    <a:cubicBezTo>
                      <a:pt x="477169" y="695534"/>
                      <a:pt x="441863" y="675747"/>
                      <a:pt x="427507" y="642381"/>
                    </a:cubicBezTo>
                    <a:cubicBezTo>
                      <a:pt x="406168" y="591167"/>
                      <a:pt x="444191" y="527926"/>
                      <a:pt x="514803" y="498052"/>
                    </a:cubicBezTo>
                    <a:cubicBezTo>
                      <a:pt x="537306" y="488740"/>
                      <a:pt x="560973" y="483696"/>
                      <a:pt x="583476" y="483696"/>
                    </a:cubicBezTo>
                    <a:cubicBezTo>
                      <a:pt x="599771" y="483696"/>
                      <a:pt x="614902" y="486412"/>
                      <a:pt x="628482" y="491068"/>
                    </a:cubicBezTo>
                    <a:lnTo>
                      <a:pt x="630810" y="171759"/>
                    </a:lnTo>
                    <a:lnTo>
                      <a:pt x="262227" y="277290"/>
                    </a:lnTo>
                    <a:lnTo>
                      <a:pt x="262227" y="612118"/>
                    </a:lnTo>
                    <a:cubicBezTo>
                      <a:pt x="262227" y="613670"/>
                      <a:pt x="262227" y="615610"/>
                      <a:pt x="261839" y="617162"/>
                    </a:cubicBezTo>
                    <a:cubicBezTo>
                      <a:pt x="266107" y="639665"/>
                      <a:pt x="259899" y="664108"/>
                      <a:pt x="244768" y="686611"/>
                    </a:cubicBezTo>
                    <a:cubicBezTo>
                      <a:pt x="228085" y="711441"/>
                      <a:pt x="201314" y="732392"/>
                      <a:pt x="169888" y="745584"/>
                    </a:cubicBezTo>
                    <a:cubicBezTo>
                      <a:pt x="147385" y="754895"/>
                      <a:pt x="123718" y="759939"/>
                      <a:pt x="101215" y="759939"/>
                    </a:cubicBezTo>
                    <a:cubicBezTo>
                      <a:pt x="55433" y="759939"/>
                      <a:pt x="19739" y="739764"/>
                      <a:pt x="5772" y="706786"/>
                    </a:cubicBezTo>
                    <a:cubicBezTo>
                      <a:pt x="-5092" y="680403"/>
                      <a:pt x="-436" y="649364"/>
                      <a:pt x="18187" y="621430"/>
                    </a:cubicBezTo>
                    <a:cubicBezTo>
                      <a:pt x="34870" y="596599"/>
                      <a:pt x="61641" y="575648"/>
                      <a:pt x="93067" y="562457"/>
                    </a:cubicBezTo>
                    <a:cubicBezTo>
                      <a:pt x="115182" y="553145"/>
                      <a:pt x="139237" y="548101"/>
                      <a:pt x="161740" y="548101"/>
                    </a:cubicBezTo>
                    <a:cubicBezTo>
                      <a:pt x="177647" y="548101"/>
                      <a:pt x="192391" y="550429"/>
                      <a:pt x="205582" y="555085"/>
                    </a:cubicBezTo>
                    <a:lnTo>
                      <a:pt x="205582" y="152748"/>
                    </a:lnTo>
                    <a:cubicBezTo>
                      <a:pt x="205582" y="140333"/>
                      <a:pt x="213730" y="129081"/>
                      <a:pt x="226145" y="125590"/>
                    </a:cubicBezTo>
                    <a:lnTo>
                      <a:pt x="652537" y="1048"/>
                    </a:lnTo>
                    <a:cubicBezTo>
                      <a:pt x="661072" y="-1280"/>
                      <a:pt x="670384" y="272"/>
                      <a:pt x="677755" y="5703"/>
                    </a:cubicBezTo>
                    <a:cubicBezTo>
                      <a:pt x="684351" y="11135"/>
                      <a:pt x="688619" y="19671"/>
                      <a:pt x="688619" y="28594"/>
                    </a:cubicBezTo>
                    <a:close/>
                  </a:path>
                </a:pathLst>
              </a:custGeom>
              <a:solidFill>
                <a:srgbClr val="FFFFFF"/>
              </a:solidFill>
              <a:ln w="3880" cap="flat">
                <a:noFill/>
                <a:prstDash val="solid"/>
                <a:miter/>
              </a:ln>
            </p:spPr>
            <p:txBody>
              <a:bodyPr rtlCol="0" anchor="ctr"/>
              <a:lstStyle/>
              <a:p>
                <a:endParaRPr lang="zh-CN" altLang="en-US"/>
              </a:p>
            </p:txBody>
          </p:sp>
          <p:sp>
            <p:nvSpPr>
              <p:cNvPr id="42" name="任意多边形: 形状 41"/>
              <p:cNvSpPr/>
              <p:nvPr/>
            </p:nvSpPr>
            <p:spPr>
              <a:xfrm>
                <a:off x="6169460" y="1323289"/>
                <a:ext cx="600595" cy="677415"/>
              </a:xfrm>
              <a:custGeom>
                <a:avLst/>
                <a:gdLst>
                  <a:gd name="connsiteX0" fmla="*/ 600595 w 600595"/>
                  <a:gd name="connsiteY0" fmla="*/ 66733 h 677415"/>
                  <a:gd name="connsiteX1" fmla="*/ 599819 w 600595"/>
                  <a:gd name="connsiteY1" fmla="*/ 192051 h 677415"/>
                  <a:gd name="connsiteX2" fmla="*/ 599043 w 600595"/>
                  <a:gd name="connsiteY2" fmla="*/ 311937 h 677415"/>
                  <a:gd name="connsiteX3" fmla="*/ 554038 w 600595"/>
                  <a:gd name="connsiteY3" fmla="*/ 304565 h 677415"/>
                  <a:gd name="connsiteX4" fmla="*/ 485365 w 600595"/>
                  <a:gd name="connsiteY4" fmla="*/ 318921 h 677415"/>
                  <a:gd name="connsiteX5" fmla="*/ 398069 w 600595"/>
                  <a:gd name="connsiteY5" fmla="*/ 463250 h 677415"/>
                  <a:gd name="connsiteX6" fmla="*/ 492348 w 600595"/>
                  <a:gd name="connsiteY6" fmla="*/ 516403 h 677415"/>
                  <a:gd name="connsiteX7" fmla="*/ 374014 w 600595"/>
                  <a:gd name="connsiteY7" fmla="*/ 612235 h 677415"/>
                  <a:gd name="connsiteX8" fmla="*/ 131138 w 600595"/>
                  <a:gd name="connsiteY8" fmla="*/ 677416 h 677415"/>
                  <a:gd name="connsiteX9" fmla="*/ 118334 w 600595"/>
                  <a:gd name="connsiteY9" fmla="*/ 677416 h 677415"/>
                  <a:gd name="connsiteX10" fmla="*/ 0 w 600595"/>
                  <a:gd name="connsiteY10" fmla="*/ 559081 h 677415"/>
                  <a:gd name="connsiteX11" fmla="*/ 71001 w 600595"/>
                  <a:gd name="connsiteY11" fmla="*/ 580808 h 677415"/>
                  <a:gd name="connsiteX12" fmla="*/ 139673 w 600595"/>
                  <a:gd name="connsiteY12" fmla="*/ 566453 h 677415"/>
                  <a:gd name="connsiteX13" fmla="*/ 214554 w 600595"/>
                  <a:gd name="connsiteY13" fmla="*/ 507480 h 677415"/>
                  <a:gd name="connsiteX14" fmla="*/ 228133 w 600595"/>
                  <a:gd name="connsiteY14" fmla="*/ 479933 h 677415"/>
                  <a:gd name="connsiteX15" fmla="*/ 230073 w 600595"/>
                  <a:gd name="connsiteY15" fmla="*/ 473337 h 677415"/>
                  <a:gd name="connsiteX16" fmla="*/ 230073 w 600595"/>
                  <a:gd name="connsiteY16" fmla="*/ 473337 h 677415"/>
                  <a:gd name="connsiteX17" fmla="*/ 231237 w 600595"/>
                  <a:gd name="connsiteY17" fmla="*/ 438419 h 677415"/>
                  <a:gd name="connsiteX18" fmla="*/ 231625 w 600595"/>
                  <a:gd name="connsiteY18" fmla="*/ 433375 h 677415"/>
                  <a:gd name="connsiteX19" fmla="*/ 231625 w 600595"/>
                  <a:gd name="connsiteY19" fmla="*/ 370522 h 677415"/>
                  <a:gd name="connsiteX20" fmla="*/ 233177 w 600595"/>
                  <a:gd name="connsiteY20" fmla="*/ 369746 h 677415"/>
                  <a:gd name="connsiteX21" fmla="*/ 335604 w 600595"/>
                  <a:gd name="connsiteY21" fmla="*/ 192439 h 677415"/>
                  <a:gd name="connsiteX22" fmla="*/ 301074 w 600595"/>
                  <a:gd name="connsiteY22" fmla="*/ 78760 h 677415"/>
                  <a:gd name="connsiteX23" fmla="*/ 576152 w 600595"/>
                  <a:gd name="connsiteY23" fmla="*/ 0 h 677415"/>
                  <a:gd name="connsiteX24" fmla="*/ 600595 w 600595"/>
                  <a:gd name="connsiteY24" fmla="*/ 66733 h 677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0595" h="677415">
                    <a:moveTo>
                      <a:pt x="600595" y="66733"/>
                    </a:moveTo>
                    <a:lnTo>
                      <a:pt x="599819" y="192051"/>
                    </a:lnTo>
                    <a:lnTo>
                      <a:pt x="599043" y="311937"/>
                    </a:lnTo>
                    <a:cubicBezTo>
                      <a:pt x="585464" y="307281"/>
                      <a:pt x="570721" y="304565"/>
                      <a:pt x="554038" y="304565"/>
                    </a:cubicBezTo>
                    <a:cubicBezTo>
                      <a:pt x="531535" y="304565"/>
                      <a:pt x="507868" y="309609"/>
                      <a:pt x="485365" y="318921"/>
                    </a:cubicBezTo>
                    <a:cubicBezTo>
                      <a:pt x="415140" y="348795"/>
                      <a:pt x="376730" y="412036"/>
                      <a:pt x="398069" y="463250"/>
                    </a:cubicBezTo>
                    <a:cubicBezTo>
                      <a:pt x="412036" y="496228"/>
                      <a:pt x="446955" y="516403"/>
                      <a:pt x="492348" y="516403"/>
                    </a:cubicBezTo>
                    <a:cubicBezTo>
                      <a:pt x="458206" y="554425"/>
                      <a:pt x="418244" y="586628"/>
                      <a:pt x="374014" y="612235"/>
                    </a:cubicBezTo>
                    <a:cubicBezTo>
                      <a:pt x="302625" y="653749"/>
                      <a:pt x="219598" y="677416"/>
                      <a:pt x="131138" y="677416"/>
                    </a:cubicBezTo>
                    <a:cubicBezTo>
                      <a:pt x="126870" y="677416"/>
                      <a:pt x="122602" y="677416"/>
                      <a:pt x="118334" y="677416"/>
                    </a:cubicBezTo>
                    <a:lnTo>
                      <a:pt x="0" y="559081"/>
                    </a:lnTo>
                    <a:cubicBezTo>
                      <a:pt x="17847" y="573049"/>
                      <a:pt x="42678" y="580808"/>
                      <a:pt x="71001" y="580808"/>
                    </a:cubicBezTo>
                    <a:cubicBezTo>
                      <a:pt x="93504" y="580808"/>
                      <a:pt x="117170" y="575764"/>
                      <a:pt x="139673" y="566453"/>
                    </a:cubicBezTo>
                    <a:cubicBezTo>
                      <a:pt x="171100" y="553261"/>
                      <a:pt x="197871" y="532311"/>
                      <a:pt x="214554" y="507480"/>
                    </a:cubicBezTo>
                    <a:cubicBezTo>
                      <a:pt x="220762" y="498556"/>
                      <a:pt x="225029" y="489245"/>
                      <a:pt x="228133" y="479933"/>
                    </a:cubicBezTo>
                    <a:cubicBezTo>
                      <a:pt x="228909" y="477605"/>
                      <a:pt x="229685" y="475277"/>
                      <a:pt x="230073" y="473337"/>
                    </a:cubicBezTo>
                    <a:cubicBezTo>
                      <a:pt x="230073" y="473337"/>
                      <a:pt x="230073" y="473337"/>
                      <a:pt x="230073" y="473337"/>
                    </a:cubicBezTo>
                    <a:cubicBezTo>
                      <a:pt x="232789" y="461310"/>
                      <a:pt x="233565" y="449670"/>
                      <a:pt x="231237" y="438419"/>
                    </a:cubicBezTo>
                    <a:cubicBezTo>
                      <a:pt x="231625" y="436867"/>
                      <a:pt x="231625" y="435315"/>
                      <a:pt x="231625" y="433375"/>
                    </a:cubicBezTo>
                    <a:lnTo>
                      <a:pt x="231625" y="370522"/>
                    </a:lnTo>
                    <a:cubicBezTo>
                      <a:pt x="232013" y="370134"/>
                      <a:pt x="232401" y="370134"/>
                      <a:pt x="233177" y="369746"/>
                    </a:cubicBezTo>
                    <a:cubicBezTo>
                      <a:pt x="294478" y="334440"/>
                      <a:pt x="335604" y="268095"/>
                      <a:pt x="335604" y="192439"/>
                    </a:cubicBezTo>
                    <a:cubicBezTo>
                      <a:pt x="335604" y="150537"/>
                      <a:pt x="322801" y="111351"/>
                      <a:pt x="301074" y="78760"/>
                    </a:cubicBezTo>
                    <a:lnTo>
                      <a:pt x="576152" y="0"/>
                    </a:lnTo>
                    <a:cubicBezTo>
                      <a:pt x="586628" y="21339"/>
                      <a:pt x="594388" y="43842"/>
                      <a:pt x="600595" y="66733"/>
                    </a:cubicBezTo>
                    <a:close/>
                  </a:path>
                </a:pathLst>
              </a:custGeom>
              <a:solidFill>
                <a:srgbClr val="4D4C4D">
                  <a:alpha val="43000"/>
                </a:srgbClr>
              </a:solidFill>
              <a:ln w="3880" cap="flat">
                <a:noFill/>
                <a:prstDash val="solid"/>
                <a:miter/>
              </a:ln>
            </p:spPr>
            <p:txBody>
              <a:bodyPr rtlCol="0" anchor="ctr"/>
              <a:lstStyle/>
              <a:p>
                <a:endParaRPr lang="zh-CN" altLang="en-US"/>
              </a:p>
            </p:txBody>
          </p:sp>
        </p:grpSp>
        <p:grpSp>
          <p:nvGrpSpPr>
            <p:cNvPr id="43" name="图形 1"/>
            <p:cNvGrpSpPr/>
            <p:nvPr/>
          </p:nvGrpSpPr>
          <p:grpSpPr>
            <a:xfrm>
              <a:off x="5777987" y="2139601"/>
              <a:ext cx="1600423" cy="1262103"/>
              <a:chOff x="5777987" y="2139601"/>
              <a:chExt cx="1600423" cy="1262103"/>
            </a:xfrm>
          </p:grpSpPr>
          <p:sp>
            <p:nvSpPr>
              <p:cNvPr id="44" name="任意多边形: 形状 43"/>
              <p:cNvSpPr/>
              <p:nvPr/>
            </p:nvSpPr>
            <p:spPr>
              <a:xfrm>
                <a:off x="6399921" y="3152233"/>
                <a:ext cx="356942" cy="189334"/>
              </a:xfrm>
              <a:custGeom>
                <a:avLst/>
                <a:gdLst>
                  <a:gd name="connsiteX0" fmla="*/ 0 w 356942"/>
                  <a:gd name="connsiteY0" fmla="*/ 0 h 189334"/>
                  <a:gd name="connsiteX1" fmla="*/ 356943 w 356942"/>
                  <a:gd name="connsiteY1" fmla="*/ 0 h 189334"/>
                  <a:gd name="connsiteX2" fmla="*/ 356943 w 356942"/>
                  <a:gd name="connsiteY2" fmla="*/ 189335 h 189334"/>
                  <a:gd name="connsiteX3" fmla="*/ 0 w 356942"/>
                  <a:gd name="connsiteY3" fmla="*/ 189335 h 189334"/>
                </a:gdLst>
                <a:ahLst/>
                <a:cxnLst>
                  <a:cxn ang="0">
                    <a:pos x="connsiteX0" y="connsiteY0"/>
                  </a:cxn>
                  <a:cxn ang="0">
                    <a:pos x="connsiteX1" y="connsiteY1"/>
                  </a:cxn>
                  <a:cxn ang="0">
                    <a:pos x="connsiteX2" y="connsiteY2"/>
                  </a:cxn>
                  <a:cxn ang="0">
                    <a:pos x="connsiteX3" y="connsiteY3"/>
                  </a:cxn>
                </a:cxnLst>
                <a:rect l="l" t="t" r="r" b="b"/>
                <a:pathLst>
                  <a:path w="356942" h="189334">
                    <a:moveTo>
                      <a:pt x="0" y="0"/>
                    </a:moveTo>
                    <a:lnTo>
                      <a:pt x="356943" y="0"/>
                    </a:lnTo>
                    <a:lnTo>
                      <a:pt x="356943" y="189335"/>
                    </a:lnTo>
                    <a:lnTo>
                      <a:pt x="0" y="189335"/>
                    </a:lnTo>
                    <a:close/>
                  </a:path>
                </a:pathLst>
              </a:custGeom>
              <a:solidFill>
                <a:srgbClr val="E5E5E4"/>
              </a:solidFill>
              <a:ln w="3880" cap="flat">
                <a:noFill/>
                <a:prstDash val="solid"/>
                <a:miter/>
              </a:ln>
            </p:spPr>
            <p:txBody>
              <a:bodyPr rtlCol="0" anchor="ctr"/>
              <a:lstStyle/>
              <a:p>
                <a:endParaRPr lang="zh-CN" altLang="en-US"/>
              </a:p>
            </p:txBody>
          </p:sp>
          <p:sp>
            <p:nvSpPr>
              <p:cNvPr id="45" name="任意多边形: 形状 44"/>
              <p:cNvSpPr/>
              <p:nvPr/>
            </p:nvSpPr>
            <p:spPr>
              <a:xfrm>
                <a:off x="5777987" y="2139601"/>
                <a:ext cx="1600423" cy="848515"/>
              </a:xfrm>
              <a:custGeom>
                <a:avLst/>
                <a:gdLst>
                  <a:gd name="connsiteX0" fmla="*/ 1577144 w 1600423"/>
                  <a:gd name="connsiteY0" fmla="*/ 0 h 848515"/>
                  <a:gd name="connsiteX1" fmla="*/ 23279 w 1600423"/>
                  <a:gd name="connsiteY1" fmla="*/ 0 h 848515"/>
                  <a:gd name="connsiteX2" fmla="*/ 0 w 1600423"/>
                  <a:gd name="connsiteY2" fmla="*/ 19399 h 848515"/>
                  <a:gd name="connsiteX3" fmla="*/ 0 w 1600423"/>
                  <a:gd name="connsiteY3" fmla="*/ 848515 h 848515"/>
                  <a:gd name="connsiteX4" fmla="*/ 1600423 w 1600423"/>
                  <a:gd name="connsiteY4" fmla="*/ 848515 h 848515"/>
                  <a:gd name="connsiteX5" fmla="*/ 1600423 w 1600423"/>
                  <a:gd name="connsiteY5" fmla="*/ 19787 h 848515"/>
                  <a:gd name="connsiteX6" fmla="*/ 1577144 w 1600423"/>
                  <a:gd name="connsiteY6" fmla="*/ 0 h 848515"/>
                  <a:gd name="connsiteX7" fmla="*/ 1534466 w 1600423"/>
                  <a:gd name="connsiteY7" fmla="*/ 793422 h 848515"/>
                  <a:gd name="connsiteX8" fmla="*/ 65957 w 1600423"/>
                  <a:gd name="connsiteY8" fmla="*/ 793422 h 848515"/>
                  <a:gd name="connsiteX9" fmla="*/ 65957 w 1600423"/>
                  <a:gd name="connsiteY9" fmla="*/ 55093 h 848515"/>
                  <a:gd name="connsiteX10" fmla="*/ 1534466 w 1600423"/>
                  <a:gd name="connsiteY10" fmla="*/ 55093 h 848515"/>
                  <a:gd name="connsiteX11" fmla="*/ 1534466 w 1600423"/>
                  <a:gd name="connsiteY11" fmla="*/ 793422 h 84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423" h="848515">
                    <a:moveTo>
                      <a:pt x="1577144" y="0"/>
                    </a:moveTo>
                    <a:lnTo>
                      <a:pt x="23279" y="0"/>
                    </a:lnTo>
                    <a:cubicBezTo>
                      <a:pt x="10475" y="0"/>
                      <a:pt x="0" y="8924"/>
                      <a:pt x="0" y="19399"/>
                    </a:cubicBezTo>
                    <a:lnTo>
                      <a:pt x="0" y="848515"/>
                    </a:lnTo>
                    <a:lnTo>
                      <a:pt x="1600423" y="848515"/>
                    </a:lnTo>
                    <a:lnTo>
                      <a:pt x="1600423" y="19787"/>
                    </a:lnTo>
                    <a:cubicBezTo>
                      <a:pt x="1600423" y="8924"/>
                      <a:pt x="1589948" y="0"/>
                      <a:pt x="1577144" y="0"/>
                    </a:cubicBezTo>
                    <a:close/>
                    <a:moveTo>
                      <a:pt x="1534466" y="793422"/>
                    </a:moveTo>
                    <a:lnTo>
                      <a:pt x="65957" y="793422"/>
                    </a:lnTo>
                    <a:lnTo>
                      <a:pt x="65957" y="55093"/>
                    </a:lnTo>
                    <a:lnTo>
                      <a:pt x="1534466" y="55093"/>
                    </a:lnTo>
                    <a:lnTo>
                      <a:pt x="1534466" y="793422"/>
                    </a:lnTo>
                    <a:close/>
                  </a:path>
                </a:pathLst>
              </a:custGeom>
              <a:solidFill>
                <a:srgbClr val="3B3854"/>
              </a:solidFill>
              <a:ln w="3880" cap="flat">
                <a:noFill/>
                <a:prstDash val="solid"/>
                <a:miter/>
              </a:ln>
            </p:spPr>
            <p:txBody>
              <a:bodyPr rtlCol="0" anchor="ctr"/>
              <a:lstStyle/>
              <a:p>
                <a:endParaRPr lang="zh-CN" altLang="en-US"/>
              </a:p>
            </p:txBody>
          </p:sp>
          <p:sp>
            <p:nvSpPr>
              <p:cNvPr id="46" name="任意多边形: 形状 45"/>
              <p:cNvSpPr/>
              <p:nvPr/>
            </p:nvSpPr>
            <p:spPr>
              <a:xfrm>
                <a:off x="5843943" y="2195083"/>
                <a:ext cx="1468509" cy="737940"/>
              </a:xfrm>
              <a:custGeom>
                <a:avLst/>
                <a:gdLst>
                  <a:gd name="connsiteX0" fmla="*/ 0 w 1468509"/>
                  <a:gd name="connsiteY0" fmla="*/ 0 h 737940"/>
                  <a:gd name="connsiteX1" fmla="*/ 1468510 w 1468509"/>
                  <a:gd name="connsiteY1" fmla="*/ 0 h 737940"/>
                  <a:gd name="connsiteX2" fmla="*/ 1468510 w 1468509"/>
                  <a:gd name="connsiteY2" fmla="*/ 737941 h 737940"/>
                  <a:gd name="connsiteX3" fmla="*/ 0 w 1468509"/>
                  <a:gd name="connsiteY3" fmla="*/ 737941 h 737940"/>
                </a:gdLst>
                <a:ahLst/>
                <a:cxnLst>
                  <a:cxn ang="0">
                    <a:pos x="connsiteX0" y="connsiteY0"/>
                  </a:cxn>
                  <a:cxn ang="0">
                    <a:pos x="connsiteX1" y="connsiteY1"/>
                  </a:cxn>
                  <a:cxn ang="0">
                    <a:pos x="connsiteX2" y="connsiteY2"/>
                  </a:cxn>
                  <a:cxn ang="0">
                    <a:pos x="connsiteX3" y="connsiteY3"/>
                  </a:cxn>
                </a:cxnLst>
                <a:rect l="l" t="t" r="r" b="b"/>
                <a:pathLst>
                  <a:path w="1468509" h="737940">
                    <a:moveTo>
                      <a:pt x="0" y="0"/>
                    </a:moveTo>
                    <a:lnTo>
                      <a:pt x="1468510" y="0"/>
                    </a:lnTo>
                    <a:lnTo>
                      <a:pt x="1468510" y="737941"/>
                    </a:lnTo>
                    <a:lnTo>
                      <a:pt x="0" y="737941"/>
                    </a:lnTo>
                    <a:close/>
                  </a:path>
                </a:pathLst>
              </a:custGeom>
              <a:solidFill>
                <a:srgbClr val="C7E6EE"/>
              </a:solidFill>
              <a:ln w="3880" cap="flat">
                <a:noFill/>
                <a:prstDash val="solid"/>
                <a:miter/>
              </a:ln>
            </p:spPr>
            <p:txBody>
              <a:bodyPr rtlCol="0" anchor="ctr"/>
              <a:lstStyle/>
              <a:p>
                <a:endParaRPr lang="zh-CN" altLang="en-US"/>
              </a:p>
            </p:txBody>
          </p:sp>
          <p:sp>
            <p:nvSpPr>
              <p:cNvPr id="47" name="任意多边形: 形状 46"/>
              <p:cNvSpPr/>
              <p:nvPr/>
            </p:nvSpPr>
            <p:spPr>
              <a:xfrm>
                <a:off x="5777987" y="2988117"/>
                <a:ext cx="1600423" cy="164116"/>
              </a:xfrm>
              <a:custGeom>
                <a:avLst/>
                <a:gdLst>
                  <a:gd name="connsiteX0" fmla="*/ 1600423 w 1600423"/>
                  <a:gd name="connsiteY0" fmla="*/ 0 h 164116"/>
                  <a:gd name="connsiteX1" fmla="*/ 1600423 w 1600423"/>
                  <a:gd name="connsiteY1" fmla="*/ 144717 h 164116"/>
                  <a:gd name="connsiteX2" fmla="*/ 1577144 w 1600423"/>
                  <a:gd name="connsiteY2" fmla="*/ 164116 h 164116"/>
                  <a:gd name="connsiteX3" fmla="*/ 23279 w 1600423"/>
                  <a:gd name="connsiteY3" fmla="*/ 164116 h 164116"/>
                  <a:gd name="connsiteX4" fmla="*/ 0 w 1600423"/>
                  <a:gd name="connsiteY4" fmla="*/ 144717 h 164116"/>
                  <a:gd name="connsiteX5" fmla="*/ 0 w 1600423"/>
                  <a:gd name="connsiteY5" fmla="*/ 0 h 164116"/>
                  <a:gd name="connsiteX6" fmla="*/ 1600423 w 1600423"/>
                  <a:gd name="connsiteY6" fmla="*/ 0 h 164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0423" h="164116">
                    <a:moveTo>
                      <a:pt x="1600423" y="0"/>
                    </a:moveTo>
                    <a:lnTo>
                      <a:pt x="1600423" y="144717"/>
                    </a:lnTo>
                    <a:cubicBezTo>
                      <a:pt x="1600423" y="155581"/>
                      <a:pt x="1589948" y="164116"/>
                      <a:pt x="1577144" y="164116"/>
                    </a:cubicBezTo>
                    <a:lnTo>
                      <a:pt x="23279" y="164116"/>
                    </a:lnTo>
                    <a:cubicBezTo>
                      <a:pt x="10475" y="164116"/>
                      <a:pt x="0" y="155193"/>
                      <a:pt x="0" y="144717"/>
                    </a:cubicBezTo>
                    <a:lnTo>
                      <a:pt x="0" y="0"/>
                    </a:lnTo>
                    <a:lnTo>
                      <a:pt x="1600423" y="0"/>
                    </a:lnTo>
                    <a:close/>
                  </a:path>
                </a:pathLst>
              </a:custGeom>
              <a:solidFill>
                <a:srgbClr val="E6E5E5"/>
              </a:solidFill>
              <a:ln w="3880" cap="flat">
                <a:noFill/>
                <a:prstDash val="solid"/>
                <a:miter/>
              </a:ln>
            </p:spPr>
            <p:txBody>
              <a:bodyPr rtlCol="0" anchor="ctr"/>
              <a:lstStyle/>
              <a:p>
                <a:endParaRPr lang="zh-CN" altLang="en-US"/>
              </a:p>
            </p:txBody>
          </p:sp>
          <p:sp>
            <p:nvSpPr>
              <p:cNvPr id="48" name="任意多边形: 形状 47"/>
              <p:cNvSpPr/>
              <p:nvPr/>
            </p:nvSpPr>
            <p:spPr>
              <a:xfrm>
                <a:off x="6545026" y="3036995"/>
                <a:ext cx="66732" cy="66740"/>
              </a:xfrm>
              <a:custGeom>
                <a:avLst/>
                <a:gdLst>
                  <a:gd name="connsiteX0" fmla="*/ 66733 w 66732"/>
                  <a:gd name="connsiteY0" fmla="*/ 33374 h 66740"/>
                  <a:gd name="connsiteX1" fmla="*/ 33366 w 66732"/>
                  <a:gd name="connsiteY1" fmla="*/ 66740 h 66740"/>
                  <a:gd name="connsiteX2" fmla="*/ 0 w 66732"/>
                  <a:gd name="connsiteY2" fmla="*/ 33374 h 66740"/>
                  <a:gd name="connsiteX3" fmla="*/ 33366 w 66732"/>
                  <a:gd name="connsiteY3" fmla="*/ 7 h 66740"/>
                  <a:gd name="connsiteX4" fmla="*/ 66733 w 66732"/>
                  <a:gd name="connsiteY4" fmla="*/ 33374 h 66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2" h="66740">
                    <a:moveTo>
                      <a:pt x="66733" y="33374"/>
                    </a:moveTo>
                    <a:cubicBezTo>
                      <a:pt x="66733" y="51997"/>
                      <a:pt x="51601" y="66740"/>
                      <a:pt x="33366" y="66740"/>
                    </a:cubicBezTo>
                    <a:cubicBezTo>
                      <a:pt x="14743" y="66740"/>
                      <a:pt x="0" y="51609"/>
                      <a:pt x="0" y="33374"/>
                    </a:cubicBezTo>
                    <a:cubicBezTo>
                      <a:pt x="0" y="14751"/>
                      <a:pt x="15131" y="7"/>
                      <a:pt x="33366" y="7"/>
                    </a:cubicBezTo>
                    <a:cubicBezTo>
                      <a:pt x="51601" y="-381"/>
                      <a:pt x="66733" y="14751"/>
                      <a:pt x="66733" y="33374"/>
                    </a:cubicBezTo>
                    <a:close/>
                  </a:path>
                </a:pathLst>
              </a:custGeom>
              <a:solidFill>
                <a:srgbClr val="B3B3B2"/>
              </a:solidFill>
              <a:ln w="3880" cap="flat">
                <a:noFill/>
                <a:prstDash val="solid"/>
                <a:miter/>
              </a:ln>
            </p:spPr>
            <p:txBody>
              <a:bodyPr rtlCol="0" anchor="ctr"/>
              <a:lstStyle/>
              <a:p>
                <a:endParaRPr lang="zh-CN" altLang="en-US"/>
              </a:p>
            </p:txBody>
          </p:sp>
          <p:sp>
            <p:nvSpPr>
              <p:cNvPr id="49" name="任意多边形: 形状 48"/>
              <p:cNvSpPr/>
              <p:nvPr/>
            </p:nvSpPr>
            <p:spPr>
              <a:xfrm>
                <a:off x="6236580" y="3341568"/>
                <a:ext cx="683623" cy="60137"/>
              </a:xfrm>
              <a:custGeom>
                <a:avLst/>
                <a:gdLst>
                  <a:gd name="connsiteX0" fmla="*/ 0 w 683623"/>
                  <a:gd name="connsiteY0" fmla="*/ 0 h 60137"/>
                  <a:gd name="connsiteX1" fmla="*/ 683623 w 683623"/>
                  <a:gd name="connsiteY1" fmla="*/ 0 h 60137"/>
                  <a:gd name="connsiteX2" fmla="*/ 683623 w 683623"/>
                  <a:gd name="connsiteY2" fmla="*/ 60137 h 60137"/>
                  <a:gd name="connsiteX3" fmla="*/ 0 w 683623"/>
                  <a:gd name="connsiteY3" fmla="*/ 60137 h 60137"/>
                </a:gdLst>
                <a:ahLst/>
                <a:cxnLst>
                  <a:cxn ang="0">
                    <a:pos x="connsiteX0" y="connsiteY0"/>
                  </a:cxn>
                  <a:cxn ang="0">
                    <a:pos x="connsiteX1" y="connsiteY1"/>
                  </a:cxn>
                  <a:cxn ang="0">
                    <a:pos x="connsiteX2" y="connsiteY2"/>
                  </a:cxn>
                  <a:cxn ang="0">
                    <a:pos x="connsiteX3" y="connsiteY3"/>
                  </a:cxn>
                </a:cxnLst>
                <a:rect l="l" t="t" r="r" b="b"/>
                <a:pathLst>
                  <a:path w="683623" h="60137">
                    <a:moveTo>
                      <a:pt x="0" y="0"/>
                    </a:moveTo>
                    <a:lnTo>
                      <a:pt x="683623" y="0"/>
                    </a:lnTo>
                    <a:lnTo>
                      <a:pt x="683623" y="60137"/>
                    </a:lnTo>
                    <a:lnTo>
                      <a:pt x="0" y="60137"/>
                    </a:lnTo>
                    <a:close/>
                  </a:path>
                </a:pathLst>
              </a:custGeom>
              <a:solidFill>
                <a:srgbClr val="F2F2F2"/>
              </a:solidFill>
              <a:ln w="3880" cap="flat">
                <a:noFill/>
                <a:prstDash val="solid"/>
                <a:miter/>
              </a:ln>
            </p:spPr>
            <p:txBody>
              <a:bodyPr rtlCol="0" anchor="ctr"/>
              <a:lstStyle/>
              <a:p>
                <a:endParaRPr lang="zh-CN" altLang="en-US"/>
              </a:p>
            </p:txBody>
          </p:sp>
          <p:sp>
            <p:nvSpPr>
              <p:cNvPr id="50" name="任意多边形: 形状 49"/>
              <p:cNvSpPr/>
              <p:nvPr/>
            </p:nvSpPr>
            <p:spPr>
              <a:xfrm>
                <a:off x="6399921" y="3152233"/>
                <a:ext cx="356942" cy="52377"/>
              </a:xfrm>
              <a:custGeom>
                <a:avLst/>
                <a:gdLst>
                  <a:gd name="connsiteX0" fmla="*/ 0 w 356942"/>
                  <a:gd name="connsiteY0" fmla="*/ 0 h 52377"/>
                  <a:gd name="connsiteX1" fmla="*/ 356943 w 356942"/>
                  <a:gd name="connsiteY1" fmla="*/ 0 h 52377"/>
                  <a:gd name="connsiteX2" fmla="*/ 356943 w 356942"/>
                  <a:gd name="connsiteY2" fmla="*/ 52378 h 52377"/>
                  <a:gd name="connsiteX3" fmla="*/ 0 w 356942"/>
                  <a:gd name="connsiteY3" fmla="*/ 52378 h 52377"/>
                </a:gdLst>
                <a:ahLst/>
                <a:cxnLst>
                  <a:cxn ang="0">
                    <a:pos x="connsiteX0" y="connsiteY0"/>
                  </a:cxn>
                  <a:cxn ang="0">
                    <a:pos x="connsiteX1" y="connsiteY1"/>
                  </a:cxn>
                  <a:cxn ang="0">
                    <a:pos x="connsiteX2" y="connsiteY2"/>
                  </a:cxn>
                  <a:cxn ang="0">
                    <a:pos x="connsiteX3" y="connsiteY3"/>
                  </a:cxn>
                </a:cxnLst>
                <a:rect l="l" t="t" r="r" b="b"/>
                <a:pathLst>
                  <a:path w="356942" h="52377">
                    <a:moveTo>
                      <a:pt x="0" y="0"/>
                    </a:moveTo>
                    <a:lnTo>
                      <a:pt x="356943" y="0"/>
                    </a:lnTo>
                    <a:lnTo>
                      <a:pt x="356943" y="52378"/>
                    </a:lnTo>
                    <a:lnTo>
                      <a:pt x="0" y="52378"/>
                    </a:lnTo>
                    <a:close/>
                  </a:path>
                </a:pathLst>
              </a:custGeom>
              <a:solidFill>
                <a:srgbClr val="1F6081">
                  <a:alpha val="25000"/>
                </a:srgbClr>
              </a:solidFill>
              <a:ln w="3880" cap="flat">
                <a:noFill/>
                <a:prstDash val="solid"/>
                <a:miter/>
              </a:ln>
            </p:spPr>
            <p:txBody>
              <a:bodyPr rtlCol="0" anchor="ctr"/>
              <a:lstStyle/>
              <a:p>
                <a:endParaRPr lang="zh-CN" altLang="en-US"/>
              </a:p>
            </p:txBody>
          </p:sp>
          <p:grpSp>
            <p:nvGrpSpPr>
              <p:cNvPr id="51" name="图形 1"/>
              <p:cNvGrpSpPr/>
              <p:nvPr/>
            </p:nvGrpSpPr>
            <p:grpSpPr>
              <a:xfrm>
                <a:off x="6014267" y="2323505"/>
                <a:ext cx="1128249" cy="526490"/>
                <a:chOff x="6014267" y="2323505"/>
                <a:chExt cx="1128249" cy="526490"/>
              </a:xfrm>
            </p:grpSpPr>
            <p:sp>
              <p:nvSpPr>
                <p:cNvPr id="52" name="任意多边形: 形状 51"/>
                <p:cNvSpPr/>
                <p:nvPr/>
              </p:nvSpPr>
              <p:spPr>
                <a:xfrm>
                  <a:off x="6014267" y="2616042"/>
                  <a:ext cx="533862" cy="233952"/>
                </a:xfrm>
                <a:custGeom>
                  <a:avLst/>
                  <a:gdLst>
                    <a:gd name="connsiteX0" fmla="*/ 0 w 533862"/>
                    <a:gd name="connsiteY0" fmla="*/ 0 h 233952"/>
                    <a:gd name="connsiteX1" fmla="*/ 533862 w 533862"/>
                    <a:gd name="connsiteY1" fmla="*/ 0 h 233952"/>
                    <a:gd name="connsiteX2" fmla="*/ 533862 w 533862"/>
                    <a:gd name="connsiteY2" fmla="*/ 233953 h 233952"/>
                    <a:gd name="connsiteX3" fmla="*/ 0 w 533862"/>
                    <a:gd name="connsiteY3" fmla="*/ 233953 h 233952"/>
                  </a:gdLst>
                  <a:ahLst/>
                  <a:cxnLst>
                    <a:cxn ang="0">
                      <a:pos x="connsiteX0" y="connsiteY0"/>
                    </a:cxn>
                    <a:cxn ang="0">
                      <a:pos x="connsiteX1" y="connsiteY1"/>
                    </a:cxn>
                    <a:cxn ang="0">
                      <a:pos x="connsiteX2" y="connsiteY2"/>
                    </a:cxn>
                    <a:cxn ang="0">
                      <a:pos x="connsiteX3" y="connsiteY3"/>
                    </a:cxn>
                  </a:cxnLst>
                  <a:rect l="l" t="t" r="r" b="b"/>
                  <a:pathLst>
                    <a:path w="533862" h="233952">
                      <a:moveTo>
                        <a:pt x="0" y="0"/>
                      </a:moveTo>
                      <a:lnTo>
                        <a:pt x="533862" y="0"/>
                      </a:lnTo>
                      <a:lnTo>
                        <a:pt x="533862" y="233953"/>
                      </a:lnTo>
                      <a:lnTo>
                        <a:pt x="0" y="233953"/>
                      </a:lnTo>
                      <a:close/>
                    </a:path>
                  </a:pathLst>
                </a:custGeom>
                <a:solidFill>
                  <a:srgbClr val="5DB8BE"/>
                </a:solidFill>
                <a:ln w="3880" cap="flat">
                  <a:noFill/>
                  <a:prstDash val="solid"/>
                  <a:miter/>
                </a:ln>
              </p:spPr>
              <p:txBody>
                <a:bodyPr rtlCol="0" anchor="ctr"/>
                <a:lstStyle/>
                <a:p>
                  <a:endParaRPr lang="zh-CN" altLang="en-US"/>
                </a:p>
              </p:txBody>
            </p:sp>
            <p:sp>
              <p:nvSpPr>
                <p:cNvPr id="53" name="任意多边形: 形状 52"/>
                <p:cNvSpPr/>
                <p:nvPr/>
              </p:nvSpPr>
              <p:spPr>
                <a:xfrm>
                  <a:off x="6608655" y="2616042"/>
                  <a:ext cx="533862" cy="233952"/>
                </a:xfrm>
                <a:custGeom>
                  <a:avLst/>
                  <a:gdLst>
                    <a:gd name="connsiteX0" fmla="*/ 0 w 533862"/>
                    <a:gd name="connsiteY0" fmla="*/ 0 h 233952"/>
                    <a:gd name="connsiteX1" fmla="*/ 533862 w 533862"/>
                    <a:gd name="connsiteY1" fmla="*/ 0 h 233952"/>
                    <a:gd name="connsiteX2" fmla="*/ 533862 w 533862"/>
                    <a:gd name="connsiteY2" fmla="*/ 233953 h 233952"/>
                    <a:gd name="connsiteX3" fmla="*/ 0 w 533862"/>
                    <a:gd name="connsiteY3" fmla="*/ 233953 h 233952"/>
                  </a:gdLst>
                  <a:ahLst/>
                  <a:cxnLst>
                    <a:cxn ang="0">
                      <a:pos x="connsiteX0" y="connsiteY0"/>
                    </a:cxn>
                    <a:cxn ang="0">
                      <a:pos x="connsiteX1" y="connsiteY1"/>
                    </a:cxn>
                    <a:cxn ang="0">
                      <a:pos x="connsiteX2" y="connsiteY2"/>
                    </a:cxn>
                    <a:cxn ang="0">
                      <a:pos x="connsiteX3" y="connsiteY3"/>
                    </a:cxn>
                  </a:cxnLst>
                  <a:rect l="l" t="t" r="r" b="b"/>
                  <a:pathLst>
                    <a:path w="533862" h="233952">
                      <a:moveTo>
                        <a:pt x="0" y="0"/>
                      </a:moveTo>
                      <a:lnTo>
                        <a:pt x="533862" y="0"/>
                      </a:lnTo>
                      <a:lnTo>
                        <a:pt x="533862" y="233953"/>
                      </a:lnTo>
                      <a:lnTo>
                        <a:pt x="0" y="233953"/>
                      </a:lnTo>
                      <a:close/>
                    </a:path>
                  </a:pathLst>
                </a:custGeom>
                <a:solidFill>
                  <a:srgbClr val="EA7240"/>
                </a:solidFill>
                <a:ln w="3880" cap="flat">
                  <a:noFill/>
                  <a:prstDash val="solid"/>
                  <a:miter/>
                </a:ln>
              </p:spPr>
              <p:txBody>
                <a:bodyPr rtlCol="0" anchor="ctr"/>
                <a:lstStyle/>
                <a:p>
                  <a:endParaRPr lang="zh-CN" altLang="en-US"/>
                </a:p>
              </p:txBody>
            </p:sp>
            <p:sp>
              <p:nvSpPr>
                <p:cNvPr id="54" name="任意多边形: 形状 53"/>
                <p:cNvSpPr/>
                <p:nvPr/>
              </p:nvSpPr>
              <p:spPr>
                <a:xfrm>
                  <a:off x="6014267" y="2323505"/>
                  <a:ext cx="1128249" cy="229296"/>
                </a:xfrm>
                <a:custGeom>
                  <a:avLst/>
                  <a:gdLst>
                    <a:gd name="connsiteX0" fmla="*/ 0 w 1128249"/>
                    <a:gd name="connsiteY0" fmla="*/ 0 h 229296"/>
                    <a:gd name="connsiteX1" fmla="*/ 1128250 w 1128249"/>
                    <a:gd name="connsiteY1" fmla="*/ 0 h 229296"/>
                    <a:gd name="connsiteX2" fmla="*/ 1128250 w 1128249"/>
                    <a:gd name="connsiteY2" fmla="*/ 229297 h 229296"/>
                    <a:gd name="connsiteX3" fmla="*/ 0 w 1128249"/>
                    <a:gd name="connsiteY3" fmla="*/ 229297 h 229296"/>
                  </a:gdLst>
                  <a:ahLst/>
                  <a:cxnLst>
                    <a:cxn ang="0">
                      <a:pos x="connsiteX0" y="connsiteY0"/>
                    </a:cxn>
                    <a:cxn ang="0">
                      <a:pos x="connsiteX1" y="connsiteY1"/>
                    </a:cxn>
                    <a:cxn ang="0">
                      <a:pos x="connsiteX2" y="connsiteY2"/>
                    </a:cxn>
                    <a:cxn ang="0">
                      <a:pos x="connsiteX3" y="connsiteY3"/>
                    </a:cxn>
                  </a:cxnLst>
                  <a:rect l="l" t="t" r="r" b="b"/>
                  <a:pathLst>
                    <a:path w="1128249" h="229296">
                      <a:moveTo>
                        <a:pt x="0" y="0"/>
                      </a:moveTo>
                      <a:lnTo>
                        <a:pt x="1128250" y="0"/>
                      </a:lnTo>
                      <a:lnTo>
                        <a:pt x="1128250" y="229297"/>
                      </a:lnTo>
                      <a:lnTo>
                        <a:pt x="0" y="229297"/>
                      </a:lnTo>
                      <a:close/>
                    </a:path>
                  </a:pathLst>
                </a:custGeom>
                <a:solidFill>
                  <a:srgbClr val="185680"/>
                </a:solidFill>
                <a:ln w="3880" cap="flat">
                  <a:noFill/>
                  <a:prstDash val="solid"/>
                  <a:miter/>
                </a:ln>
              </p:spPr>
              <p:txBody>
                <a:bodyPr rtlCol="0" anchor="ctr"/>
                <a:lstStyle/>
                <a:p>
                  <a:endParaRPr lang="zh-CN" altLang="en-US"/>
                </a:p>
              </p:txBody>
            </p:sp>
          </p:grpSp>
        </p:grpSp>
        <p:grpSp>
          <p:nvGrpSpPr>
            <p:cNvPr id="55" name="图形 1"/>
            <p:cNvGrpSpPr/>
            <p:nvPr/>
          </p:nvGrpSpPr>
          <p:grpSpPr>
            <a:xfrm>
              <a:off x="6822044" y="1573149"/>
              <a:ext cx="1255119" cy="888865"/>
              <a:chOff x="6822044" y="1573149"/>
              <a:chExt cx="1255119" cy="888865"/>
            </a:xfrm>
          </p:grpSpPr>
          <p:sp>
            <p:nvSpPr>
              <p:cNvPr id="56" name="任意多边形: 形状 55"/>
              <p:cNvSpPr/>
              <p:nvPr/>
            </p:nvSpPr>
            <p:spPr>
              <a:xfrm>
                <a:off x="7291114" y="1649193"/>
                <a:ext cx="786050" cy="687503"/>
              </a:xfrm>
              <a:custGeom>
                <a:avLst/>
                <a:gdLst>
                  <a:gd name="connsiteX0" fmla="*/ 786050 w 786050"/>
                  <a:gd name="connsiteY0" fmla="*/ 687503 h 687503"/>
                  <a:gd name="connsiteX1" fmla="*/ 393025 w 786050"/>
                  <a:gd name="connsiteY1" fmla="*/ 687503 h 687503"/>
                  <a:gd name="connsiteX2" fmla="*/ 84968 w 786050"/>
                  <a:gd name="connsiteY2" fmla="*/ 557141 h 687503"/>
                  <a:gd name="connsiteX3" fmla="*/ 0 w 786050"/>
                  <a:gd name="connsiteY3" fmla="*/ 343752 h 687503"/>
                  <a:gd name="connsiteX4" fmla="*/ 258396 w 786050"/>
                  <a:gd name="connsiteY4" fmla="*/ 20563 h 687503"/>
                  <a:gd name="connsiteX5" fmla="*/ 392637 w 786050"/>
                  <a:gd name="connsiteY5" fmla="*/ 0 h 687503"/>
                  <a:gd name="connsiteX6" fmla="*/ 785274 w 786050"/>
                  <a:gd name="connsiteY6" fmla="*/ 343752 h 687503"/>
                  <a:gd name="connsiteX7" fmla="*/ 681683 w 786050"/>
                  <a:gd name="connsiteY7" fmla="*/ 576540 h 687503"/>
                  <a:gd name="connsiteX8" fmla="*/ 786050 w 786050"/>
                  <a:gd name="connsiteY8" fmla="*/ 687503 h 687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6050" h="687503">
                    <a:moveTo>
                      <a:pt x="786050" y="687503"/>
                    </a:moveTo>
                    <a:lnTo>
                      <a:pt x="393025" y="687503"/>
                    </a:lnTo>
                    <a:cubicBezTo>
                      <a:pt x="268483" y="687503"/>
                      <a:pt x="157132" y="636677"/>
                      <a:pt x="84968" y="557141"/>
                    </a:cubicBezTo>
                    <a:cubicBezTo>
                      <a:pt x="31815" y="498556"/>
                      <a:pt x="0" y="424452"/>
                      <a:pt x="0" y="343752"/>
                    </a:cubicBezTo>
                    <a:cubicBezTo>
                      <a:pt x="0" y="195155"/>
                      <a:pt x="107859" y="68673"/>
                      <a:pt x="258396" y="20563"/>
                    </a:cubicBezTo>
                    <a:cubicBezTo>
                      <a:pt x="300297" y="6984"/>
                      <a:pt x="345691" y="0"/>
                      <a:pt x="392637" y="0"/>
                    </a:cubicBezTo>
                    <a:cubicBezTo>
                      <a:pt x="609907" y="0"/>
                      <a:pt x="785274" y="153641"/>
                      <a:pt x="785274" y="343752"/>
                    </a:cubicBezTo>
                    <a:cubicBezTo>
                      <a:pt x="785274" y="433375"/>
                      <a:pt x="746476" y="515239"/>
                      <a:pt x="681683" y="576540"/>
                    </a:cubicBezTo>
                    <a:cubicBezTo>
                      <a:pt x="621158" y="636677"/>
                      <a:pt x="786050" y="687503"/>
                      <a:pt x="786050" y="687503"/>
                    </a:cubicBezTo>
                    <a:close/>
                  </a:path>
                </a:pathLst>
              </a:custGeom>
              <a:solidFill>
                <a:srgbClr val="CCCCCC"/>
              </a:solidFill>
              <a:ln w="3880" cap="flat">
                <a:noFill/>
                <a:prstDash val="solid"/>
                <a:miter/>
              </a:ln>
            </p:spPr>
            <p:txBody>
              <a:bodyPr rtlCol="0" anchor="ctr"/>
              <a:lstStyle/>
              <a:p>
                <a:endParaRPr lang="zh-CN" altLang="en-US"/>
              </a:p>
            </p:txBody>
          </p:sp>
          <p:sp>
            <p:nvSpPr>
              <p:cNvPr id="57" name="任意多边形: 形状 56"/>
              <p:cNvSpPr/>
              <p:nvPr/>
            </p:nvSpPr>
            <p:spPr>
              <a:xfrm>
                <a:off x="6822044" y="1573149"/>
                <a:ext cx="1015735" cy="888865"/>
              </a:xfrm>
              <a:custGeom>
                <a:avLst/>
                <a:gdLst>
                  <a:gd name="connsiteX0" fmla="*/ 1015735 w 1015735"/>
                  <a:gd name="connsiteY0" fmla="*/ 444239 h 888865"/>
                  <a:gd name="connsiteX1" fmla="*/ 905937 w 1015735"/>
                  <a:gd name="connsiteY1" fmla="*/ 720093 h 888865"/>
                  <a:gd name="connsiteX2" fmla="*/ 507868 w 1015735"/>
                  <a:gd name="connsiteY2" fmla="*/ 888865 h 888865"/>
                  <a:gd name="connsiteX3" fmla="*/ 0 w 1015735"/>
                  <a:gd name="connsiteY3" fmla="*/ 888865 h 888865"/>
                  <a:gd name="connsiteX4" fmla="*/ 134242 w 1015735"/>
                  <a:gd name="connsiteY4" fmla="*/ 745700 h 888865"/>
                  <a:gd name="connsiteX5" fmla="*/ 0 w 1015735"/>
                  <a:gd name="connsiteY5" fmla="*/ 444627 h 888865"/>
                  <a:gd name="connsiteX6" fmla="*/ 507868 w 1015735"/>
                  <a:gd name="connsiteY6" fmla="*/ 0 h 888865"/>
                  <a:gd name="connsiteX7" fmla="*/ 681295 w 1015735"/>
                  <a:gd name="connsiteY7" fmla="*/ 26771 h 888865"/>
                  <a:gd name="connsiteX8" fmla="*/ 1015735 w 1015735"/>
                  <a:gd name="connsiteY8" fmla="*/ 444239 h 88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35" h="888865">
                    <a:moveTo>
                      <a:pt x="1015735" y="444239"/>
                    </a:moveTo>
                    <a:cubicBezTo>
                      <a:pt x="1015735" y="548606"/>
                      <a:pt x="974997" y="644437"/>
                      <a:pt x="905937" y="720093"/>
                    </a:cubicBezTo>
                    <a:cubicBezTo>
                      <a:pt x="812821" y="822909"/>
                      <a:pt x="668880" y="888865"/>
                      <a:pt x="507868" y="888865"/>
                    </a:cubicBezTo>
                    <a:lnTo>
                      <a:pt x="0" y="888865"/>
                    </a:lnTo>
                    <a:cubicBezTo>
                      <a:pt x="0" y="888865"/>
                      <a:pt x="213002" y="823296"/>
                      <a:pt x="134242" y="745700"/>
                    </a:cubicBezTo>
                    <a:cubicBezTo>
                      <a:pt x="50438" y="666552"/>
                      <a:pt x="0" y="560633"/>
                      <a:pt x="0" y="444627"/>
                    </a:cubicBezTo>
                    <a:cubicBezTo>
                      <a:pt x="0" y="199035"/>
                      <a:pt x="227357" y="0"/>
                      <a:pt x="507868" y="0"/>
                    </a:cubicBezTo>
                    <a:cubicBezTo>
                      <a:pt x="568781" y="0"/>
                      <a:pt x="627366" y="9312"/>
                      <a:pt x="681295" y="26771"/>
                    </a:cubicBezTo>
                    <a:cubicBezTo>
                      <a:pt x="876062" y="88460"/>
                      <a:pt x="1015735" y="251800"/>
                      <a:pt x="1015735" y="444239"/>
                    </a:cubicBezTo>
                    <a:close/>
                  </a:path>
                </a:pathLst>
              </a:custGeom>
              <a:solidFill>
                <a:srgbClr val="FFFFFF"/>
              </a:solidFill>
              <a:ln w="3880" cap="flat">
                <a:noFill/>
                <a:prstDash val="solid"/>
                <a:miter/>
              </a:ln>
            </p:spPr>
            <p:txBody>
              <a:bodyPr rtlCol="0" anchor="ctr"/>
              <a:lstStyle/>
              <a:p>
                <a:endParaRPr lang="zh-CN" altLang="en-US"/>
              </a:p>
            </p:txBody>
          </p:sp>
          <p:sp>
            <p:nvSpPr>
              <p:cNvPr id="58" name="任意多边形: 形状 57"/>
              <p:cNvSpPr/>
              <p:nvPr/>
            </p:nvSpPr>
            <p:spPr>
              <a:xfrm>
                <a:off x="7036598" y="2134946"/>
                <a:ext cx="587016" cy="48885"/>
              </a:xfrm>
              <a:custGeom>
                <a:avLst/>
                <a:gdLst>
                  <a:gd name="connsiteX0" fmla="*/ 587016 w 587016"/>
                  <a:gd name="connsiteY0" fmla="*/ 24443 h 48885"/>
                  <a:gd name="connsiteX1" fmla="*/ 562573 w 587016"/>
                  <a:gd name="connsiteY1" fmla="*/ 48886 h 48885"/>
                  <a:gd name="connsiteX2" fmla="*/ 24443 w 587016"/>
                  <a:gd name="connsiteY2" fmla="*/ 48886 h 48885"/>
                  <a:gd name="connsiteX3" fmla="*/ 0 w 587016"/>
                  <a:gd name="connsiteY3" fmla="*/ 24443 h 48885"/>
                  <a:gd name="connsiteX4" fmla="*/ 24443 w 587016"/>
                  <a:gd name="connsiteY4" fmla="*/ 0 h 48885"/>
                  <a:gd name="connsiteX5" fmla="*/ 562573 w 587016"/>
                  <a:gd name="connsiteY5" fmla="*/ 0 h 48885"/>
                  <a:gd name="connsiteX6" fmla="*/ 587016 w 587016"/>
                  <a:gd name="connsiteY6" fmla="*/ 24443 h 48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016" h="48885">
                    <a:moveTo>
                      <a:pt x="587016" y="24443"/>
                    </a:moveTo>
                    <a:cubicBezTo>
                      <a:pt x="587016" y="37634"/>
                      <a:pt x="576152" y="48886"/>
                      <a:pt x="562573" y="48886"/>
                    </a:cubicBezTo>
                    <a:lnTo>
                      <a:pt x="24443" y="48886"/>
                    </a:lnTo>
                    <a:cubicBezTo>
                      <a:pt x="10864" y="48886"/>
                      <a:pt x="0" y="38022"/>
                      <a:pt x="0" y="24443"/>
                    </a:cubicBezTo>
                    <a:cubicBezTo>
                      <a:pt x="0" y="10863"/>
                      <a:pt x="10864" y="0"/>
                      <a:pt x="24443" y="0"/>
                    </a:cubicBezTo>
                    <a:lnTo>
                      <a:pt x="562573" y="0"/>
                    </a:lnTo>
                    <a:cubicBezTo>
                      <a:pt x="575764" y="0"/>
                      <a:pt x="587016" y="10863"/>
                      <a:pt x="587016" y="24443"/>
                    </a:cubicBezTo>
                    <a:close/>
                  </a:path>
                </a:pathLst>
              </a:custGeom>
              <a:solidFill>
                <a:srgbClr val="A0D3D9"/>
              </a:solidFill>
              <a:ln w="3880" cap="flat">
                <a:noFill/>
                <a:prstDash val="solid"/>
                <a:miter/>
              </a:ln>
            </p:spPr>
            <p:txBody>
              <a:bodyPr rtlCol="0" anchor="ctr"/>
              <a:lstStyle/>
              <a:p>
                <a:endParaRPr lang="zh-CN" altLang="en-US"/>
              </a:p>
            </p:txBody>
          </p:sp>
          <p:sp>
            <p:nvSpPr>
              <p:cNvPr id="59" name="任意多边形: 形状 58"/>
              <p:cNvSpPr/>
              <p:nvPr/>
            </p:nvSpPr>
            <p:spPr>
              <a:xfrm>
                <a:off x="7036598" y="1992944"/>
                <a:ext cx="587016" cy="48885"/>
              </a:xfrm>
              <a:custGeom>
                <a:avLst/>
                <a:gdLst>
                  <a:gd name="connsiteX0" fmla="*/ 587016 w 587016"/>
                  <a:gd name="connsiteY0" fmla="*/ 24443 h 48885"/>
                  <a:gd name="connsiteX1" fmla="*/ 562573 w 587016"/>
                  <a:gd name="connsiteY1" fmla="*/ 48886 h 48885"/>
                  <a:gd name="connsiteX2" fmla="*/ 24443 w 587016"/>
                  <a:gd name="connsiteY2" fmla="*/ 48886 h 48885"/>
                  <a:gd name="connsiteX3" fmla="*/ 0 w 587016"/>
                  <a:gd name="connsiteY3" fmla="*/ 24443 h 48885"/>
                  <a:gd name="connsiteX4" fmla="*/ 24443 w 587016"/>
                  <a:gd name="connsiteY4" fmla="*/ 0 h 48885"/>
                  <a:gd name="connsiteX5" fmla="*/ 562573 w 587016"/>
                  <a:gd name="connsiteY5" fmla="*/ 0 h 48885"/>
                  <a:gd name="connsiteX6" fmla="*/ 587016 w 587016"/>
                  <a:gd name="connsiteY6" fmla="*/ 24443 h 48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016" h="48885">
                    <a:moveTo>
                      <a:pt x="587016" y="24443"/>
                    </a:moveTo>
                    <a:cubicBezTo>
                      <a:pt x="587016" y="38022"/>
                      <a:pt x="576152" y="48886"/>
                      <a:pt x="562573" y="48886"/>
                    </a:cubicBezTo>
                    <a:lnTo>
                      <a:pt x="24443" y="48886"/>
                    </a:lnTo>
                    <a:cubicBezTo>
                      <a:pt x="10864" y="48886"/>
                      <a:pt x="0" y="38022"/>
                      <a:pt x="0" y="24443"/>
                    </a:cubicBezTo>
                    <a:cubicBezTo>
                      <a:pt x="0" y="10863"/>
                      <a:pt x="10864" y="0"/>
                      <a:pt x="24443" y="0"/>
                    </a:cubicBezTo>
                    <a:lnTo>
                      <a:pt x="562573" y="0"/>
                    </a:lnTo>
                    <a:cubicBezTo>
                      <a:pt x="575764" y="0"/>
                      <a:pt x="587016" y="10863"/>
                      <a:pt x="587016" y="24443"/>
                    </a:cubicBezTo>
                    <a:close/>
                  </a:path>
                </a:pathLst>
              </a:custGeom>
              <a:solidFill>
                <a:srgbClr val="A0D3D9"/>
              </a:solidFill>
              <a:ln w="3880" cap="flat">
                <a:noFill/>
                <a:prstDash val="solid"/>
                <a:miter/>
              </a:ln>
            </p:spPr>
            <p:txBody>
              <a:bodyPr rtlCol="0" anchor="ctr"/>
              <a:lstStyle/>
              <a:p>
                <a:endParaRPr lang="zh-CN" altLang="en-US"/>
              </a:p>
            </p:txBody>
          </p:sp>
          <p:sp>
            <p:nvSpPr>
              <p:cNvPr id="60" name="任意多边形: 形状 59"/>
              <p:cNvSpPr/>
              <p:nvPr/>
            </p:nvSpPr>
            <p:spPr>
              <a:xfrm>
                <a:off x="7036598" y="1850555"/>
                <a:ext cx="587016" cy="48885"/>
              </a:xfrm>
              <a:custGeom>
                <a:avLst/>
                <a:gdLst>
                  <a:gd name="connsiteX0" fmla="*/ 587016 w 587016"/>
                  <a:gd name="connsiteY0" fmla="*/ 24443 h 48885"/>
                  <a:gd name="connsiteX1" fmla="*/ 562573 w 587016"/>
                  <a:gd name="connsiteY1" fmla="*/ 48886 h 48885"/>
                  <a:gd name="connsiteX2" fmla="*/ 24443 w 587016"/>
                  <a:gd name="connsiteY2" fmla="*/ 48886 h 48885"/>
                  <a:gd name="connsiteX3" fmla="*/ 0 w 587016"/>
                  <a:gd name="connsiteY3" fmla="*/ 24443 h 48885"/>
                  <a:gd name="connsiteX4" fmla="*/ 24443 w 587016"/>
                  <a:gd name="connsiteY4" fmla="*/ 0 h 48885"/>
                  <a:gd name="connsiteX5" fmla="*/ 562573 w 587016"/>
                  <a:gd name="connsiteY5" fmla="*/ 0 h 48885"/>
                  <a:gd name="connsiteX6" fmla="*/ 587016 w 587016"/>
                  <a:gd name="connsiteY6" fmla="*/ 24443 h 48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016" h="48885">
                    <a:moveTo>
                      <a:pt x="587016" y="24443"/>
                    </a:moveTo>
                    <a:cubicBezTo>
                      <a:pt x="587016" y="37634"/>
                      <a:pt x="576152" y="48886"/>
                      <a:pt x="562573" y="48886"/>
                    </a:cubicBezTo>
                    <a:lnTo>
                      <a:pt x="24443" y="48886"/>
                    </a:lnTo>
                    <a:cubicBezTo>
                      <a:pt x="10864" y="48886"/>
                      <a:pt x="0" y="38022"/>
                      <a:pt x="0" y="24443"/>
                    </a:cubicBezTo>
                    <a:cubicBezTo>
                      <a:pt x="0" y="10864"/>
                      <a:pt x="10864" y="0"/>
                      <a:pt x="24443" y="0"/>
                    </a:cubicBezTo>
                    <a:lnTo>
                      <a:pt x="562573" y="0"/>
                    </a:lnTo>
                    <a:cubicBezTo>
                      <a:pt x="575764" y="0"/>
                      <a:pt x="587016" y="10864"/>
                      <a:pt x="587016" y="24443"/>
                    </a:cubicBezTo>
                    <a:close/>
                  </a:path>
                </a:pathLst>
              </a:custGeom>
              <a:solidFill>
                <a:srgbClr val="A0D3D9"/>
              </a:solidFill>
              <a:ln w="3880" cap="flat">
                <a:noFill/>
                <a:prstDash val="solid"/>
                <a:miter/>
              </a:ln>
            </p:spPr>
            <p:txBody>
              <a:bodyPr rtlCol="0" anchor="ctr"/>
              <a:lstStyle/>
              <a:p>
                <a:endParaRPr lang="zh-CN" altLang="en-US"/>
              </a:p>
            </p:txBody>
          </p:sp>
          <p:sp>
            <p:nvSpPr>
              <p:cNvPr id="61" name="任意多边形: 形状 60"/>
              <p:cNvSpPr/>
              <p:nvPr/>
            </p:nvSpPr>
            <p:spPr>
              <a:xfrm>
                <a:off x="7682975" y="1750844"/>
                <a:ext cx="394189" cy="585851"/>
              </a:xfrm>
              <a:custGeom>
                <a:avLst/>
                <a:gdLst>
                  <a:gd name="connsiteX0" fmla="*/ 394189 w 394189"/>
                  <a:gd name="connsiteY0" fmla="*/ 585852 h 585851"/>
                  <a:gd name="connsiteX1" fmla="*/ 0 w 394189"/>
                  <a:gd name="connsiteY1" fmla="*/ 585852 h 585851"/>
                  <a:gd name="connsiteX2" fmla="*/ 45394 w 394189"/>
                  <a:gd name="connsiteY2" fmla="*/ 542398 h 585851"/>
                  <a:gd name="connsiteX3" fmla="*/ 155193 w 394189"/>
                  <a:gd name="connsiteY3" fmla="*/ 266543 h 585851"/>
                  <a:gd name="connsiteX4" fmla="*/ 53541 w 394189"/>
                  <a:gd name="connsiteY4" fmla="*/ 0 h 585851"/>
                  <a:gd name="connsiteX5" fmla="*/ 381774 w 394189"/>
                  <a:gd name="connsiteY5" fmla="*/ 328620 h 585851"/>
                  <a:gd name="connsiteX6" fmla="*/ 290598 w 394189"/>
                  <a:gd name="connsiteY6" fmla="*/ 475277 h 585851"/>
                  <a:gd name="connsiteX7" fmla="*/ 394189 w 394189"/>
                  <a:gd name="connsiteY7" fmla="*/ 585852 h 58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189" h="585851">
                    <a:moveTo>
                      <a:pt x="394189" y="585852"/>
                    </a:moveTo>
                    <a:lnTo>
                      <a:pt x="0" y="585852"/>
                    </a:lnTo>
                    <a:cubicBezTo>
                      <a:pt x="16295" y="572273"/>
                      <a:pt x="31039" y="557529"/>
                      <a:pt x="45394" y="542398"/>
                    </a:cubicBezTo>
                    <a:cubicBezTo>
                      <a:pt x="114066" y="466742"/>
                      <a:pt x="155193" y="370910"/>
                      <a:pt x="155193" y="266543"/>
                    </a:cubicBezTo>
                    <a:cubicBezTo>
                      <a:pt x="155193" y="166444"/>
                      <a:pt x="117170" y="74104"/>
                      <a:pt x="53541" y="0"/>
                    </a:cubicBezTo>
                    <a:lnTo>
                      <a:pt x="381774" y="328620"/>
                    </a:lnTo>
                    <a:cubicBezTo>
                      <a:pt x="365479" y="384102"/>
                      <a:pt x="333664" y="434151"/>
                      <a:pt x="290598" y="475277"/>
                    </a:cubicBezTo>
                    <a:cubicBezTo>
                      <a:pt x="229297" y="535026"/>
                      <a:pt x="394189" y="585852"/>
                      <a:pt x="394189" y="585852"/>
                    </a:cubicBezTo>
                    <a:close/>
                  </a:path>
                </a:pathLst>
              </a:custGeom>
              <a:solidFill>
                <a:srgbClr val="4D4C4D">
                  <a:alpha val="16000"/>
                </a:srgbClr>
              </a:solidFill>
              <a:ln w="3880" cap="flat">
                <a:noFill/>
                <a:prstDash val="solid"/>
                <a:miter/>
              </a:ln>
            </p:spPr>
            <p:txBody>
              <a:bodyPr rtlCol="0" anchor="ctr"/>
              <a:lstStyle/>
              <a:p>
                <a:endParaRPr lang="zh-CN" altLang="en-US"/>
              </a:p>
            </p:txBody>
          </p:sp>
        </p:grpSp>
        <p:grpSp>
          <p:nvGrpSpPr>
            <p:cNvPr id="62" name="图形 1"/>
            <p:cNvGrpSpPr/>
            <p:nvPr/>
          </p:nvGrpSpPr>
          <p:grpSpPr>
            <a:xfrm>
              <a:off x="3924212" y="2320401"/>
              <a:ext cx="1066172" cy="625426"/>
              <a:chOff x="3924212" y="2320401"/>
              <a:chExt cx="1066172" cy="625426"/>
            </a:xfrm>
          </p:grpSpPr>
          <p:sp>
            <p:nvSpPr>
              <p:cNvPr id="63" name="任意多边形: 形状 62"/>
              <p:cNvSpPr/>
              <p:nvPr/>
            </p:nvSpPr>
            <p:spPr>
              <a:xfrm>
                <a:off x="3924212" y="2320401"/>
                <a:ext cx="1066172" cy="625426"/>
              </a:xfrm>
              <a:custGeom>
                <a:avLst/>
                <a:gdLst>
                  <a:gd name="connsiteX0" fmla="*/ 1066173 w 1066172"/>
                  <a:gd name="connsiteY0" fmla="*/ 312713 h 625426"/>
                  <a:gd name="connsiteX1" fmla="*/ 533086 w 1066172"/>
                  <a:gd name="connsiteY1" fmla="*/ 625426 h 625426"/>
                  <a:gd name="connsiteX2" fmla="*/ 0 w 1066172"/>
                  <a:gd name="connsiteY2" fmla="*/ 312713 h 625426"/>
                  <a:gd name="connsiteX3" fmla="*/ 533086 w 1066172"/>
                  <a:gd name="connsiteY3" fmla="*/ 0 h 625426"/>
                  <a:gd name="connsiteX4" fmla="*/ 1066173 w 1066172"/>
                  <a:gd name="connsiteY4" fmla="*/ 312713 h 625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172" h="625426">
                    <a:moveTo>
                      <a:pt x="1066173" y="312713"/>
                    </a:moveTo>
                    <a:cubicBezTo>
                      <a:pt x="961806" y="499332"/>
                      <a:pt x="762383" y="625426"/>
                      <a:pt x="533086" y="625426"/>
                    </a:cubicBezTo>
                    <a:cubicBezTo>
                      <a:pt x="304177" y="625426"/>
                      <a:pt x="104367" y="499332"/>
                      <a:pt x="0" y="312713"/>
                    </a:cubicBezTo>
                    <a:cubicBezTo>
                      <a:pt x="104367" y="126094"/>
                      <a:pt x="303789" y="0"/>
                      <a:pt x="533086" y="0"/>
                    </a:cubicBezTo>
                    <a:cubicBezTo>
                      <a:pt x="762383" y="0"/>
                      <a:pt x="961806" y="126094"/>
                      <a:pt x="1066173" y="312713"/>
                    </a:cubicBezTo>
                    <a:close/>
                  </a:path>
                </a:pathLst>
              </a:custGeom>
              <a:solidFill>
                <a:srgbClr val="5DB8BE"/>
              </a:solidFill>
              <a:ln w="3880" cap="flat">
                <a:noFill/>
                <a:prstDash val="solid"/>
                <a:miter/>
              </a:ln>
            </p:spPr>
            <p:txBody>
              <a:bodyPr rtlCol="0" anchor="ctr"/>
              <a:lstStyle/>
              <a:p>
                <a:endParaRPr lang="zh-CN" altLang="en-US"/>
              </a:p>
            </p:txBody>
          </p:sp>
          <p:sp>
            <p:nvSpPr>
              <p:cNvPr id="64" name="任意多边形: 形状 63"/>
              <p:cNvSpPr/>
              <p:nvPr/>
            </p:nvSpPr>
            <p:spPr>
              <a:xfrm>
                <a:off x="3999868" y="2384805"/>
                <a:ext cx="915636" cy="496616"/>
              </a:xfrm>
              <a:custGeom>
                <a:avLst/>
                <a:gdLst>
                  <a:gd name="connsiteX0" fmla="*/ 457818 w 915636"/>
                  <a:gd name="connsiteY0" fmla="*/ 496616 h 496616"/>
                  <a:gd name="connsiteX1" fmla="*/ 0 w 915636"/>
                  <a:gd name="connsiteY1" fmla="*/ 248308 h 496616"/>
                  <a:gd name="connsiteX2" fmla="*/ 457818 w 915636"/>
                  <a:gd name="connsiteY2" fmla="*/ 0 h 496616"/>
                  <a:gd name="connsiteX3" fmla="*/ 915636 w 915636"/>
                  <a:gd name="connsiteY3" fmla="*/ 248308 h 496616"/>
                  <a:gd name="connsiteX4" fmla="*/ 457818 w 915636"/>
                  <a:gd name="connsiteY4" fmla="*/ 496616 h 49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36" h="496616">
                    <a:moveTo>
                      <a:pt x="457818" y="496616"/>
                    </a:moveTo>
                    <a:cubicBezTo>
                      <a:pt x="272751" y="496616"/>
                      <a:pt x="100487" y="402337"/>
                      <a:pt x="0" y="248308"/>
                    </a:cubicBezTo>
                    <a:cubicBezTo>
                      <a:pt x="100487" y="94280"/>
                      <a:pt x="272363" y="0"/>
                      <a:pt x="457818" y="0"/>
                    </a:cubicBezTo>
                    <a:cubicBezTo>
                      <a:pt x="643273" y="0"/>
                      <a:pt x="815149" y="94280"/>
                      <a:pt x="915636" y="248308"/>
                    </a:cubicBezTo>
                    <a:cubicBezTo>
                      <a:pt x="815149" y="402337"/>
                      <a:pt x="642885" y="496616"/>
                      <a:pt x="457818" y="496616"/>
                    </a:cubicBezTo>
                    <a:close/>
                  </a:path>
                </a:pathLst>
              </a:custGeom>
              <a:solidFill>
                <a:srgbClr val="F2F2F2"/>
              </a:solidFill>
              <a:ln w="3880" cap="flat">
                <a:noFill/>
                <a:prstDash val="solid"/>
                <a:miter/>
              </a:ln>
            </p:spPr>
            <p:txBody>
              <a:bodyPr rtlCol="0" anchor="ctr"/>
              <a:lstStyle/>
              <a:p>
                <a:endParaRPr lang="zh-CN" altLang="en-US"/>
              </a:p>
            </p:txBody>
          </p:sp>
          <p:sp>
            <p:nvSpPr>
              <p:cNvPr id="65" name="任意多边形: 形状 64"/>
              <p:cNvSpPr/>
              <p:nvPr/>
            </p:nvSpPr>
            <p:spPr>
              <a:xfrm>
                <a:off x="4218301" y="2393729"/>
                <a:ext cx="239384" cy="239384"/>
              </a:xfrm>
              <a:custGeom>
                <a:avLst/>
                <a:gdLst>
                  <a:gd name="connsiteX0" fmla="*/ 239385 w 239384"/>
                  <a:gd name="connsiteY0" fmla="*/ 0 h 239384"/>
                  <a:gd name="connsiteX1" fmla="*/ 239385 w 239384"/>
                  <a:gd name="connsiteY1" fmla="*/ 131914 h 239384"/>
                  <a:gd name="connsiteX2" fmla="*/ 163340 w 239384"/>
                  <a:gd name="connsiteY2" fmla="*/ 163340 h 239384"/>
                  <a:gd name="connsiteX3" fmla="*/ 131914 w 239384"/>
                  <a:gd name="connsiteY3" fmla="*/ 239384 h 239384"/>
                  <a:gd name="connsiteX4" fmla="*/ 0 w 239384"/>
                  <a:gd name="connsiteY4" fmla="*/ 239384 h 239384"/>
                  <a:gd name="connsiteX5" fmla="*/ 239385 w 239384"/>
                  <a:gd name="connsiteY5" fmla="*/ 0 h 239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84" h="239384">
                    <a:moveTo>
                      <a:pt x="239385" y="0"/>
                    </a:moveTo>
                    <a:lnTo>
                      <a:pt x="239385" y="131914"/>
                    </a:lnTo>
                    <a:cubicBezTo>
                      <a:pt x="211838" y="131914"/>
                      <a:pt x="184291" y="142389"/>
                      <a:pt x="163340" y="163340"/>
                    </a:cubicBezTo>
                    <a:cubicBezTo>
                      <a:pt x="142389" y="184291"/>
                      <a:pt x="131914" y="211838"/>
                      <a:pt x="131914" y="239384"/>
                    </a:cubicBezTo>
                    <a:lnTo>
                      <a:pt x="0" y="239384"/>
                    </a:lnTo>
                    <a:cubicBezTo>
                      <a:pt x="0" y="107083"/>
                      <a:pt x="107083" y="0"/>
                      <a:pt x="239385" y="0"/>
                    </a:cubicBezTo>
                    <a:close/>
                  </a:path>
                </a:pathLst>
              </a:custGeom>
              <a:solidFill>
                <a:srgbClr val="A0D3D9"/>
              </a:solidFill>
              <a:ln w="3880" cap="flat">
                <a:noFill/>
                <a:prstDash val="solid"/>
                <a:miter/>
              </a:ln>
            </p:spPr>
            <p:txBody>
              <a:bodyPr rtlCol="0" anchor="ctr"/>
              <a:lstStyle/>
              <a:p>
                <a:endParaRPr lang="zh-CN" altLang="en-US"/>
              </a:p>
            </p:txBody>
          </p:sp>
          <p:sp>
            <p:nvSpPr>
              <p:cNvPr id="66" name="任意多边形: 形状 65"/>
              <p:cNvSpPr/>
              <p:nvPr/>
            </p:nvSpPr>
            <p:spPr>
              <a:xfrm>
                <a:off x="4218301" y="2393729"/>
                <a:ext cx="478769" cy="478768"/>
              </a:xfrm>
              <a:custGeom>
                <a:avLst/>
                <a:gdLst>
                  <a:gd name="connsiteX0" fmla="*/ 478769 w 478769"/>
                  <a:gd name="connsiteY0" fmla="*/ 239384 h 478768"/>
                  <a:gd name="connsiteX1" fmla="*/ 239385 w 478769"/>
                  <a:gd name="connsiteY1" fmla="*/ 478769 h 478768"/>
                  <a:gd name="connsiteX2" fmla="*/ 0 w 478769"/>
                  <a:gd name="connsiteY2" fmla="*/ 239384 h 478768"/>
                  <a:gd name="connsiteX3" fmla="*/ 0 w 478769"/>
                  <a:gd name="connsiteY3" fmla="*/ 239384 h 478768"/>
                  <a:gd name="connsiteX4" fmla="*/ 131526 w 478769"/>
                  <a:gd name="connsiteY4" fmla="*/ 239384 h 478768"/>
                  <a:gd name="connsiteX5" fmla="*/ 162952 w 478769"/>
                  <a:gd name="connsiteY5" fmla="*/ 163340 h 478768"/>
                  <a:gd name="connsiteX6" fmla="*/ 238997 w 478769"/>
                  <a:gd name="connsiteY6" fmla="*/ 131914 h 478768"/>
                  <a:gd name="connsiteX7" fmla="*/ 238997 w 478769"/>
                  <a:gd name="connsiteY7" fmla="*/ 0 h 478768"/>
                  <a:gd name="connsiteX8" fmla="*/ 478769 w 478769"/>
                  <a:gd name="connsiteY8" fmla="*/ 239384 h 47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8769" h="478768">
                    <a:moveTo>
                      <a:pt x="478769" y="239384"/>
                    </a:moveTo>
                    <a:cubicBezTo>
                      <a:pt x="478769" y="371686"/>
                      <a:pt x="371686" y="478769"/>
                      <a:pt x="239385" y="478769"/>
                    </a:cubicBezTo>
                    <a:cubicBezTo>
                      <a:pt x="107083" y="478769"/>
                      <a:pt x="0" y="371686"/>
                      <a:pt x="0" y="239384"/>
                    </a:cubicBezTo>
                    <a:lnTo>
                      <a:pt x="0" y="239384"/>
                    </a:lnTo>
                    <a:lnTo>
                      <a:pt x="131526" y="239384"/>
                    </a:lnTo>
                    <a:cubicBezTo>
                      <a:pt x="131526" y="211838"/>
                      <a:pt x="142001" y="184291"/>
                      <a:pt x="162952" y="163340"/>
                    </a:cubicBezTo>
                    <a:cubicBezTo>
                      <a:pt x="183903" y="142389"/>
                      <a:pt x="211450" y="131914"/>
                      <a:pt x="238997" y="131914"/>
                    </a:cubicBezTo>
                    <a:lnTo>
                      <a:pt x="238997" y="0"/>
                    </a:lnTo>
                    <a:cubicBezTo>
                      <a:pt x="371298" y="0"/>
                      <a:pt x="478769" y="107083"/>
                      <a:pt x="478769" y="239384"/>
                    </a:cubicBezTo>
                    <a:close/>
                  </a:path>
                </a:pathLst>
              </a:custGeom>
              <a:solidFill>
                <a:srgbClr val="5DB8BE"/>
              </a:solidFill>
              <a:ln w="3880" cap="flat">
                <a:noFill/>
                <a:prstDash val="solid"/>
                <a:miter/>
              </a:ln>
            </p:spPr>
            <p:txBody>
              <a:bodyPr rtlCol="0" anchor="ctr"/>
              <a:lstStyle/>
              <a:p>
                <a:endParaRPr lang="zh-CN" altLang="en-US"/>
              </a:p>
            </p:txBody>
          </p:sp>
          <p:sp>
            <p:nvSpPr>
              <p:cNvPr id="67" name="任意多边形: 形状 66"/>
              <p:cNvSpPr/>
              <p:nvPr/>
            </p:nvSpPr>
            <p:spPr>
              <a:xfrm>
                <a:off x="4350215" y="2526419"/>
                <a:ext cx="215329" cy="214301"/>
              </a:xfrm>
              <a:custGeom>
                <a:avLst/>
                <a:gdLst>
                  <a:gd name="connsiteX0" fmla="*/ 183515 w 215329"/>
                  <a:gd name="connsiteY0" fmla="*/ 182351 h 214301"/>
                  <a:gd name="connsiteX1" fmla="*/ 183515 w 215329"/>
                  <a:gd name="connsiteY1" fmla="*/ 182351 h 214301"/>
                  <a:gd name="connsiteX2" fmla="*/ 157520 w 215329"/>
                  <a:gd name="connsiteY2" fmla="*/ 201750 h 214301"/>
                  <a:gd name="connsiteX3" fmla="*/ 147821 w 215329"/>
                  <a:gd name="connsiteY3" fmla="*/ 206018 h 214301"/>
                  <a:gd name="connsiteX4" fmla="*/ 135406 w 215329"/>
                  <a:gd name="connsiteY4" fmla="*/ 210286 h 214301"/>
                  <a:gd name="connsiteX5" fmla="*/ 127646 w 215329"/>
                  <a:gd name="connsiteY5" fmla="*/ 212226 h 214301"/>
                  <a:gd name="connsiteX6" fmla="*/ 117558 w 215329"/>
                  <a:gd name="connsiteY6" fmla="*/ 213778 h 214301"/>
                  <a:gd name="connsiteX7" fmla="*/ 82640 w 215329"/>
                  <a:gd name="connsiteY7" fmla="*/ 211450 h 214301"/>
                  <a:gd name="connsiteX8" fmla="*/ 75268 w 215329"/>
                  <a:gd name="connsiteY8" fmla="*/ 209510 h 214301"/>
                  <a:gd name="connsiteX9" fmla="*/ 31039 w 215329"/>
                  <a:gd name="connsiteY9" fmla="*/ 183127 h 214301"/>
                  <a:gd name="connsiteX10" fmla="*/ 17847 w 215329"/>
                  <a:gd name="connsiteY10" fmla="*/ 167220 h 214301"/>
                  <a:gd name="connsiteX11" fmla="*/ 8148 w 215329"/>
                  <a:gd name="connsiteY11" fmla="*/ 148985 h 214301"/>
                  <a:gd name="connsiteX12" fmla="*/ 4656 w 215329"/>
                  <a:gd name="connsiteY12" fmla="*/ 139285 h 214301"/>
                  <a:gd name="connsiteX13" fmla="*/ 3104 w 215329"/>
                  <a:gd name="connsiteY13" fmla="*/ 133078 h 214301"/>
                  <a:gd name="connsiteX14" fmla="*/ 1940 w 215329"/>
                  <a:gd name="connsiteY14" fmla="*/ 128034 h 214301"/>
                  <a:gd name="connsiteX15" fmla="*/ 0 w 215329"/>
                  <a:gd name="connsiteY15" fmla="*/ 107471 h 214301"/>
                  <a:gd name="connsiteX16" fmla="*/ 107859 w 215329"/>
                  <a:gd name="connsiteY16" fmla="*/ 107471 h 214301"/>
                  <a:gd name="connsiteX17" fmla="*/ 107859 w 215329"/>
                  <a:gd name="connsiteY17" fmla="*/ 0 h 214301"/>
                  <a:gd name="connsiteX18" fmla="*/ 118722 w 215329"/>
                  <a:gd name="connsiteY18" fmla="*/ 388 h 214301"/>
                  <a:gd name="connsiteX19" fmla="*/ 129586 w 215329"/>
                  <a:gd name="connsiteY19" fmla="*/ 1940 h 214301"/>
                  <a:gd name="connsiteX20" fmla="*/ 149761 w 215329"/>
                  <a:gd name="connsiteY20" fmla="*/ 8148 h 214301"/>
                  <a:gd name="connsiteX21" fmla="*/ 150537 w 215329"/>
                  <a:gd name="connsiteY21" fmla="*/ 8536 h 214301"/>
                  <a:gd name="connsiteX22" fmla="*/ 159072 w 215329"/>
                  <a:gd name="connsiteY22" fmla="*/ 12804 h 214301"/>
                  <a:gd name="connsiteX23" fmla="*/ 166832 w 215329"/>
                  <a:gd name="connsiteY23" fmla="*/ 17459 h 214301"/>
                  <a:gd name="connsiteX24" fmla="*/ 175368 w 215329"/>
                  <a:gd name="connsiteY24" fmla="*/ 23667 h 214301"/>
                  <a:gd name="connsiteX25" fmla="*/ 183515 w 215329"/>
                  <a:gd name="connsiteY25" fmla="*/ 31427 h 214301"/>
                  <a:gd name="connsiteX26" fmla="*/ 215330 w 215329"/>
                  <a:gd name="connsiteY26" fmla="*/ 107471 h 214301"/>
                  <a:gd name="connsiteX27" fmla="*/ 183515 w 215329"/>
                  <a:gd name="connsiteY27" fmla="*/ 182351 h 214301"/>
                  <a:gd name="connsiteX28" fmla="*/ 183515 w 215329"/>
                  <a:gd name="connsiteY28" fmla="*/ 182351 h 21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5329" h="214301">
                    <a:moveTo>
                      <a:pt x="183515" y="182351"/>
                    </a:moveTo>
                    <a:cubicBezTo>
                      <a:pt x="183515" y="182351"/>
                      <a:pt x="183127" y="182739"/>
                      <a:pt x="183515" y="182351"/>
                    </a:cubicBezTo>
                    <a:cubicBezTo>
                      <a:pt x="175756" y="190111"/>
                      <a:pt x="167220" y="196707"/>
                      <a:pt x="157520" y="201750"/>
                    </a:cubicBezTo>
                    <a:cubicBezTo>
                      <a:pt x="154417" y="203302"/>
                      <a:pt x="151313" y="204854"/>
                      <a:pt x="147821" y="206018"/>
                    </a:cubicBezTo>
                    <a:cubicBezTo>
                      <a:pt x="143941" y="207570"/>
                      <a:pt x="139673" y="209122"/>
                      <a:pt x="135406" y="210286"/>
                    </a:cubicBezTo>
                    <a:cubicBezTo>
                      <a:pt x="133078" y="211062"/>
                      <a:pt x="130362" y="211450"/>
                      <a:pt x="127646" y="212226"/>
                    </a:cubicBezTo>
                    <a:cubicBezTo>
                      <a:pt x="124154" y="213002"/>
                      <a:pt x="120662" y="213390"/>
                      <a:pt x="117558" y="213778"/>
                    </a:cubicBezTo>
                    <a:cubicBezTo>
                      <a:pt x="105531" y="214942"/>
                      <a:pt x="93891" y="214166"/>
                      <a:pt x="82640" y="211450"/>
                    </a:cubicBezTo>
                    <a:cubicBezTo>
                      <a:pt x="80312" y="211062"/>
                      <a:pt x="77596" y="210286"/>
                      <a:pt x="75268" y="209510"/>
                    </a:cubicBezTo>
                    <a:cubicBezTo>
                      <a:pt x="58973" y="204466"/>
                      <a:pt x="43842" y="195543"/>
                      <a:pt x="31039" y="183127"/>
                    </a:cubicBezTo>
                    <a:cubicBezTo>
                      <a:pt x="25995" y="178084"/>
                      <a:pt x="21727" y="172652"/>
                      <a:pt x="17847" y="167220"/>
                    </a:cubicBezTo>
                    <a:cubicBezTo>
                      <a:pt x="13967" y="161400"/>
                      <a:pt x="10863" y="155193"/>
                      <a:pt x="8148" y="148985"/>
                    </a:cubicBezTo>
                    <a:cubicBezTo>
                      <a:pt x="6984" y="145881"/>
                      <a:pt x="5432" y="142389"/>
                      <a:pt x="4656" y="139285"/>
                    </a:cubicBezTo>
                    <a:cubicBezTo>
                      <a:pt x="3880" y="137346"/>
                      <a:pt x="3492" y="135406"/>
                      <a:pt x="3104" y="133078"/>
                    </a:cubicBezTo>
                    <a:cubicBezTo>
                      <a:pt x="2328" y="131526"/>
                      <a:pt x="2328" y="129586"/>
                      <a:pt x="1940" y="128034"/>
                    </a:cubicBezTo>
                    <a:cubicBezTo>
                      <a:pt x="776" y="121438"/>
                      <a:pt x="0" y="114455"/>
                      <a:pt x="0" y="107471"/>
                    </a:cubicBezTo>
                    <a:lnTo>
                      <a:pt x="107859" y="107471"/>
                    </a:lnTo>
                    <a:lnTo>
                      <a:pt x="107859" y="0"/>
                    </a:lnTo>
                    <a:cubicBezTo>
                      <a:pt x="111739" y="0"/>
                      <a:pt x="115230" y="0"/>
                      <a:pt x="118722" y="388"/>
                    </a:cubicBezTo>
                    <a:cubicBezTo>
                      <a:pt x="122214" y="776"/>
                      <a:pt x="126094" y="1552"/>
                      <a:pt x="129586" y="1940"/>
                    </a:cubicBezTo>
                    <a:cubicBezTo>
                      <a:pt x="136569" y="3492"/>
                      <a:pt x="143553" y="5432"/>
                      <a:pt x="149761" y="8148"/>
                    </a:cubicBezTo>
                    <a:cubicBezTo>
                      <a:pt x="150149" y="8148"/>
                      <a:pt x="150537" y="8148"/>
                      <a:pt x="150537" y="8536"/>
                    </a:cubicBezTo>
                    <a:cubicBezTo>
                      <a:pt x="153253" y="9700"/>
                      <a:pt x="156357" y="11252"/>
                      <a:pt x="159072" y="12804"/>
                    </a:cubicBezTo>
                    <a:cubicBezTo>
                      <a:pt x="161788" y="14355"/>
                      <a:pt x="164116" y="15907"/>
                      <a:pt x="166832" y="17459"/>
                    </a:cubicBezTo>
                    <a:cubicBezTo>
                      <a:pt x="169548" y="19399"/>
                      <a:pt x="172652" y="21339"/>
                      <a:pt x="175368" y="23667"/>
                    </a:cubicBezTo>
                    <a:cubicBezTo>
                      <a:pt x="178083" y="25995"/>
                      <a:pt x="181187" y="28323"/>
                      <a:pt x="183515" y="31427"/>
                    </a:cubicBezTo>
                    <a:cubicBezTo>
                      <a:pt x="202914" y="50826"/>
                      <a:pt x="215330" y="77596"/>
                      <a:pt x="215330" y="107471"/>
                    </a:cubicBezTo>
                    <a:cubicBezTo>
                      <a:pt x="214942" y="136182"/>
                      <a:pt x="202914" y="162952"/>
                      <a:pt x="183515" y="182351"/>
                    </a:cubicBezTo>
                    <a:lnTo>
                      <a:pt x="183515" y="182351"/>
                    </a:lnTo>
                    <a:close/>
                  </a:path>
                </a:pathLst>
              </a:custGeom>
              <a:solidFill>
                <a:srgbClr val="3B3854"/>
              </a:solidFill>
              <a:ln w="3880" cap="flat">
                <a:noFill/>
                <a:prstDash val="solid"/>
                <a:miter/>
              </a:ln>
            </p:spPr>
            <p:txBody>
              <a:bodyPr rtlCol="0" anchor="ctr"/>
              <a:lstStyle/>
              <a:p>
                <a:endParaRPr lang="zh-CN" altLang="en-US"/>
              </a:p>
            </p:txBody>
          </p:sp>
          <p:sp>
            <p:nvSpPr>
              <p:cNvPr id="68" name="任意多边形: 形状 67"/>
              <p:cNvSpPr/>
              <p:nvPr/>
            </p:nvSpPr>
            <p:spPr>
              <a:xfrm>
                <a:off x="4349827" y="2525255"/>
                <a:ext cx="118722" cy="107470"/>
              </a:xfrm>
              <a:custGeom>
                <a:avLst/>
                <a:gdLst>
                  <a:gd name="connsiteX0" fmla="*/ 118722 w 118722"/>
                  <a:gd name="connsiteY0" fmla="*/ 776 h 107470"/>
                  <a:gd name="connsiteX1" fmla="*/ 107859 w 118722"/>
                  <a:gd name="connsiteY1" fmla="*/ 388 h 107470"/>
                  <a:gd name="connsiteX2" fmla="*/ 107859 w 118722"/>
                  <a:gd name="connsiteY2" fmla="*/ 107471 h 107470"/>
                  <a:gd name="connsiteX3" fmla="*/ 0 w 118722"/>
                  <a:gd name="connsiteY3" fmla="*/ 107471 h 107470"/>
                  <a:gd name="connsiteX4" fmla="*/ 31426 w 118722"/>
                  <a:gd name="connsiteY4" fmla="*/ 31427 h 107470"/>
                  <a:gd name="connsiteX5" fmla="*/ 107471 w 118722"/>
                  <a:gd name="connsiteY5" fmla="*/ 0 h 107470"/>
                  <a:gd name="connsiteX6" fmla="*/ 118722 w 118722"/>
                  <a:gd name="connsiteY6" fmla="*/ 776 h 10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22" h="107470">
                    <a:moveTo>
                      <a:pt x="118722" y="776"/>
                    </a:moveTo>
                    <a:cubicBezTo>
                      <a:pt x="115230" y="388"/>
                      <a:pt x="111351" y="388"/>
                      <a:pt x="107859" y="388"/>
                    </a:cubicBezTo>
                    <a:lnTo>
                      <a:pt x="107859" y="107471"/>
                    </a:lnTo>
                    <a:lnTo>
                      <a:pt x="0" y="107471"/>
                    </a:lnTo>
                    <a:cubicBezTo>
                      <a:pt x="0" y="79924"/>
                      <a:pt x="10476" y="52377"/>
                      <a:pt x="31426" y="31427"/>
                    </a:cubicBezTo>
                    <a:cubicBezTo>
                      <a:pt x="52377" y="10476"/>
                      <a:pt x="79924" y="0"/>
                      <a:pt x="107471" y="0"/>
                    </a:cubicBezTo>
                    <a:cubicBezTo>
                      <a:pt x="111351" y="0"/>
                      <a:pt x="115230" y="388"/>
                      <a:pt x="118722" y="776"/>
                    </a:cubicBezTo>
                    <a:close/>
                  </a:path>
                </a:pathLst>
              </a:custGeom>
              <a:solidFill>
                <a:srgbClr val="FFFFFF"/>
              </a:solidFill>
              <a:ln w="3880" cap="flat">
                <a:noFill/>
                <a:prstDash val="solid"/>
                <a:miter/>
              </a:ln>
            </p:spPr>
            <p:txBody>
              <a:bodyPr rtlCol="0" anchor="ctr"/>
              <a:lstStyle/>
              <a:p>
                <a:endParaRPr lang="zh-CN" altLang="en-US"/>
              </a:p>
            </p:txBody>
          </p:sp>
        </p:grpSp>
        <p:grpSp>
          <p:nvGrpSpPr>
            <p:cNvPr id="69" name="图形 1"/>
            <p:cNvGrpSpPr/>
            <p:nvPr/>
          </p:nvGrpSpPr>
          <p:grpSpPr>
            <a:xfrm>
              <a:off x="4691251" y="2487233"/>
              <a:ext cx="588955" cy="1145708"/>
              <a:chOff x="4691251" y="2487233"/>
              <a:chExt cx="588955" cy="1145708"/>
            </a:xfrm>
          </p:grpSpPr>
          <p:sp>
            <p:nvSpPr>
              <p:cNvPr id="70" name="任意多边形: 形状 69"/>
              <p:cNvSpPr/>
              <p:nvPr/>
            </p:nvSpPr>
            <p:spPr>
              <a:xfrm>
                <a:off x="4691251" y="2487233"/>
                <a:ext cx="588955" cy="1145708"/>
              </a:xfrm>
              <a:custGeom>
                <a:avLst/>
                <a:gdLst>
                  <a:gd name="connsiteX0" fmla="*/ 588956 w 588955"/>
                  <a:gd name="connsiteY0" fmla="*/ 1075096 h 1145708"/>
                  <a:gd name="connsiteX1" fmla="*/ 518343 w 588955"/>
                  <a:gd name="connsiteY1" fmla="*/ 1145709 h 1145708"/>
                  <a:gd name="connsiteX2" fmla="*/ 70613 w 588955"/>
                  <a:gd name="connsiteY2" fmla="*/ 1145709 h 1145708"/>
                  <a:gd name="connsiteX3" fmla="*/ 0 w 588955"/>
                  <a:gd name="connsiteY3" fmla="*/ 1075096 h 1145708"/>
                  <a:gd name="connsiteX4" fmla="*/ 0 w 588955"/>
                  <a:gd name="connsiteY4" fmla="*/ 70613 h 1145708"/>
                  <a:gd name="connsiteX5" fmla="*/ 70613 w 588955"/>
                  <a:gd name="connsiteY5" fmla="*/ 0 h 1145708"/>
                  <a:gd name="connsiteX6" fmla="*/ 518343 w 588955"/>
                  <a:gd name="connsiteY6" fmla="*/ 0 h 1145708"/>
                  <a:gd name="connsiteX7" fmla="*/ 588956 w 588955"/>
                  <a:gd name="connsiteY7" fmla="*/ 70613 h 1145708"/>
                  <a:gd name="connsiteX8" fmla="*/ 588956 w 588955"/>
                  <a:gd name="connsiteY8" fmla="*/ 1075096 h 1145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955" h="1145708">
                    <a:moveTo>
                      <a:pt x="588956" y="1075096"/>
                    </a:moveTo>
                    <a:cubicBezTo>
                      <a:pt x="588956" y="1114283"/>
                      <a:pt x="557141" y="1145709"/>
                      <a:pt x="518343" y="1145709"/>
                    </a:cubicBezTo>
                    <a:lnTo>
                      <a:pt x="70613" y="1145709"/>
                    </a:lnTo>
                    <a:cubicBezTo>
                      <a:pt x="31426" y="1145709"/>
                      <a:pt x="0" y="1113894"/>
                      <a:pt x="0" y="1075096"/>
                    </a:cubicBezTo>
                    <a:lnTo>
                      <a:pt x="0" y="70613"/>
                    </a:lnTo>
                    <a:cubicBezTo>
                      <a:pt x="0" y="31426"/>
                      <a:pt x="31814" y="0"/>
                      <a:pt x="70613" y="0"/>
                    </a:cubicBezTo>
                    <a:lnTo>
                      <a:pt x="518343" y="0"/>
                    </a:lnTo>
                    <a:cubicBezTo>
                      <a:pt x="557529" y="0"/>
                      <a:pt x="588956" y="31815"/>
                      <a:pt x="588956" y="70613"/>
                    </a:cubicBezTo>
                    <a:lnTo>
                      <a:pt x="588956" y="1075096"/>
                    </a:lnTo>
                    <a:close/>
                  </a:path>
                </a:pathLst>
              </a:custGeom>
              <a:solidFill>
                <a:srgbClr val="3B3854"/>
              </a:solidFill>
              <a:ln w="3880" cap="flat">
                <a:noFill/>
                <a:prstDash val="solid"/>
                <a:miter/>
              </a:ln>
            </p:spPr>
            <p:txBody>
              <a:bodyPr rtlCol="0" anchor="ctr"/>
              <a:lstStyle/>
              <a:p>
                <a:endParaRPr lang="zh-CN" altLang="en-US"/>
              </a:p>
            </p:txBody>
          </p:sp>
          <p:sp>
            <p:nvSpPr>
              <p:cNvPr id="71" name="任意多边形: 形状 70"/>
              <p:cNvSpPr/>
              <p:nvPr/>
            </p:nvSpPr>
            <p:spPr>
              <a:xfrm>
                <a:off x="4735481" y="2640097"/>
                <a:ext cx="500883" cy="839591"/>
              </a:xfrm>
              <a:custGeom>
                <a:avLst/>
                <a:gdLst>
                  <a:gd name="connsiteX0" fmla="*/ 0 w 500883"/>
                  <a:gd name="connsiteY0" fmla="*/ 0 h 839591"/>
                  <a:gd name="connsiteX1" fmla="*/ 500884 w 500883"/>
                  <a:gd name="connsiteY1" fmla="*/ 0 h 839591"/>
                  <a:gd name="connsiteX2" fmla="*/ 500884 w 500883"/>
                  <a:gd name="connsiteY2" fmla="*/ 839592 h 839591"/>
                  <a:gd name="connsiteX3" fmla="*/ 0 w 500883"/>
                  <a:gd name="connsiteY3" fmla="*/ 839592 h 839591"/>
                </a:gdLst>
                <a:ahLst/>
                <a:cxnLst>
                  <a:cxn ang="0">
                    <a:pos x="connsiteX0" y="connsiteY0"/>
                  </a:cxn>
                  <a:cxn ang="0">
                    <a:pos x="connsiteX1" y="connsiteY1"/>
                  </a:cxn>
                  <a:cxn ang="0">
                    <a:pos x="connsiteX2" y="connsiteY2"/>
                  </a:cxn>
                  <a:cxn ang="0">
                    <a:pos x="connsiteX3" y="connsiteY3"/>
                  </a:cxn>
                </a:cxnLst>
                <a:rect l="l" t="t" r="r" b="b"/>
                <a:pathLst>
                  <a:path w="500883" h="839591">
                    <a:moveTo>
                      <a:pt x="0" y="0"/>
                    </a:moveTo>
                    <a:lnTo>
                      <a:pt x="500884" y="0"/>
                    </a:lnTo>
                    <a:lnTo>
                      <a:pt x="500884" y="839592"/>
                    </a:lnTo>
                    <a:lnTo>
                      <a:pt x="0" y="839592"/>
                    </a:lnTo>
                    <a:close/>
                  </a:path>
                </a:pathLst>
              </a:custGeom>
              <a:solidFill>
                <a:srgbClr val="F2F2F2"/>
              </a:solidFill>
              <a:ln w="3880" cap="flat">
                <a:noFill/>
                <a:prstDash val="solid"/>
                <a:miter/>
              </a:ln>
            </p:spPr>
            <p:txBody>
              <a:bodyPr rtlCol="0" anchor="ctr"/>
              <a:lstStyle/>
              <a:p>
                <a:endParaRPr lang="zh-CN" altLang="en-US"/>
              </a:p>
            </p:txBody>
          </p:sp>
          <p:grpSp>
            <p:nvGrpSpPr>
              <p:cNvPr id="72" name="图形 1"/>
              <p:cNvGrpSpPr/>
              <p:nvPr/>
            </p:nvGrpSpPr>
            <p:grpSpPr>
              <a:xfrm>
                <a:off x="4787470" y="2736317"/>
                <a:ext cx="396904" cy="647540"/>
                <a:chOff x="4787470" y="2736317"/>
                <a:chExt cx="396904" cy="647540"/>
              </a:xfrm>
            </p:grpSpPr>
            <p:sp>
              <p:nvSpPr>
                <p:cNvPr id="73" name="任意多边形: 形状 72"/>
                <p:cNvSpPr/>
                <p:nvPr/>
              </p:nvSpPr>
              <p:spPr>
                <a:xfrm>
                  <a:off x="4787470" y="2736317"/>
                  <a:ext cx="396904" cy="179247"/>
                </a:xfrm>
                <a:custGeom>
                  <a:avLst/>
                  <a:gdLst>
                    <a:gd name="connsiteX0" fmla="*/ 0 w 396904"/>
                    <a:gd name="connsiteY0" fmla="*/ 0 h 179247"/>
                    <a:gd name="connsiteX1" fmla="*/ 396905 w 396904"/>
                    <a:gd name="connsiteY1" fmla="*/ 0 h 179247"/>
                    <a:gd name="connsiteX2" fmla="*/ 396905 w 396904"/>
                    <a:gd name="connsiteY2" fmla="*/ 179247 h 179247"/>
                    <a:gd name="connsiteX3" fmla="*/ 0 w 396904"/>
                    <a:gd name="connsiteY3" fmla="*/ 179247 h 179247"/>
                  </a:gdLst>
                  <a:ahLst/>
                  <a:cxnLst>
                    <a:cxn ang="0">
                      <a:pos x="connsiteX0" y="connsiteY0"/>
                    </a:cxn>
                    <a:cxn ang="0">
                      <a:pos x="connsiteX1" y="connsiteY1"/>
                    </a:cxn>
                    <a:cxn ang="0">
                      <a:pos x="connsiteX2" y="connsiteY2"/>
                    </a:cxn>
                    <a:cxn ang="0">
                      <a:pos x="connsiteX3" y="connsiteY3"/>
                    </a:cxn>
                  </a:cxnLst>
                  <a:rect l="l" t="t" r="r" b="b"/>
                  <a:pathLst>
                    <a:path w="396904" h="179247">
                      <a:moveTo>
                        <a:pt x="0" y="0"/>
                      </a:moveTo>
                      <a:lnTo>
                        <a:pt x="396905" y="0"/>
                      </a:lnTo>
                      <a:lnTo>
                        <a:pt x="396905" y="179247"/>
                      </a:lnTo>
                      <a:lnTo>
                        <a:pt x="0" y="179247"/>
                      </a:lnTo>
                      <a:close/>
                    </a:path>
                  </a:pathLst>
                </a:custGeom>
                <a:solidFill>
                  <a:srgbClr val="CCCCCC"/>
                </a:solidFill>
                <a:ln w="3880" cap="flat">
                  <a:noFill/>
                  <a:prstDash val="solid"/>
                  <a:miter/>
                </a:ln>
              </p:spPr>
              <p:txBody>
                <a:bodyPr rtlCol="0" anchor="ctr"/>
                <a:lstStyle/>
                <a:p>
                  <a:endParaRPr lang="zh-CN" altLang="en-US"/>
                </a:p>
              </p:txBody>
            </p:sp>
            <p:sp>
              <p:nvSpPr>
                <p:cNvPr id="74" name="任意多边形: 形状 73"/>
                <p:cNvSpPr/>
                <p:nvPr/>
              </p:nvSpPr>
              <p:spPr>
                <a:xfrm>
                  <a:off x="4787470" y="2970657"/>
                  <a:ext cx="396904" cy="179247"/>
                </a:xfrm>
                <a:custGeom>
                  <a:avLst/>
                  <a:gdLst>
                    <a:gd name="connsiteX0" fmla="*/ 0 w 396904"/>
                    <a:gd name="connsiteY0" fmla="*/ 0 h 179247"/>
                    <a:gd name="connsiteX1" fmla="*/ 396905 w 396904"/>
                    <a:gd name="connsiteY1" fmla="*/ 0 h 179247"/>
                    <a:gd name="connsiteX2" fmla="*/ 396905 w 396904"/>
                    <a:gd name="connsiteY2" fmla="*/ 179247 h 179247"/>
                    <a:gd name="connsiteX3" fmla="*/ 0 w 396904"/>
                    <a:gd name="connsiteY3" fmla="*/ 179247 h 179247"/>
                  </a:gdLst>
                  <a:ahLst/>
                  <a:cxnLst>
                    <a:cxn ang="0">
                      <a:pos x="connsiteX0" y="connsiteY0"/>
                    </a:cxn>
                    <a:cxn ang="0">
                      <a:pos x="connsiteX1" y="connsiteY1"/>
                    </a:cxn>
                    <a:cxn ang="0">
                      <a:pos x="connsiteX2" y="connsiteY2"/>
                    </a:cxn>
                    <a:cxn ang="0">
                      <a:pos x="connsiteX3" y="connsiteY3"/>
                    </a:cxn>
                  </a:cxnLst>
                  <a:rect l="l" t="t" r="r" b="b"/>
                  <a:pathLst>
                    <a:path w="396904" h="179247">
                      <a:moveTo>
                        <a:pt x="0" y="0"/>
                      </a:moveTo>
                      <a:lnTo>
                        <a:pt x="396905" y="0"/>
                      </a:lnTo>
                      <a:lnTo>
                        <a:pt x="396905" y="179247"/>
                      </a:lnTo>
                      <a:lnTo>
                        <a:pt x="0" y="179247"/>
                      </a:lnTo>
                      <a:close/>
                    </a:path>
                  </a:pathLst>
                </a:custGeom>
                <a:solidFill>
                  <a:srgbClr val="EFA228"/>
                </a:solidFill>
                <a:ln w="3880" cap="flat">
                  <a:noFill/>
                  <a:prstDash val="solid"/>
                  <a:miter/>
                </a:ln>
              </p:spPr>
              <p:txBody>
                <a:bodyPr rtlCol="0" anchor="ctr"/>
                <a:lstStyle/>
                <a:p>
                  <a:endParaRPr lang="zh-CN" altLang="en-US"/>
                </a:p>
              </p:txBody>
            </p:sp>
            <p:sp>
              <p:nvSpPr>
                <p:cNvPr id="75" name="任意多边形: 形状 74"/>
                <p:cNvSpPr/>
                <p:nvPr/>
              </p:nvSpPr>
              <p:spPr>
                <a:xfrm>
                  <a:off x="4787470" y="3204610"/>
                  <a:ext cx="396904" cy="179247"/>
                </a:xfrm>
                <a:custGeom>
                  <a:avLst/>
                  <a:gdLst>
                    <a:gd name="connsiteX0" fmla="*/ 0 w 396904"/>
                    <a:gd name="connsiteY0" fmla="*/ 0 h 179247"/>
                    <a:gd name="connsiteX1" fmla="*/ 396905 w 396904"/>
                    <a:gd name="connsiteY1" fmla="*/ 0 h 179247"/>
                    <a:gd name="connsiteX2" fmla="*/ 396905 w 396904"/>
                    <a:gd name="connsiteY2" fmla="*/ 179248 h 179247"/>
                    <a:gd name="connsiteX3" fmla="*/ 0 w 396904"/>
                    <a:gd name="connsiteY3" fmla="*/ 179248 h 179247"/>
                  </a:gdLst>
                  <a:ahLst/>
                  <a:cxnLst>
                    <a:cxn ang="0">
                      <a:pos x="connsiteX0" y="connsiteY0"/>
                    </a:cxn>
                    <a:cxn ang="0">
                      <a:pos x="connsiteX1" y="connsiteY1"/>
                    </a:cxn>
                    <a:cxn ang="0">
                      <a:pos x="connsiteX2" y="connsiteY2"/>
                    </a:cxn>
                    <a:cxn ang="0">
                      <a:pos x="connsiteX3" y="connsiteY3"/>
                    </a:cxn>
                  </a:cxnLst>
                  <a:rect l="l" t="t" r="r" b="b"/>
                  <a:pathLst>
                    <a:path w="396904" h="179247">
                      <a:moveTo>
                        <a:pt x="0" y="0"/>
                      </a:moveTo>
                      <a:lnTo>
                        <a:pt x="396905" y="0"/>
                      </a:lnTo>
                      <a:lnTo>
                        <a:pt x="396905" y="179248"/>
                      </a:lnTo>
                      <a:lnTo>
                        <a:pt x="0" y="179248"/>
                      </a:lnTo>
                      <a:close/>
                    </a:path>
                  </a:pathLst>
                </a:custGeom>
                <a:solidFill>
                  <a:srgbClr val="55AFC4"/>
                </a:solidFill>
                <a:ln w="3880" cap="flat">
                  <a:noFill/>
                  <a:prstDash val="solid"/>
                  <a:miter/>
                </a:ln>
              </p:spPr>
              <p:txBody>
                <a:bodyPr rtlCol="0" anchor="ctr"/>
                <a:lstStyle/>
                <a:p>
                  <a:endParaRPr lang="zh-CN" altLang="en-US"/>
                </a:p>
              </p:txBody>
            </p:sp>
          </p:grpSp>
          <p:sp>
            <p:nvSpPr>
              <p:cNvPr id="76" name="任意多边形: 形状 75"/>
              <p:cNvSpPr/>
              <p:nvPr/>
            </p:nvSpPr>
            <p:spPr>
              <a:xfrm>
                <a:off x="4918996" y="2555905"/>
                <a:ext cx="133465" cy="19399"/>
              </a:xfrm>
              <a:custGeom>
                <a:avLst/>
                <a:gdLst>
                  <a:gd name="connsiteX0" fmla="*/ 133466 w 133465"/>
                  <a:gd name="connsiteY0" fmla="*/ 9700 h 19399"/>
                  <a:gd name="connsiteX1" fmla="*/ 123766 w 133465"/>
                  <a:gd name="connsiteY1" fmla="*/ 19399 h 19399"/>
                  <a:gd name="connsiteX2" fmla="*/ 9700 w 133465"/>
                  <a:gd name="connsiteY2" fmla="*/ 19399 h 19399"/>
                  <a:gd name="connsiteX3" fmla="*/ 0 w 133465"/>
                  <a:gd name="connsiteY3" fmla="*/ 9700 h 19399"/>
                  <a:gd name="connsiteX4" fmla="*/ 0 w 133465"/>
                  <a:gd name="connsiteY4" fmla="*/ 9700 h 19399"/>
                  <a:gd name="connsiteX5" fmla="*/ 9700 w 133465"/>
                  <a:gd name="connsiteY5" fmla="*/ 0 h 19399"/>
                  <a:gd name="connsiteX6" fmla="*/ 123766 w 133465"/>
                  <a:gd name="connsiteY6" fmla="*/ 0 h 19399"/>
                  <a:gd name="connsiteX7" fmla="*/ 133466 w 133465"/>
                  <a:gd name="connsiteY7" fmla="*/ 9700 h 19399"/>
                  <a:gd name="connsiteX8" fmla="*/ 133466 w 133465"/>
                  <a:gd name="connsiteY8" fmla="*/ 9700 h 1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 h="19399">
                    <a:moveTo>
                      <a:pt x="133466" y="9700"/>
                    </a:moveTo>
                    <a:cubicBezTo>
                      <a:pt x="133466" y="15131"/>
                      <a:pt x="129198" y="19399"/>
                      <a:pt x="123766" y="19399"/>
                    </a:cubicBezTo>
                    <a:lnTo>
                      <a:pt x="9700" y="19399"/>
                    </a:lnTo>
                    <a:cubicBezTo>
                      <a:pt x="4268" y="19399"/>
                      <a:pt x="0" y="15131"/>
                      <a:pt x="0" y="9700"/>
                    </a:cubicBezTo>
                    <a:lnTo>
                      <a:pt x="0" y="9700"/>
                    </a:lnTo>
                    <a:cubicBezTo>
                      <a:pt x="0" y="4268"/>
                      <a:pt x="4268" y="0"/>
                      <a:pt x="9700" y="0"/>
                    </a:cubicBezTo>
                    <a:lnTo>
                      <a:pt x="123766" y="0"/>
                    </a:lnTo>
                    <a:cubicBezTo>
                      <a:pt x="129198" y="0"/>
                      <a:pt x="133466" y="4268"/>
                      <a:pt x="133466" y="9700"/>
                    </a:cubicBezTo>
                    <a:lnTo>
                      <a:pt x="133466" y="9700"/>
                    </a:lnTo>
                    <a:close/>
                  </a:path>
                </a:pathLst>
              </a:custGeom>
              <a:solidFill>
                <a:srgbClr val="A9A8A8"/>
              </a:solidFill>
              <a:ln w="3880" cap="flat">
                <a:noFill/>
                <a:prstDash val="solid"/>
                <a:miter/>
              </a:ln>
            </p:spPr>
            <p:txBody>
              <a:bodyPr rtlCol="0" anchor="ctr"/>
              <a:lstStyle/>
              <a:p>
                <a:endParaRPr lang="zh-CN" altLang="en-US"/>
              </a:p>
            </p:txBody>
          </p:sp>
          <p:sp>
            <p:nvSpPr>
              <p:cNvPr id="77" name="任意多边形: 形状 76"/>
              <p:cNvSpPr/>
              <p:nvPr/>
            </p:nvSpPr>
            <p:spPr>
              <a:xfrm>
                <a:off x="5065653" y="2550086"/>
                <a:ext cx="31038" cy="31038"/>
              </a:xfrm>
              <a:custGeom>
                <a:avLst/>
                <a:gdLst>
                  <a:gd name="connsiteX0" fmla="*/ 31039 w 31038"/>
                  <a:gd name="connsiteY0" fmla="*/ 15519 h 31038"/>
                  <a:gd name="connsiteX1" fmla="*/ 15519 w 31038"/>
                  <a:gd name="connsiteY1" fmla="*/ 31039 h 31038"/>
                  <a:gd name="connsiteX2" fmla="*/ 0 w 31038"/>
                  <a:gd name="connsiteY2" fmla="*/ 15519 h 31038"/>
                  <a:gd name="connsiteX3" fmla="*/ 15519 w 31038"/>
                  <a:gd name="connsiteY3" fmla="*/ 0 h 31038"/>
                  <a:gd name="connsiteX4" fmla="*/ 31039 w 31038"/>
                  <a:gd name="connsiteY4" fmla="*/ 15519 h 3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38" h="31038">
                    <a:moveTo>
                      <a:pt x="31039" y="15519"/>
                    </a:moveTo>
                    <a:cubicBezTo>
                      <a:pt x="31039" y="24055"/>
                      <a:pt x="24055" y="31039"/>
                      <a:pt x="15519" y="31039"/>
                    </a:cubicBezTo>
                    <a:cubicBezTo>
                      <a:pt x="6984" y="31039"/>
                      <a:pt x="0" y="24055"/>
                      <a:pt x="0" y="15519"/>
                    </a:cubicBezTo>
                    <a:cubicBezTo>
                      <a:pt x="0" y="6984"/>
                      <a:pt x="6984" y="0"/>
                      <a:pt x="15519" y="0"/>
                    </a:cubicBezTo>
                    <a:cubicBezTo>
                      <a:pt x="24055" y="0"/>
                      <a:pt x="31039" y="6984"/>
                      <a:pt x="31039" y="15519"/>
                    </a:cubicBezTo>
                    <a:close/>
                  </a:path>
                </a:pathLst>
              </a:custGeom>
              <a:solidFill>
                <a:srgbClr val="A9A8A8"/>
              </a:solidFill>
              <a:ln w="3880" cap="flat">
                <a:noFill/>
                <a:prstDash val="solid"/>
                <a:miter/>
              </a:ln>
            </p:spPr>
            <p:txBody>
              <a:bodyPr rtlCol="0" anchor="ctr"/>
              <a:lstStyle/>
              <a:p>
                <a:endParaRPr lang="zh-CN" altLang="en-US"/>
              </a:p>
            </p:txBody>
          </p:sp>
          <p:sp>
            <p:nvSpPr>
              <p:cNvPr id="78" name="任意多边形: 形状 77"/>
              <p:cNvSpPr/>
              <p:nvPr/>
            </p:nvSpPr>
            <p:spPr>
              <a:xfrm>
                <a:off x="4936067" y="3507236"/>
                <a:ext cx="99323" cy="99323"/>
              </a:xfrm>
              <a:custGeom>
                <a:avLst/>
                <a:gdLst>
                  <a:gd name="connsiteX0" fmla="*/ 99323 w 99323"/>
                  <a:gd name="connsiteY0" fmla="*/ 49662 h 99323"/>
                  <a:gd name="connsiteX1" fmla="*/ 49662 w 99323"/>
                  <a:gd name="connsiteY1" fmla="*/ 99323 h 99323"/>
                  <a:gd name="connsiteX2" fmla="*/ 0 w 99323"/>
                  <a:gd name="connsiteY2" fmla="*/ 49662 h 99323"/>
                  <a:gd name="connsiteX3" fmla="*/ 49662 w 99323"/>
                  <a:gd name="connsiteY3" fmla="*/ 0 h 99323"/>
                  <a:gd name="connsiteX4" fmla="*/ 99323 w 99323"/>
                  <a:gd name="connsiteY4" fmla="*/ 49662 h 99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23" h="99323">
                    <a:moveTo>
                      <a:pt x="99323" y="49662"/>
                    </a:moveTo>
                    <a:cubicBezTo>
                      <a:pt x="99323" y="77208"/>
                      <a:pt x="77208" y="99323"/>
                      <a:pt x="49662" y="99323"/>
                    </a:cubicBezTo>
                    <a:cubicBezTo>
                      <a:pt x="22115" y="99323"/>
                      <a:pt x="0" y="77208"/>
                      <a:pt x="0" y="49662"/>
                    </a:cubicBezTo>
                    <a:cubicBezTo>
                      <a:pt x="0" y="22115"/>
                      <a:pt x="22115" y="0"/>
                      <a:pt x="49662" y="0"/>
                    </a:cubicBezTo>
                    <a:cubicBezTo>
                      <a:pt x="77208" y="0"/>
                      <a:pt x="99323" y="22503"/>
                      <a:pt x="99323" y="49662"/>
                    </a:cubicBezTo>
                    <a:close/>
                  </a:path>
                </a:pathLst>
              </a:custGeom>
              <a:solidFill>
                <a:srgbClr val="C4C4C4"/>
              </a:solidFill>
              <a:ln w="3880" cap="flat">
                <a:noFill/>
                <a:prstDash val="solid"/>
                <a:miter/>
              </a:ln>
            </p:spPr>
            <p:txBody>
              <a:bodyPr rtlCol="0" anchor="ctr"/>
              <a:lstStyle/>
              <a:p>
                <a:endParaRPr lang="zh-CN" altLang="en-US"/>
              </a:p>
            </p:txBody>
          </p:sp>
        </p:grpSp>
        <p:grpSp>
          <p:nvGrpSpPr>
            <p:cNvPr id="79" name="图形 1"/>
            <p:cNvGrpSpPr/>
            <p:nvPr/>
          </p:nvGrpSpPr>
          <p:grpSpPr>
            <a:xfrm>
              <a:off x="6977339" y="2953144"/>
              <a:ext cx="854628" cy="744934"/>
              <a:chOff x="6977339" y="2953144"/>
              <a:chExt cx="854628" cy="744934"/>
            </a:xfrm>
          </p:grpSpPr>
          <p:sp>
            <p:nvSpPr>
              <p:cNvPr id="80" name="任意多边形: 形状 79"/>
              <p:cNvSpPr/>
              <p:nvPr/>
            </p:nvSpPr>
            <p:spPr>
              <a:xfrm>
                <a:off x="6977727" y="2953144"/>
                <a:ext cx="854240" cy="744547"/>
              </a:xfrm>
              <a:custGeom>
                <a:avLst/>
                <a:gdLst>
                  <a:gd name="connsiteX0" fmla="*/ 726975 w 854240"/>
                  <a:gd name="connsiteY0" fmla="*/ 94721 h 744547"/>
                  <a:gd name="connsiteX1" fmla="*/ 844534 w 854240"/>
                  <a:gd name="connsiteY1" fmla="*/ 364368 h 744547"/>
                  <a:gd name="connsiteX2" fmla="*/ 784397 w 854240"/>
                  <a:gd name="connsiteY2" fmla="*/ 516845 h 744547"/>
                  <a:gd name="connsiteX3" fmla="*/ 695549 w 854240"/>
                  <a:gd name="connsiteY3" fmla="*/ 518397 h 744547"/>
                  <a:gd name="connsiteX4" fmla="*/ 631920 w 854240"/>
                  <a:gd name="connsiteY4" fmla="*/ 456708 h 744547"/>
                  <a:gd name="connsiteX5" fmla="*/ 542296 w 854240"/>
                  <a:gd name="connsiteY5" fmla="*/ 349237 h 744547"/>
                  <a:gd name="connsiteX6" fmla="*/ 323475 w 854240"/>
                  <a:gd name="connsiteY6" fmla="*/ 444292 h 744547"/>
                  <a:gd name="connsiteX7" fmla="*/ 342874 w 854240"/>
                  <a:gd name="connsiteY7" fmla="*/ 582414 h 744547"/>
                  <a:gd name="connsiteX8" fmla="*/ 282737 w 854240"/>
                  <a:gd name="connsiteY8" fmla="*/ 734891 h 744547"/>
                  <a:gd name="connsiteX9" fmla="*/ 193889 w 854240"/>
                  <a:gd name="connsiteY9" fmla="*/ 736443 h 744547"/>
                  <a:gd name="connsiteX10" fmla="*/ 130260 w 854240"/>
                  <a:gd name="connsiteY10" fmla="*/ 674754 h 744547"/>
                  <a:gd name="connsiteX11" fmla="*/ 12702 w 854240"/>
                  <a:gd name="connsiteY11" fmla="*/ 405106 h 744547"/>
                  <a:gd name="connsiteX12" fmla="*/ 8822 w 854240"/>
                  <a:gd name="connsiteY12" fmla="*/ 394243 h 744547"/>
                  <a:gd name="connsiteX13" fmla="*/ 10762 w 854240"/>
                  <a:gd name="connsiteY13" fmla="*/ 284056 h 744547"/>
                  <a:gd name="connsiteX14" fmla="*/ 95342 w 854240"/>
                  <a:gd name="connsiteY14" fmla="*/ 196373 h 744547"/>
                  <a:gd name="connsiteX15" fmla="*/ 517465 w 854240"/>
                  <a:gd name="connsiteY15" fmla="*/ 13245 h 744547"/>
                  <a:gd name="connsiteX16" fmla="*/ 721544 w 854240"/>
                  <a:gd name="connsiteY16" fmla="*/ 84634 h 744547"/>
                  <a:gd name="connsiteX17" fmla="*/ 726975 w 854240"/>
                  <a:gd name="connsiteY17" fmla="*/ 94721 h 744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54240" h="744547">
                    <a:moveTo>
                      <a:pt x="726975" y="94721"/>
                    </a:moveTo>
                    <a:lnTo>
                      <a:pt x="844534" y="364368"/>
                    </a:lnTo>
                    <a:cubicBezTo>
                      <a:pt x="870141" y="422953"/>
                      <a:pt x="843370" y="491238"/>
                      <a:pt x="784397" y="516845"/>
                    </a:cubicBezTo>
                    <a:cubicBezTo>
                      <a:pt x="754910" y="529648"/>
                      <a:pt x="722320" y="531200"/>
                      <a:pt x="695549" y="518397"/>
                    </a:cubicBezTo>
                    <a:cubicBezTo>
                      <a:pt x="669554" y="505594"/>
                      <a:pt x="658303" y="489298"/>
                      <a:pt x="631920" y="456708"/>
                    </a:cubicBezTo>
                    <a:lnTo>
                      <a:pt x="542296" y="349237"/>
                    </a:lnTo>
                    <a:lnTo>
                      <a:pt x="323475" y="444292"/>
                    </a:lnTo>
                    <a:lnTo>
                      <a:pt x="342874" y="582414"/>
                    </a:lnTo>
                    <a:cubicBezTo>
                      <a:pt x="348306" y="659234"/>
                      <a:pt x="341710" y="709284"/>
                      <a:pt x="282737" y="734891"/>
                    </a:cubicBezTo>
                    <a:cubicBezTo>
                      <a:pt x="253638" y="747694"/>
                      <a:pt x="221436" y="747306"/>
                      <a:pt x="193889" y="736443"/>
                    </a:cubicBezTo>
                    <a:cubicBezTo>
                      <a:pt x="166342" y="725579"/>
                      <a:pt x="142676" y="704240"/>
                      <a:pt x="130260" y="674754"/>
                    </a:cubicBezTo>
                    <a:lnTo>
                      <a:pt x="12702" y="405106"/>
                    </a:lnTo>
                    <a:cubicBezTo>
                      <a:pt x="11150" y="401615"/>
                      <a:pt x="9598" y="398123"/>
                      <a:pt x="8822" y="394243"/>
                    </a:cubicBezTo>
                    <a:cubicBezTo>
                      <a:pt x="-3981" y="357385"/>
                      <a:pt x="-2430" y="318199"/>
                      <a:pt x="10762" y="284056"/>
                    </a:cubicBezTo>
                    <a:cubicBezTo>
                      <a:pt x="25893" y="246034"/>
                      <a:pt x="54992" y="213832"/>
                      <a:pt x="95342" y="196373"/>
                    </a:cubicBezTo>
                    <a:lnTo>
                      <a:pt x="517465" y="13245"/>
                    </a:lnTo>
                    <a:cubicBezTo>
                      <a:pt x="594286" y="-20121"/>
                      <a:pt x="683134" y="11693"/>
                      <a:pt x="721544" y="84634"/>
                    </a:cubicBezTo>
                    <a:cubicBezTo>
                      <a:pt x="723484" y="87738"/>
                      <a:pt x="725424" y="91229"/>
                      <a:pt x="726975" y="94721"/>
                    </a:cubicBezTo>
                    <a:close/>
                  </a:path>
                </a:pathLst>
              </a:custGeom>
              <a:solidFill>
                <a:srgbClr val="5DB8BE"/>
              </a:solidFill>
              <a:ln w="3880" cap="flat">
                <a:noFill/>
                <a:prstDash val="solid"/>
                <a:miter/>
              </a:ln>
            </p:spPr>
            <p:txBody>
              <a:bodyPr rtlCol="0" anchor="ctr"/>
              <a:lstStyle/>
              <a:p>
                <a:endParaRPr lang="zh-CN" altLang="en-US"/>
              </a:p>
            </p:txBody>
          </p:sp>
          <p:sp>
            <p:nvSpPr>
              <p:cNvPr id="81" name="任意多边形: 形状 80"/>
              <p:cNvSpPr/>
              <p:nvPr/>
            </p:nvSpPr>
            <p:spPr>
              <a:xfrm>
                <a:off x="7060841" y="3211058"/>
                <a:ext cx="174992" cy="175275"/>
              </a:xfrm>
              <a:custGeom>
                <a:avLst/>
                <a:gdLst>
                  <a:gd name="connsiteX0" fmla="*/ 588 w 174992"/>
                  <a:gd name="connsiteY0" fmla="*/ 98307 h 175275"/>
                  <a:gd name="connsiteX1" fmla="*/ 20375 w 174992"/>
                  <a:gd name="connsiteY1" fmla="*/ 143701 h 175275"/>
                  <a:gd name="connsiteX2" fmla="*/ 30851 w 174992"/>
                  <a:gd name="connsiteY2" fmla="*/ 147969 h 175275"/>
                  <a:gd name="connsiteX3" fmla="*/ 70425 w 174992"/>
                  <a:gd name="connsiteY3" fmla="*/ 130897 h 175275"/>
                  <a:gd name="connsiteX4" fmla="*/ 87496 w 174992"/>
                  <a:gd name="connsiteY4" fmla="*/ 170472 h 175275"/>
                  <a:gd name="connsiteX5" fmla="*/ 97971 w 174992"/>
                  <a:gd name="connsiteY5" fmla="*/ 174739 h 175275"/>
                  <a:gd name="connsiteX6" fmla="*/ 143365 w 174992"/>
                  <a:gd name="connsiteY6" fmla="*/ 154952 h 175275"/>
                  <a:gd name="connsiteX7" fmla="*/ 147633 w 174992"/>
                  <a:gd name="connsiteY7" fmla="*/ 144477 h 175275"/>
                  <a:gd name="connsiteX8" fmla="*/ 130562 w 174992"/>
                  <a:gd name="connsiteY8" fmla="*/ 104515 h 175275"/>
                  <a:gd name="connsiteX9" fmla="*/ 170136 w 174992"/>
                  <a:gd name="connsiteY9" fmla="*/ 87443 h 175275"/>
                  <a:gd name="connsiteX10" fmla="*/ 174404 w 174992"/>
                  <a:gd name="connsiteY10" fmla="*/ 76968 h 175275"/>
                  <a:gd name="connsiteX11" fmla="*/ 154617 w 174992"/>
                  <a:gd name="connsiteY11" fmla="*/ 31574 h 175275"/>
                  <a:gd name="connsiteX12" fmla="*/ 144141 w 174992"/>
                  <a:gd name="connsiteY12" fmla="*/ 27306 h 175275"/>
                  <a:gd name="connsiteX13" fmla="*/ 104567 w 174992"/>
                  <a:gd name="connsiteY13" fmla="*/ 44378 h 175275"/>
                  <a:gd name="connsiteX14" fmla="*/ 87496 w 174992"/>
                  <a:gd name="connsiteY14" fmla="*/ 4803 h 175275"/>
                  <a:gd name="connsiteX15" fmla="*/ 77021 w 174992"/>
                  <a:gd name="connsiteY15" fmla="*/ 536 h 175275"/>
                  <a:gd name="connsiteX16" fmla="*/ 31627 w 174992"/>
                  <a:gd name="connsiteY16" fmla="*/ 20323 h 175275"/>
                  <a:gd name="connsiteX17" fmla="*/ 27359 w 174992"/>
                  <a:gd name="connsiteY17" fmla="*/ 30798 h 175275"/>
                  <a:gd name="connsiteX18" fmla="*/ 44430 w 174992"/>
                  <a:gd name="connsiteY18" fmla="*/ 70372 h 175275"/>
                  <a:gd name="connsiteX19" fmla="*/ 4856 w 174992"/>
                  <a:gd name="connsiteY19" fmla="*/ 87443 h 175275"/>
                  <a:gd name="connsiteX20" fmla="*/ 588 w 174992"/>
                  <a:gd name="connsiteY20" fmla="*/ 98307 h 17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4992" h="175275">
                    <a:moveTo>
                      <a:pt x="588" y="98307"/>
                    </a:moveTo>
                    <a:lnTo>
                      <a:pt x="20375" y="143701"/>
                    </a:lnTo>
                    <a:cubicBezTo>
                      <a:pt x="22315" y="147581"/>
                      <a:pt x="26971" y="149521"/>
                      <a:pt x="30851" y="147969"/>
                    </a:cubicBezTo>
                    <a:lnTo>
                      <a:pt x="70425" y="130897"/>
                    </a:lnTo>
                    <a:lnTo>
                      <a:pt x="87496" y="170472"/>
                    </a:lnTo>
                    <a:cubicBezTo>
                      <a:pt x="89436" y="174351"/>
                      <a:pt x="94092" y="176291"/>
                      <a:pt x="97971" y="174739"/>
                    </a:cubicBezTo>
                    <a:lnTo>
                      <a:pt x="143365" y="154952"/>
                    </a:lnTo>
                    <a:cubicBezTo>
                      <a:pt x="147245" y="153012"/>
                      <a:pt x="149185" y="148357"/>
                      <a:pt x="147633" y="144477"/>
                    </a:cubicBezTo>
                    <a:lnTo>
                      <a:pt x="130562" y="104515"/>
                    </a:lnTo>
                    <a:lnTo>
                      <a:pt x="170136" y="87443"/>
                    </a:lnTo>
                    <a:cubicBezTo>
                      <a:pt x="174404" y="85504"/>
                      <a:pt x="175956" y="80848"/>
                      <a:pt x="174404" y="76968"/>
                    </a:cubicBezTo>
                    <a:lnTo>
                      <a:pt x="154617" y="31574"/>
                    </a:lnTo>
                    <a:cubicBezTo>
                      <a:pt x="152677" y="27694"/>
                      <a:pt x="148021" y="25755"/>
                      <a:pt x="144141" y="27306"/>
                    </a:cubicBezTo>
                    <a:lnTo>
                      <a:pt x="104567" y="44378"/>
                    </a:lnTo>
                    <a:lnTo>
                      <a:pt x="87496" y="4803"/>
                    </a:lnTo>
                    <a:cubicBezTo>
                      <a:pt x="85556" y="924"/>
                      <a:pt x="80900" y="-1016"/>
                      <a:pt x="77021" y="536"/>
                    </a:cubicBezTo>
                    <a:lnTo>
                      <a:pt x="31627" y="20323"/>
                    </a:lnTo>
                    <a:cubicBezTo>
                      <a:pt x="27359" y="22263"/>
                      <a:pt x="25807" y="26918"/>
                      <a:pt x="27359" y="30798"/>
                    </a:cubicBezTo>
                    <a:lnTo>
                      <a:pt x="44430" y="70372"/>
                    </a:lnTo>
                    <a:lnTo>
                      <a:pt x="4856" y="87443"/>
                    </a:lnTo>
                    <a:cubicBezTo>
                      <a:pt x="588" y="89772"/>
                      <a:pt x="-964" y="94427"/>
                      <a:pt x="588" y="98307"/>
                    </a:cubicBezTo>
                    <a:close/>
                  </a:path>
                </a:pathLst>
              </a:custGeom>
              <a:solidFill>
                <a:srgbClr val="FAF8EB"/>
              </a:solidFill>
              <a:ln w="3880" cap="flat">
                <a:noFill/>
                <a:prstDash val="solid"/>
                <a:miter/>
              </a:ln>
            </p:spPr>
            <p:txBody>
              <a:bodyPr rtlCol="0" anchor="ctr"/>
              <a:lstStyle/>
              <a:p>
                <a:endParaRPr lang="zh-CN" altLang="en-US"/>
              </a:p>
            </p:txBody>
          </p:sp>
          <p:sp>
            <p:nvSpPr>
              <p:cNvPr id="82" name="任意多边形: 形状 81"/>
              <p:cNvSpPr/>
              <p:nvPr/>
            </p:nvSpPr>
            <p:spPr>
              <a:xfrm>
                <a:off x="7275805" y="3278981"/>
                <a:ext cx="84934" cy="55392"/>
              </a:xfrm>
              <a:custGeom>
                <a:avLst/>
                <a:gdLst>
                  <a:gd name="connsiteX0" fmla="*/ 83593 w 84934"/>
                  <a:gd name="connsiteY0" fmla="*/ 9821 h 55392"/>
                  <a:gd name="connsiteX1" fmla="*/ 75058 w 84934"/>
                  <a:gd name="connsiteY1" fmla="*/ 31160 h 55392"/>
                  <a:gd name="connsiteX2" fmla="*/ 22680 w 84934"/>
                  <a:gd name="connsiteY2" fmla="*/ 54051 h 55392"/>
                  <a:gd name="connsiteX3" fmla="*/ 1341 w 84934"/>
                  <a:gd name="connsiteY3" fmla="*/ 45515 h 55392"/>
                  <a:gd name="connsiteX4" fmla="*/ 1341 w 84934"/>
                  <a:gd name="connsiteY4" fmla="*/ 45515 h 55392"/>
                  <a:gd name="connsiteX5" fmla="*/ 9877 w 84934"/>
                  <a:gd name="connsiteY5" fmla="*/ 24176 h 55392"/>
                  <a:gd name="connsiteX6" fmla="*/ 62255 w 84934"/>
                  <a:gd name="connsiteY6" fmla="*/ 1285 h 55392"/>
                  <a:gd name="connsiteX7" fmla="*/ 83593 w 84934"/>
                  <a:gd name="connsiteY7" fmla="*/ 9821 h 55392"/>
                  <a:gd name="connsiteX8" fmla="*/ 83593 w 84934"/>
                  <a:gd name="connsiteY8" fmla="*/ 9821 h 5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934" h="55392">
                    <a:moveTo>
                      <a:pt x="83593" y="9821"/>
                    </a:moveTo>
                    <a:cubicBezTo>
                      <a:pt x="87085" y="17968"/>
                      <a:pt x="83593" y="27668"/>
                      <a:pt x="75058" y="31160"/>
                    </a:cubicBezTo>
                    <a:lnTo>
                      <a:pt x="22680" y="54051"/>
                    </a:lnTo>
                    <a:cubicBezTo>
                      <a:pt x="14533" y="57543"/>
                      <a:pt x="4833" y="54051"/>
                      <a:pt x="1341" y="45515"/>
                    </a:cubicBezTo>
                    <a:lnTo>
                      <a:pt x="1341" y="45515"/>
                    </a:lnTo>
                    <a:cubicBezTo>
                      <a:pt x="-2150" y="37367"/>
                      <a:pt x="1341" y="27668"/>
                      <a:pt x="9877" y="24176"/>
                    </a:cubicBezTo>
                    <a:lnTo>
                      <a:pt x="62255" y="1285"/>
                    </a:lnTo>
                    <a:cubicBezTo>
                      <a:pt x="70790" y="-2207"/>
                      <a:pt x="80102" y="1673"/>
                      <a:pt x="83593" y="9821"/>
                    </a:cubicBezTo>
                    <a:lnTo>
                      <a:pt x="83593" y="9821"/>
                    </a:lnTo>
                    <a:close/>
                  </a:path>
                </a:pathLst>
              </a:custGeom>
              <a:solidFill>
                <a:srgbClr val="FAF8EB"/>
              </a:solidFill>
              <a:ln w="3880" cap="flat">
                <a:noFill/>
                <a:prstDash val="solid"/>
                <a:miter/>
              </a:ln>
            </p:spPr>
            <p:txBody>
              <a:bodyPr rtlCol="0" anchor="ctr"/>
              <a:lstStyle/>
              <a:p>
                <a:endParaRPr lang="zh-CN" altLang="en-US"/>
              </a:p>
            </p:txBody>
          </p:sp>
          <p:sp>
            <p:nvSpPr>
              <p:cNvPr id="83" name="任意多边形: 形状 82"/>
              <p:cNvSpPr/>
              <p:nvPr/>
            </p:nvSpPr>
            <p:spPr>
              <a:xfrm>
                <a:off x="7389928" y="3229320"/>
                <a:ext cx="84878" cy="55392"/>
              </a:xfrm>
              <a:custGeom>
                <a:avLst/>
                <a:gdLst>
                  <a:gd name="connsiteX0" fmla="*/ 83537 w 84878"/>
                  <a:gd name="connsiteY0" fmla="*/ 9821 h 55392"/>
                  <a:gd name="connsiteX1" fmla="*/ 75002 w 84878"/>
                  <a:gd name="connsiteY1" fmla="*/ 31160 h 55392"/>
                  <a:gd name="connsiteX2" fmla="*/ 22624 w 84878"/>
                  <a:gd name="connsiteY2" fmla="*/ 54051 h 55392"/>
                  <a:gd name="connsiteX3" fmla="*/ 1285 w 84878"/>
                  <a:gd name="connsiteY3" fmla="*/ 45515 h 55392"/>
                  <a:gd name="connsiteX4" fmla="*/ 1285 w 84878"/>
                  <a:gd name="connsiteY4" fmla="*/ 45515 h 55392"/>
                  <a:gd name="connsiteX5" fmla="*/ 9821 w 84878"/>
                  <a:gd name="connsiteY5" fmla="*/ 24176 h 55392"/>
                  <a:gd name="connsiteX6" fmla="*/ 62198 w 84878"/>
                  <a:gd name="connsiteY6" fmla="*/ 1285 h 55392"/>
                  <a:gd name="connsiteX7" fmla="*/ 83537 w 84878"/>
                  <a:gd name="connsiteY7" fmla="*/ 9821 h 55392"/>
                  <a:gd name="connsiteX8" fmla="*/ 83537 w 84878"/>
                  <a:gd name="connsiteY8" fmla="*/ 9821 h 5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78" h="55392">
                    <a:moveTo>
                      <a:pt x="83537" y="9821"/>
                    </a:moveTo>
                    <a:cubicBezTo>
                      <a:pt x="87029" y="17968"/>
                      <a:pt x="83537" y="27668"/>
                      <a:pt x="75002" y="31160"/>
                    </a:cubicBezTo>
                    <a:lnTo>
                      <a:pt x="22624" y="54051"/>
                    </a:lnTo>
                    <a:cubicBezTo>
                      <a:pt x="14477" y="57542"/>
                      <a:pt x="4777" y="54051"/>
                      <a:pt x="1285" y="45515"/>
                    </a:cubicBezTo>
                    <a:lnTo>
                      <a:pt x="1285" y="45515"/>
                    </a:lnTo>
                    <a:cubicBezTo>
                      <a:pt x="-2207" y="37368"/>
                      <a:pt x="1673" y="27668"/>
                      <a:pt x="9821" y="24176"/>
                    </a:cubicBezTo>
                    <a:lnTo>
                      <a:pt x="62198" y="1285"/>
                    </a:lnTo>
                    <a:cubicBezTo>
                      <a:pt x="70346" y="-2207"/>
                      <a:pt x="80045" y="1673"/>
                      <a:pt x="83537" y="9821"/>
                    </a:cubicBezTo>
                    <a:lnTo>
                      <a:pt x="83537" y="9821"/>
                    </a:lnTo>
                    <a:close/>
                  </a:path>
                </a:pathLst>
              </a:custGeom>
              <a:solidFill>
                <a:srgbClr val="FAF8EB"/>
              </a:solidFill>
              <a:ln w="3880" cap="flat">
                <a:noFill/>
                <a:prstDash val="solid"/>
                <a:miter/>
              </a:ln>
            </p:spPr>
            <p:txBody>
              <a:bodyPr rtlCol="0" anchor="ctr"/>
              <a:lstStyle/>
              <a:p>
                <a:endParaRPr lang="zh-CN" altLang="en-US"/>
              </a:p>
            </p:txBody>
          </p:sp>
          <p:sp>
            <p:nvSpPr>
              <p:cNvPr id="84" name="任意多边形: 形状 83"/>
              <p:cNvSpPr/>
              <p:nvPr/>
            </p:nvSpPr>
            <p:spPr>
              <a:xfrm>
                <a:off x="7449607" y="3119839"/>
                <a:ext cx="75262" cy="75262"/>
              </a:xfrm>
              <a:custGeom>
                <a:avLst/>
                <a:gdLst>
                  <a:gd name="connsiteX0" fmla="*/ 51405 w 75262"/>
                  <a:gd name="connsiteY0" fmla="*/ 2519 h 75262"/>
                  <a:gd name="connsiteX1" fmla="*/ 72744 w 75262"/>
                  <a:gd name="connsiteY1" fmla="*/ 51405 h 75262"/>
                  <a:gd name="connsiteX2" fmla="*/ 23858 w 75262"/>
                  <a:gd name="connsiteY2" fmla="*/ 72744 h 75262"/>
                  <a:gd name="connsiteX3" fmla="*/ 2519 w 75262"/>
                  <a:gd name="connsiteY3" fmla="*/ 23858 h 75262"/>
                  <a:gd name="connsiteX4" fmla="*/ 51405 w 75262"/>
                  <a:gd name="connsiteY4" fmla="*/ 2519 h 7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62" h="75262">
                    <a:moveTo>
                      <a:pt x="51405" y="2519"/>
                    </a:moveTo>
                    <a:cubicBezTo>
                      <a:pt x="70804" y="10279"/>
                      <a:pt x="80115" y="32006"/>
                      <a:pt x="72744" y="51405"/>
                    </a:cubicBezTo>
                    <a:cubicBezTo>
                      <a:pt x="64984" y="70804"/>
                      <a:pt x="43257" y="80115"/>
                      <a:pt x="23858" y="72744"/>
                    </a:cubicBezTo>
                    <a:cubicBezTo>
                      <a:pt x="4459" y="64984"/>
                      <a:pt x="-4853" y="43257"/>
                      <a:pt x="2519" y="23858"/>
                    </a:cubicBezTo>
                    <a:cubicBezTo>
                      <a:pt x="10279" y="4459"/>
                      <a:pt x="32006" y="-4853"/>
                      <a:pt x="51405" y="2519"/>
                    </a:cubicBezTo>
                    <a:close/>
                  </a:path>
                </a:pathLst>
              </a:custGeom>
              <a:solidFill>
                <a:srgbClr val="FAF8EB"/>
              </a:solidFill>
              <a:ln w="3880" cap="flat">
                <a:noFill/>
                <a:prstDash val="solid"/>
                <a:miter/>
              </a:ln>
            </p:spPr>
            <p:txBody>
              <a:bodyPr rtlCol="0" anchor="ctr"/>
              <a:lstStyle/>
              <a:p>
                <a:endParaRPr lang="zh-CN" altLang="en-US"/>
              </a:p>
            </p:txBody>
          </p:sp>
          <p:sp>
            <p:nvSpPr>
              <p:cNvPr id="85" name="任意多边形: 形状 84"/>
              <p:cNvSpPr/>
              <p:nvPr/>
            </p:nvSpPr>
            <p:spPr>
              <a:xfrm>
                <a:off x="7493837" y="3017800"/>
                <a:ext cx="74874" cy="75262"/>
              </a:xfrm>
              <a:custGeom>
                <a:avLst/>
                <a:gdLst>
                  <a:gd name="connsiteX0" fmla="*/ 51017 w 74874"/>
                  <a:gd name="connsiteY0" fmla="*/ 2519 h 75262"/>
                  <a:gd name="connsiteX1" fmla="*/ 72356 w 74874"/>
                  <a:gd name="connsiteY1" fmla="*/ 51405 h 75262"/>
                  <a:gd name="connsiteX2" fmla="*/ 23858 w 74874"/>
                  <a:gd name="connsiteY2" fmla="*/ 72744 h 75262"/>
                  <a:gd name="connsiteX3" fmla="*/ 2519 w 74874"/>
                  <a:gd name="connsiteY3" fmla="*/ 23858 h 75262"/>
                  <a:gd name="connsiteX4" fmla="*/ 51017 w 74874"/>
                  <a:gd name="connsiteY4" fmla="*/ 2519 h 7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74" h="75262">
                    <a:moveTo>
                      <a:pt x="51017" y="2519"/>
                    </a:moveTo>
                    <a:cubicBezTo>
                      <a:pt x="70416" y="10279"/>
                      <a:pt x="79728" y="32006"/>
                      <a:pt x="72356" y="51405"/>
                    </a:cubicBezTo>
                    <a:cubicBezTo>
                      <a:pt x="64984" y="70804"/>
                      <a:pt x="42869" y="80115"/>
                      <a:pt x="23858" y="72744"/>
                    </a:cubicBezTo>
                    <a:cubicBezTo>
                      <a:pt x="4459" y="64984"/>
                      <a:pt x="-4852" y="43257"/>
                      <a:pt x="2519" y="23858"/>
                    </a:cubicBezTo>
                    <a:cubicBezTo>
                      <a:pt x="9891" y="4459"/>
                      <a:pt x="31618" y="-4853"/>
                      <a:pt x="51017" y="2519"/>
                    </a:cubicBezTo>
                    <a:close/>
                  </a:path>
                </a:pathLst>
              </a:custGeom>
              <a:solidFill>
                <a:srgbClr val="FAF8EB"/>
              </a:solidFill>
              <a:ln w="3880" cap="flat">
                <a:noFill/>
                <a:prstDash val="solid"/>
                <a:miter/>
              </a:ln>
            </p:spPr>
            <p:txBody>
              <a:bodyPr rtlCol="0" anchor="ctr"/>
              <a:lstStyle/>
              <a:p>
                <a:endParaRPr lang="zh-CN" altLang="en-US"/>
              </a:p>
            </p:txBody>
          </p:sp>
          <p:sp>
            <p:nvSpPr>
              <p:cNvPr id="86" name="任意多边形: 形状 85"/>
              <p:cNvSpPr/>
              <p:nvPr/>
            </p:nvSpPr>
            <p:spPr>
              <a:xfrm>
                <a:off x="7550482" y="3159637"/>
                <a:ext cx="75262" cy="75039"/>
              </a:xfrm>
              <a:custGeom>
                <a:avLst/>
                <a:gdLst>
                  <a:gd name="connsiteX0" fmla="*/ 51405 w 75262"/>
                  <a:gd name="connsiteY0" fmla="*/ 2684 h 75039"/>
                  <a:gd name="connsiteX1" fmla="*/ 72744 w 75262"/>
                  <a:gd name="connsiteY1" fmla="*/ 51181 h 75039"/>
                  <a:gd name="connsiteX2" fmla="*/ 23858 w 75262"/>
                  <a:gd name="connsiteY2" fmla="*/ 72520 h 75039"/>
                  <a:gd name="connsiteX3" fmla="*/ 2519 w 75262"/>
                  <a:gd name="connsiteY3" fmla="*/ 23635 h 75039"/>
                  <a:gd name="connsiteX4" fmla="*/ 51405 w 75262"/>
                  <a:gd name="connsiteY4" fmla="*/ 2684 h 75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62" h="75039">
                    <a:moveTo>
                      <a:pt x="51405" y="2684"/>
                    </a:moveTo>
                    <a:cubicBezTo>
                      <a:pt x="70804" y="10443"/>
                      <a:pt x="80115" y="32170"/>
                      <a:pt x="72744" y="51181"/>
                    </a:cubicBezTo>
                    <a:cubicBezTo>
                      <a:pt x="64984" y="70580"/>
                      <a:pt x="43257" y="79892"/>
                      <a:pt x="23858" y="72520"/>
                    </a:cubicBezTo>
                    <a:cubicBezTo>
                      <a:pt x="4459" y="64761"/>
                      <a:pt x="-4853" y="43034"/>
                      <a:pt x="2519" y="23635"/>
                    </a:cubicBezTo>
                    <a:cubicBezTo>
                      <a:pt x="10667" y="4624"/>
                      <a:pt x="32394" y="-5076"/>
                      <a:pt x="51405" y="2684"/>
                    </a:cubicBezTo>
                    <a:close/>
                  </a:path>
                </a:pathLst>
              </a:custGeom>
              <a:solidFill>
                <a:srgbClr val="FAF8EB"/>
              </a:solidFill>
              <a:ln w="3880" cap="flat">
                <a:noFill/>
                <a:prstDash val="solid"/>
                <a:miter/>
              </a:ln>
            </p:spPr>
            <p:txBody>
              <a:bodyPr rtlCol="0" anchor="ctr"/>
              <a:lstStyle/>
              <a:p>
                <a:endParaRPr lang="zh-CN" altLang="en-US"/>
              </a:p>
            </p:txBody>
          </p:sp>
          <p:sp>
            <p:nvSpPr>
              <p:cNvPr id="87" name="任意多边形: 形状 86"/>
              <p:cNvSpPr/>
              <p:nvPr/>
            </p:nvSpPr>
            <p:spPr>
              <a:xfrm>
                <a:off x="7594712" y="3057602"/>
                <a:ext cx="75262" cy="75422"/>
              </a:xfrm>
              <a:custGeom>
                <a:avLst/>
                <a:gdLst>
                  <a:gd name="connsiteX0" fmla="*/ 51405 w 75262"/>
                  <a:gd name="connsiteY0" fmla="*/ 2679 h 75422"/>
                  <a:gd name="connsiteX1" fmla="*/ 72744 w 75262"/>
                  <a:gd name="connsiteY1" fmla="*/ 51564 h 75422"/>
                  <a:gd name="connsiteX2" fmla="*/ 23858 w 75262"/>
                  <a:gd name="connsiteY2" fmla="*/ 72903 h 75422"/>
                  <a:gd name="connsiteX3" fmla="*/ 2519 w 75262"/>
                  <a:gd name="connsiteY3" fmla="*/ 24018 h 75422"/>
                  <a:gd name="connsiteX4" fmla="*/ 51405 w 75262"/>
                  <a:gd name="connsiteY4" fmla="*/ 2679 h 75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62" h="75422">
                    <a:moveTo>
                      <a:pt x="51405" y="2679"/>
                    </a:moveTo>
                    <a:cubicBezTo>
                      <a:pt x="70804" y="10438"/>
                      <a:pt x="80115" y="32165"/>
                      <a:pt x="72744" y="51564"/>
                    </a:cubicBezTo>
                    <a:cubicBezTo>
                      <a:pt x="64984" y="70963"/>
                      <a:pt x="43257" y="80275"/>
                      <a:pt x="23858" y="72903"/>
                    </a:cubicBezTo>
                    <a:cubicBezTo>
                      <a:pt x="4459" y="65144"/>
                      <a:pt x="-4852" y="43417"/>
                      <a:pt x="2519" y="24018"/>
                    </a:cubicBezTo>
                    <a:cubicBezTo>
                      <a:pt x="10279" y="4619"/>
                      <a:pt x="32006" y="-5081"/>
                      <a:pt x="51405" y="2679"/>
                    </a:cubicBezTo>
                    <a:close/>
                  </a:path>
                </a:pathLst>
              </a:custGeom>
              <a:solidFill>
                <a:srgbClr val="FAF8EB"/>
              </a:solidFill>
              <a:ln w="3880" cap="flat">
                <a:noFill/>
                <a:prstDash val="solid"/>
                <a:miter/>
              </a:ln>
            </p:spPr>
            <p:txBody>
              <a:bodyPr rtlCol="0" anchor="ctr"/>
              <a:lstStyle/>
              <a:p>
                <a:endParaRPr lang="zh-CN" altLang="en-US"/>
              </a:p>
            </p:txBody>
          </p:sp>
          <p:sp>
            <p:nvSpPr>
              <p:cNvPr id="88" name="任意多边形: 形状 87"/>
              <p:cNvSpPr/>
              <p:nvPr/>
            </p:nvSpPr>
            <p:spPr>
              <a:xfrm>
                <a:off x="6977339" y="3057953"/>
                <a:ext cx="434049" cy="640126"/>
              </a:xfrm>
              <a:custGeom>
                <a:avLst/>
                <a:gdLst>
                  <a:gd name="connsiteX0" fmla="*/ 307180 w 434049"/>
                  <a:gd name="connsiteY0" fmla="*/ 0 h 640126"/>
                  <a:gd name="connsiteX1" fmla="*/ 434050 w 434049"/>
                  <a:gd name="connsiteY1" fmla="*/ 291762 h 640126"/>
                  <a:gd name="connsiteX2" fmla="*/ 323863 w 434049"/>
                  <a:gd name="connsiteY2" fmla="*/ 339872 h 640126"/>
                  <a:gd name="connsiteX3" fmla="*/ 343262 w 434049"/>
                  <a:gd name="connsiteY3" fmla="*/ 477993 h 640126"/>
                  <a:gd name="connsiteX4" fmla="*/ 283125 w 434049"/>
                  <a:gd name="connsiteY4" fmla="*/ 630470 h 640126"/>
                  <a:gd name="connsiteX5" fmla="*/ 194277 w 434049"/>
                  <a:gd name="connsiteY5" fmla="*/ 632022 h 640126"/>
                  <a:gd name="connsiteX6" fmla="*/ 130260 w 434049"/>
                  <a:gd name="connsiteY6" fmla="*/ 570333 h 640126"/>
                  <a:gd name="connsiteX7" fmla="*/ 12702 w 434049"/>
                  <a:gd name="connsiteY7" fmla="*/ 300686 h 640126"/>
                  <a:gd name="connsiteX8" fmla="*/ 8822 w 434049"/>
                  <a:gd name="connsiteY8" fmla="*/ 289822 h 640126"/>
                  <a:gd name="connsiteX9" fmla="*/ 10762 w 434049"/>
                  <a:gd name="connsiteY9" fmla="*/ 179636 h 640126"/>
                  <a:gd name="connsiteX10" fmla="*/ 95342 w 434049"/>
                  <a:gd name="connsiteY10" fmla="*/ 91952 h 640126"/>
                  <a:gd name="connsiteX11" fmla="*/ 307180 w 434049"/>
                  <a:gd name="connsiteY11" fmla="*/ 0 h 640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4049" h="640126">
                    <a:moveTo>
                      <a:pt x="307180" y="0"/>
                    </a:moveTo>
                    <a:lnTo>
                      <a:pt x="434050" y="291762"/>
                    </a:lnTo>
                    <a:lnTo>
                      <a:pt x="323863" y="339872"/>
                    </a:lnTo>
                    <a:lnTo>
                      <a:pt x="343262" y="477993"/>
                    </a:lnTo>
                    <a:cubicBezTo>
                      <a:pt x="348694" y="554813"/>
                      <a:pt x="342098" y="604863"/>
                      <a:pt x="283125" y="630470"/>
                    </a:cubicBezTo>
                    <a:cubicBezTo>
                      <a:pt x="254026" y="643273"/>
                      <a:pt x="221824" y="642885"/>
                      <a:pt x="194277" y="632022"/>
                    </a:cubicBezTo>
                    <a:cubicBezTo>
                      <a:pt x="166730" y="621158"/>
                      <a:pt x="143064" y="599431"/>
                      <a:pt x="130260" y="570333"/>
                    </a:cubicBezTo>
                    <a:lnTo>
                      <a:pt x="12702" y="300686"/>
                    </a:lnTo>
                    <a:cubicBezTo>
                      <a:pt x="11150" y="297194"/>
                      <a:pt x="9986" y="293702"/>
                      <a:pt x="8822" y="289822"/>
                    </a:cubicBezTo>
                    <a:cubicBezTo>
                      <a:pt x="-3981" y="252576"/>
                      <a:pt x="-2429" y="213778"/>
                      <a:pt x="10762" y="179636"/>
                    </a:cubicBezTo>
                    <a:cubicBezTo>
                      <a:pt x="25893" y="141613"/>
                      <a:pt x="54992" y="109411"/>
                      <a:pt x="95342" y="91952"/>
                    </a:cubicBezTo>
                    <a:lnTo>
                      <a:pt x="307180" y="0"/>
                    </a:lnTo>
                    <a:close/>
                  </a:path>
                </a:pathLst>
              </a:custGeom>
              <a:solidFill>
                <a:srgbClr val="666666">
                  <a:alpha val="29000"/>
                </a:srgbClr>
              </a:solidFill>
              <a:ln w="3880" cap="flat">
                <a:noFill/>
                <a:prstDash val="solid"/>
                <a:miter/>
              </a:ln>
            </p:spPr>
            <p:txBody>
              <a:bodyPr rtlCol="0" anchor="ctr"/>
              <a:lstStyle/>
              <a:p>
                <a:endParaRPr lang="zh-CN" altLang="en-US"/>
              </a:p>
            </p:txBody>
          </p:sp>
        </p:grpSp>
        <p:sp>
          <p:nvSpPr>
            <p:cNvPr id="89" name="任意多边形: 形状 88"/>
            <p:cNvSpPr/>
            <p:nvPr/>
          </p:nvSpPr>
          <p:spPr>
            <a:xfrm>
              <a:off x="4600075" y="106967"/>
              <a:ext cx="278570" cy="278570"/>
            </a:xfrm>
            <a:custGeom>
              <a:avLst/>
              <a:gdLst>
                <a:gd name="connsiteX0" fmla="*/ 278571 w 278570"/>
                <a:gd name="connsiteY0" fmla="*/ 139285 h 278570"/>
                <a:gd name="connsiteX1" fmla="*/ 139285 w 278570"/>
                <a:gd name="connsiteY1" fmla="*/ 278571 h 278570"/>
                <a:gd name="connsiteX2" fmla="*/ 0 w 278570"/>
                <a:gd name="connsiteY2" fmla="*/ 139285 h 278570"/>
                <a:gd name="connsiteX3" fmla="*/ 139285 w 278570"/>
                <a:gd name="connsiteY3" fmla="*/ 0 h 278570"/>
                <a:gd name="connsiteX4" fmla="*/ 278571 w 278570"/>
                <a:gd name="connsiteY4" fmla="*/ 139285 h 278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70" h="278570">
                  <a:moveTo>
                    <a:pt x="278571" y="139285"/>
                  </a:moveTo>
                  <a:cubicBezTo>
                    <a:pt x="278571" y="216106"/>
                    <a:pt x="216106" y="278571"/>
                    <a:pt x="139285" y="278571"/>
                  </a:cubicBezTo>
                  <a:cubicBezTo>
                    <a:pt x="62465" y="278571"/>
                    <a:pt x="0" y="216106"/>
                    <a:pt x="0" y="139285"/>
                  </a:cubicBezTo>
                  <a:cubicBezTo>
                    <a:pt x="0" y="62465"/>
                    <a:pt x="62465" y="0"/>
                    <a:pt x="139285" y="0"/>
                  </a:cubicBezTo>
                  <a:cubicBezTo>
                    <a:pt x="216494" y="388"/>
                    <a:pt x="278571" y="62465"/>
                    <a:pt x="278571" y="139285"/>
                  </a:cubicBezTo>
                  <a:close/>
                </a:path>
              </a:pathLst>
            </a:custGeom>
            <a:solidFill>
              <a:srgbClr val="FFFFFF"/>
            </a:solidFill>
            <a:ln w="3880" cap="flat">
              <a:noFill/>
              <a:prstDash val="solid"/>
              <a:miter/>
            </a:ln>
          </p:spPr>
          <p:txBody>
            <a:bodyPr rtlCol="0" anchor="ctr"/>
            <a:lstStyle/>
            <a:p>
              <a:endParaRPr lang="zh-CN" altLang="en-US"/>
            </a:p>
          </p:txBody>
        </p:sp>
        <p:sp>
          <p:nvSpPr>
            <p:cNvPr id="90" name="任意多边形: 形状 89"/>
            <p:cNvSpPr/>
            <p:nvPr/>
          </p:nvSpPr>
          <p:spPr>
            <a:xfrm>
              <a:off x="5255764" y="645873"/>
              <a:ext cx="145881" cy="145881"/>
            </a:xfrm>
            <a:custGeom>
              <a:avLst/>
              <a:gdLst>
                <a:gd name="connsiteX0" fmla="*/ 145881 w 145881"/>
                <a:gd name="connsiteY0" fmla="*/ 72941 h 145881"/>
                <a:gd name="connsiteX1" fmla="*/ 72940 w 145881"/>
                <a:gd name="connsiteY1" fmla="*/ 145881 h 145881"/>
                <a:gd name="connsiteX2" fmla="*/ 0 w 145881"/>
                <a:gd name="connsiteY2" fmla="*/ 72941 h 145881"/>
                <a:gd name="connsiteX3" fmla="*/ 72940 w 145881"/>
                <a:gd name="connsiteY3" fmla="*/ 0 h 145881"/>
                <a:gd name="connsiteX4" fmla="*/ 145881 w 145881"/>
                <a:gd name="connsiteY4" fmla="*/ 72941 h 145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81" h="145881">
                  <a:moveTo>
                    <a:pt x="145881" y="72941"/>
                  </a:moveTo>
                  <a:cubicBezTo>
                    <a:pt x="145881" y="113291"/>
                    <a:pt x="113290" y="145881"/>
                    <a:pt x="72940" y="145881"/>
                  </a:cubicBezTo>
                  <a:cubicBezTo>
                    <a:pt x="32590" y="145881"/>
                    <a:pt x="0" y="113291"/>
                    <a:pt x="0" y="72941"/>
                  </a:cubicBezTo>
                  <a:cubicBezTo>
                    <a:pt x="0" y="32590"/>
                    <a:pt x="32590" y="0"/>
                    <a:pt x="72940" y="0"/>
                  </a:cubicBezTo>
                  <a:cubicBezTo>
                    <a:pt x="113290" y="0"/>
                    <a:pt x="145881" y="32978"/>
                    <a:pt x="145881" y="72941"/>
                  </a:cubicBezTo>
                  <a:close/>
                </a:path>
              </a:pathLst>
            </a:custGeom>
            <a:solidFill>
              <a:srgbClr val="5DB8BE"/>
            </a:solidFill>
            <a:ln w="3880" cap="flat">
              <a:noFill/>
              <a:prstDash val="solid"/>
              <a:miter/>
            </a:ln>
          </p:spPr>
          <p:txBody>
            <a:bodyPr rtlCol="0" anchor="ctr"/>
            <a:lstStyle/>
            <a:p>
              <a:endParaRPr lang="zh-CN" altLang="en-US"/>
            </a:p>
          </p:txBody>
        </p:sp>
        <p:sp>
          <p:nvSpPr>
            <p:cNvPr id="91" name="任意多边形: 形状 90"/>
            <p:cNvSpPr/>
            <p:nvPr/>
          </p:nvSpPr>
          <p:spPr>
            <a:xfrm>
              <a:off x="7060653" y="153913"/>
              <a:ext cx="278570" cy="278570"/>
            </a:xfrm>
            <a:custGeom>
              <a:avLst/>
              <a:gdLst>
                <a:gd name="connsiteX0" fmla="*/ 278571 w 278570"/>
                <a:gd name="connsiteY0" fmla="*/ 139285 h 278570"/>
                <a:gd name="connsiteX1" fmla="*/ 139285 w 278570"/>
                <a:gd name="connsiteY1" fmla="*/ 278571 h 278570"/>
                <a:gd name="connsiteX2" fmla="*/ 0 w 278570"/>
                <a:gd name="connsiteY2" fmla="*/ 139285 h 278570"/>
                <a:gd name="connsiteX3" fmla="*/ 139285 w 278570"/>
                <a:gd name="connsiteY3" fmla="*/ 0 h 278570"/>
                <a:gd name="connsiteX4" fmla="*/ 278571 w 278570"/>
                <a:gd name="connsiteY4" fmla="*/ 139285 h 278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70" h="278570">
                  <a:moveTo>
                    <a:pt x="278571" y="139285"/>
                  </a:moveTo>
                  <a:cubicBezTo>
                    <a:pt x="278571" y="216106"/>
                    <a:pt x="216106" y="278571"/>
                    <a:pt x="139285" y="278571"/>
                  </a:cubicBezTo>
                  <a:cubicBezTo>
                    <a:pt x="62465" y="278571"/>
                    <a:pt x="0" y="216106"/>
                    <a:pt x="0" y="139285"/>
                  </a:cubicBezTo>
                  <a:cubicBezTo>
                    <a:pt x="0" y="62465"/>
                    <a:pt x="62465" y="0"/>
                    <a:pt x="139285" y="0"/>
                  </a:cubicBezTo>
                  <a:cubicBezTo>
                    <a:pt x="216106" y="0"/>
                    <a:pt x="278571" y="62465"/>
                    <a:pt x="278571" y="139285"/>
                  </a:cubicBezTo>
                  <a:close/>
                </a:path>
              </a:pathLst>
            </a:custGeom>
            <a:solidFill>
              <a:srgbClr val="3B3854"/>
            </a:solidFill>
            <a:ln w="3880" cap="flat">
              <a:noFill/>
              <a:prstDash val="solid"/>
              <a:miter/>
            </a:ln>
          </p:spPr>
          <p:txBody>
            <a:bodyPr rtlCol="0" anchor="ctr"/>
            <a:lstStyle/>
            <a:p>
              <a:endParaRPr lang="zh-CN" altLang="en-US"/>
            </a:p>
          </p:txBody>
        </p:sp>
        <p:sp>
          <p:nvSpPr>
            <p:cNvPr id="92" name="任意多边形: 形状 91"/>
            <p:cNvSpPr/>
            <p:nvPr/>
          </p:nvSpPr>
          <p:spPr>
            <a:xfrm>
              <a:off x="6197782" y="33251"/>
              <a:ext cx="278570" cy="278570"/>
            </a:xfrm>
            <a:custGeom>
              <a:avLst/>
              <a:gdLst>
                <a:gd name="connsiteX0" fmla="*/ 278571 w 278570"/>
                <a:gd name="connsiteY0" fmla="*/ 139285 h 278570"/>
                <a:gd name="connsiteX1" fmla="*/ 139285 w 278570"/>
                <a:gd name="connsiteY1" fmla="*/ 278571 h 278570"/>
                <a:gd name="connsiteX2" fmla="*/ 0 w 278570"/>
                <a:gd name="connsiteY2" fmla="*/ 139285 h 278570"/>
                <a:gd name="connsiteX3" fmla="*/ 139285 w 278570"/>
                <a:gd name="connsiteY3" fmla="*/ 0 h 278570"/>
                <a:gd name="connsiteX4" fmla="*/ 278571 w 278570"/>
                <a:gd name="connsiteY4" fmla="*/ 139285 h 278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70" h="278570">
                  <a:moveTo>
                    <a:pt x="278571" y="139285"/>
                  </a:moveTo>
                  <a:cubicBezTo>
                    <a:pt x="278571" y="216106"/>
                    <a:pt x="216105" y="278571"/>
                    <a:pt x="139285" y="278571"/>
                  </a:cubicBezTo>
                  <a:cubicBezTo>
                    <a:pt x="62465" y="278571"/>
                    <a:pt x="0" y="216106"/>
                    <a:pt x="0" y="139285"/>
                  </a:cubicBezTo>
                  <a:cubicBezTo>
                    <a:pt x="0" y="62465"/>
                    <a:pt x="62465" y="0"/>
                    <a:pt x="139285" y="0"/>
                  </a:cubicBezTo>
                  <a:cubicBezTo>
                    <a:pt x="216105" y="0"/>
                    <a:pt x="278571" y="62465"/>
                    <a:pt x="278571" y="139285"/>
                  </a:cubicBezTo>
                  <a:close/>
                </a:path>
              </a:pathLst>
            </a:custGeom>
            <a:solidFill>
              <a:srgbClr val="FFFFFF"/>
            </a:solidFill>
            <a:ln w="3880" cap="flat">
              <a:noFill/>
              <a:prstDash val="solid"/>
              <a:miter/>
            </a:ln>
          </p:spPr>
          <p:txBody>
            <a:bodyPr rtlCol="0" anchor="ctr"/>
            <a:lstStyle/>
            <a:p>
              <a:endParaRPr lang="zh-CN" altLang="en-US"/>
            </a:p>
          </p:txBody>
        </p:sp>
        <p:sp>
          <p:nvSpPr>
            <p:cNvPr id="93" name="任意多边形: 形状 92"/>
            <p:cNvSpPr/>
            <p:nvPr/>
          </p:nvSpPr>
          <p:spPr>
            <a:xfrm>
              <a:off x="7948742" y="1749680"/>
              <a:ext cx="225805" cy="225805"/>
            </a:xfrm>
            <a:custGeom>
              <a:avLst/>
              <a:gdLst>
                <a:gd name="connsiteX0" fmla="*/ 225805 w 225805"/>
                <a:gd name="connsiteY0" fmla="*/ 112903 h 225805"/>
                <a:gd name="connsiteX1" fmla="*/ 112903 w 225805"/>
                <a:gd name="connsiteY1" fmla="*/ 225805 h 225805"/>
                <a:gd name="connsiteX2" fmla="*/ 0 w 225805"/>
                <a:gd name="connsiteY2" fmla="*/ 112903 h 225805"/>
                <a:gd name="connsiteX3" fmla="*/ 112903 w 225805"/>
                <a:gd name="connsiteY3" fmla="*/ 0 h 225805"/>
                <a:gd name="connsiteX4" fmla="*/ 225805 w 225805"/>
                <a:gd name="connsiteY4" fmla="*/ 112903 h 22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805" h="225805">
                  <a:moveTo>
                    <a:pt x="225805" y="112903"/>
                  </a:moveTo>
                  <a:cubicBezTo>
                    <a:pt x="225805" y="175368"/>
                    <a:pt x="175368" y="225805"/>
                    <a:pt x="112903" y="225805"/>
                  </a:cubicBezTo>
                  <a:cubicBezTo>
                    <a:pt x="50438" y="225805"/>
                    <a:pt x="0" y="175368"/>
                    <a:pt x="0" y="112903"/>
                  </a:cubicBezTo>
                  <a:cubicBezTo>
                    <a:pt x="0" y="50438"/>
                    <a:pt x="50438" y="0"/>
                    <a:pt x="112903" y="0"/>
                  </a:cubicBezTo>
                  <a:cubicBezTo>
                    <a:pt x="174980" y="0"/>
                    <a:pt x="225805" y="50438"/>
                    <a:pt x="225805" y="112903"/>
                  </a:cubicBezTo>
                  <a:close/>
                </a:path>
              </a:pathLst>
            </a:custGeom>
            <a:solidFill>
              <a:srgbClr val="5DB8BE"/>
            </a:solidFill>
            <a:ln w="3880" cap="flat">
              <a:noFill/>
              <a:prstDash val="solid"/>
              <a:miter/>
            </a:ln>
          </p:spPr>
          <p:txBody>
            <a:bodyPr rtlCol="0" anchor="ctr"/>
            <a:lstStyle/>
            <a:p>
              <a:endParaRPr lang="zh-CN" altLang="en-US"/>
            </a:p>
          </p:txBody>
        </p:sp>
        <p:sp>
          <p:nvSpPr>
            <p:cNvPr id="94" name="任意多边形: 形状 93"/>
            <p:cNvSpPr/>
            <p:nvPr/>
          </p:nvSpPr>
          <p:spPr>
            <a:xfrm>
              <a:off x="4457686" y="2021655"/>
              <a:ext cx="298745" cy="298745"/>
            </a:xfrm>
            <a:custGeom>
              <a:avLst/>
              <a:gdLst>
                <a:gd name="connsiteX0" fmla="*/ 298746 w 298745"/>
                <a:gd name="connsiteY0" fmla="*/ 149373 h 298745"/>
                <a:gd name="connsiteX1" fmla="*/ 149373 w 298745"/>
                <a:gd name="connsiteY1" fmla="*/ 298746 h 298745"/>
                <a:gd name="connsiteX2" fmla="*/ 0 w 298745"/>
                <a:gd name="connsiteY2" fmla="*/ 149373 h 298745"/>
                <a:gd name="connsiteX3" fmla="*/ 149373 w 298745"/>
                <a:gd name="connsiteY3" fmla="*/ 0 h 298745"/>
                <a:gd name="connsiteX4" fmla="*/ 298746 w 298745"/>
                <a:gd name="connsiteY4" fmla="*/ 149373 h 29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5" h="298745">
                  <a:moveTo>
                    <a:pt x="298746" y="149373"/>
                  </a:moveTo>
                  <a:cubicBezTo>
                    <a:pt x="298746" y="232013"/>
                    <a:pt x="232013" y="298746"/>
                    <a:pt x="149373" y="298746"/>
                  </a:cubicBezTo>
                  <a:cubicBezTo>
                    <a:pt x="66733" y="298746"/>
                    <a:pt x="0" y="232013"/>
                    <a:pt x="0" y="149373"/>
                  </a:cubicBezTo>
                  <a:cubicBezTo>
                    <a:pt x="0" y="66733"/>
                    <a:pt x="66733" y="0"/>
                    <a:pt x="149373" y="0"/>
                  </a:cubicBezTo>
                  <a:cubicBezTo>
                    <a:pt x="231625" y="0"/>
                    <a:pt x="298746" y="66733"/>
                    <a:pt x="298746" y="149373"/>
                  </a:cubicBezTo>
                  <a:close/>
                </a:path>
              </a:pathLst>
            </a:custGeom>
            <a:solidFill>
              <a:srgbClr val="FFFFFF"/>
            </a:solidFill>
            <a:ln w="3880" cap="flat">
              <a:noFill/>
              <a:prstDash val="solid"/>
              <a:miter/>
            </a:ln>
          </p:spPr>
          <p:txBody>
            <a:bodyPr rtlCol="0" anchor="ctr"/>
            <a:lstStyle/>
            <a:p>
              <a:endParaRPr lang="zh-CN" altLang="en-US"/>
            </a:p>
          </p:txBody>
        </p:sp>
        <p:sp>
          <p:nvSpPr>
            <p:cNvPr id="95" name="任意多边形: 形状 94"/>
            <p:cNvSpPr/>
            <p:nvPr/>
          </p:nvSpPr>
          <p:spPr>
            <a:xfrm>
              <a:off x="4119366" y="2301002"/>
              <a:ext cx="143941" cy="143940"/>
            </a:xfrm>
            <a:custGeom>
              <a:avLst/>
              <a:gdLst>
                <a:gd name="connsiteX0" fmla="*/ 143941 w 143941"/>
                <a:gd name="connsiteY0" fmla="*/ 72164 h 143940"/>
                <a:gd name="connsiteX1" fmla="*/ 72165 w 143941"/>
                <a:gd name="connsiteY1" fmla="*/ 143941 h 143940"/>
                <a:gd name="connsiteX2" fmla="*/ 0 w 143941"/>
                <a:gd name="connsiteY2" fmla="*/ 72164 h 143940"/>
                <a:gd name="connsiteX3" fmla="*/ 72165 w 143941"/>
                <a:gd name="connsiteY3" fmla="*/ 0 h 143940"/>
                <a:gd name="connsiteX4" fmla="*/ 143941 w 143941"/>
                <a:gd name="connsiteY4" fmla="*/ 72164 h 143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41" h="143940">
                  <a:moveTo>
                    <a:pt x="143941" y="72164"/>
                  </a:moveTo>
                  <a:cubicBezTo>
                    <a:pt x="143941" y="111739"/>
                    <a:pt x="111739" y="143941"/>
                    <a:pt x="72165" y="143941"/>
                  </a:cubicBezTo>
                  <a:cubicBezTo>
                    <a:pt x="32202" y="143941"/>
                    <a:pt x="0" y="111739"/>
                    <a:pt x="0" y="72164"/>
                  </a:cubicBezTo>
                  <a:cubicBezTo>
                    <a:pt x="0" y="32591"/>
                    <a:pt x="32202" y="0"/>
                    <a:pt x="72165" y="0"/>
                  </a:cubicBezTo>
                  <a:cubicBezTo>
                    <a:pt x="111739" y="0"/>
                    <a:pt x="143941" y="32202"/>
                    <a:pt x="143941" y="72164"/>
                  </a:cubicBezTo>
                  <a:close/>
                </a:path>
              </a:pathLst>
            </a:custGeom>
            <a:solidFill>
              <a:srgbClr val="3B3854"/>
            </a:solidFill>
            <a:ln w="3880" cap="flat">
              <a:noFill/>
              <a:prstDash val="solid"/>
              <a:miter/>
            </a:ln>
          </p:spPr>
          <p:txBody>
            <a:bodyPr rtlCol="0" anchor="ctr"/>
            <a:lstStyle/>
            <a:p>
              <a:endParaRPr lang="zh-CN" altLang="en-US"/>
            </a:p>
          </p:txBody>
        </p:sp>
        <p:sp>
          <p:nvSpPr>
            <p:cNvPr id="96" name="任意多边形: 形状 95"/>
            <p:cNvSpPr/>
            <p:nvPr/>
          </p:nvSpPr>
          <p:spPr>
            <a:xfrm>
              <a:off x="5375650" y="2357647"/>
              <a:ext cx="178471" cy="178471"/>
            </a:xfrm>
            <a:custGeom>
              <a:avLst/>
              <a:gdLst>
                <a:gd name="connsiteX0" fmla="*/ 178471 w 178471"/>
                <a:gd name="connsiteY0" fmla="*/ 89236 h 178471"/>
                <a:gd name="connsiteX1" fmla="*/ 89236 w 178471"/>
                <a:gd name="connsiteY1" fmla="*/ 178471 h 178471"/>
                <a:gd name="connsiteX2" fmla="*/ 0 w 178471"/>
                <a:gd name="connsiteY2" fmla="*/ 89236 h 178471"/>
                <a:gd name="connsiteX3" fmla="*/ 89236 w 178471"/>
                <a:gd name="connsiteY3" fmla="*/ 0 h 178471"/>
                <a:gd name="connsiteX4" fmla="*/ 178471 w 178471"/>
                <a:gd name="connsiteY4" fmla="*/ 89236 h 178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71" h="178471">
                  <a:moveTo>
                    <a:pt x="178471" y="89236"/>
                  </a:moveTo>
                  <a:cubicBezTo>
                    <a:pt x="178471" y="138509"/>
                    <a:pt x="138509" y="178471"/>
                    <a:pt x="89236" y="178471"/>
                  </a:cubicBezTo>
                  <a:cubicBezTo>
                    <a:pt x="39962" y="178471"/>
                    <a:pt x="0" y="138509"/>
                    <a:pt x="0" y="89236"/>
                  </a:cubicBezTo>
                  <a:cubicBezTo>
                    <a:pt x="0" y="39962"/>
                    <a:pt x="39962" y="0"/>
                    <a:pt x="89236" y="0"/>
                  </a:cubicBezTo>
                  <a:cubicBezTo>
                    <a:pt x="138509" y="0"/>
                    <a:pt x="178471" y="39962"/>
                    <a:pt x="178471" y="89236"/>
                  </a:cubicBezTo>
                  <a:close/>
                </a:path>
              </a:pathLst>
            </a:custGeom>
            <a:solidFill>
              <a:srgbClr val="C7E6EE"/>
            </a:solidFill>
            <a:ln w="3880" cap="flat">
              <a:noFill/>
              <a:prstDash val="solid"/>
              <a:miter/>
            </a:ln>
          </p:spPr>
          <p:txBody>
            <a:bodyPr rtlCol="0" anchor="ctr"/>
            <a:lstStyle/>
            <a:p>
              <a:endParaRPr lang="zh-CN" altLang="en-US"/>
            </a:p>
          </p:txBody>
        </p:sp>
        <p:sp>
          <p:nvSpPr>
            <p:cNvPr id="97" name="任意多边形: 形状 96"/>
            <p:cNvSpPr/>
            <p:nvPr/>
          </p:nvSpPr>
          <p:spPr>
            <a:xfrm>
              <a:off x="4781262" y="3747008"/>
              <a:ext cx="178471" cy="178471"/>
            </a:xfrm>
            <a:custGeom>
              <a:avLst/>
              <a:gdLst>
                <a:gd name="connsiteX0" fmla="*/ 178471 w 178471"/>
                <a:gd name="connsiteY0" fmla="*/ 89236 h 178471"/>
                <a:gd name="connsiteX1" fmla="*/ 89236 w 178471"/>
                <a:gd name="connsiteY1" fmla="*/ 178471 h 178471"/>
                <a:gd name="connsiteX2" fmla="*/ 0 w 178471"/>
                <a:gd name="connsiteY2" fmla="*/ 89236 h 178471"/>
                <a:gd name="connsiteX3" fmla="*/ 89236 w 178471"/>
                <a:gd name="connsiteY3" fmla="*/ 0 h 178471"/>
                <a:gd name="connsiteX4" fmla="*/ 178471 w 178471"/>
                <a:gd name="connsiteY4" fmla="*/ 89236 h 178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71" h="178471">
                  <a:moveTo>
                    <a:pt x="178471" y="89236"/>
                  </a:moveTo>
                  <a:cubicBezTo>
                    <a:pt x="178471" y="138509"/>
                    <a:pt x="138509" y="178471"/>
                    <a:pt x="89236" y="178471"/>
                  </a:cubicBezTo>
                  <a:cubicBezTo>
                    <a:pt x="39962" y="178471"/>
                    <a:pt x="0" y="138509"/>
                    <a:pt x="0" y="89236"/>
                  </a:cubicBezTo>
                  <a:cubicBezTo>
                    <a:pt x="0" y="39962"/>
                    <a:pt x="39962" y="0"/>
                    <a:pt x="89236" y="0"/>
                  </a:cubicBezTo>
                  <a:cubicBezTo>
                    <a:pt x="138509" y="0"/>
                    <a:pt x="178471" y="39962"/>
                    <a:pt x="178471" y="89236"/>
                  </a:cubicBezTo>
                  <a:close/>
                </a:path>
              </a:pathLst>
            </a:custGeom>
            <a:solidFill>
              <a:srgbClr val="C7E6EE"/>
            </a:solidFill>
            <a:ln w="3880" cap="flat">
              <a:noFill/>
              <a:prstDash val="solid"/>
              <a:miter/>
            </a:ln>
          </p:spPr>
          <p:txBody>
            <a:bodyPr rtlCol="0" anchor="ctr"/>
            <a:lstStyle/>
            <a:p>
              <a:endParaRPr lang="zh-CN" altLang="en-US"/>
            </a:p>
          </p:txBody>
        </p:sp>
        <p:sp>
          <p:nvSpPr>
            <p:cNvPr id="98" name="任意多边形: 形状 97"/>
            <p:cNvSpPr/>
            <p:nvPr/>
          </p:nvSpPr>
          <p:spPr>
            <a:xfrm>
              <a:off x="7383453" y="515899"/>
              <a:ext cx="130361" cy="130361"/>
            </a:xfrm>
            <a:custGeom>
              <a:avLst/>
              <a:gdLst>
                <a:gd name="connsiteX0" fmla="*/ 130362 w 130361"/>
                <a:gd name="connsiteY0" fmla="*/ 65181 h 130361"/>
                <a:gd name="connsiteX1" fmla="*/ 65181 w 130361"/>
                <a:gd name="connsiteY1" fmla="*/ 130362 h 130361"/>
                <a:gd name="connsiteX2" fmla="*/ 0 w 130361"/>
                <a:gd name="connsiteY2" fmla="*/ 65181 h 130361"/>
                <a:gd name="connsiteX3" fmla="*/ 65181 w 130361"/>
                <a:gd name="connsiteY3" fmla="*/ 0 h 130361"/>
                <a:gd name="connsiteX4" fmla="*/ 130362 w 130361"/>
                <a:gd name="connsiteY4" fmla="*/ 65181 h 130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61" h="130361">
                  <a:moveTo>
                    <a:pt x="130362" y="65181"/>
                  </a:moveTo>
                  <a:cubicBezTo>
                    <a:pt x="130362" y="101263"/>
                    <a:pt x="101263" y="130362"/>
                    <a:pt x="65181" y="130362"/>
                  </a:cubicBezTo>
                  <a:cubicBezTo>
                    <a:pt x="29099" y="130362"/>
                    <a:pt x="0" y="101263"/>
                    <a:pt x="0" y="65181"/>
                  </a:cubicBezTo>
                  <a:cubicBezTo>
                    <a:pt x="0" y="29099"/>
                    <a:pt x="29099" y="0"/>
                    <a:pt x="65181" y="0"/>
                  </a:cubicBezTo>
                  <a:cubicBezTo>
                    <a:pt x="101263" y="0"/>
                    <a:pt x="130362" y="29099"/>
                    <a:pt x="130362" y="65181"/>
                  </a:cubicBezTo>
                  <a:close/>
                </a:path>
              </a:pathLst>
            </a:custGeom>
            <a:solidFill>
              <a:srgbClr val="C7E6EE"/>
            </a:solidFill>
            <a:ln w="3880" cap="flat">
              <a:noFill/>
              <a:prstDash val="solid"/>
              <a:miter/>
            </a:ln>
          </p:spPr>
          <p:txBody>
            <a:bodyPr rtlCol="0" anchor="ctr"/>
            <a:lstStyle/>
            <a:p>
              <a:endParaRPr lang="zh-CN" altLang="en-US"/>
            </a:p>
          </p:txBody>
        </p:sp>
        <p:sp>
          <p:nvSpPr>
            <p:cNvPr id="99" name="任意多边形: 形状 98"/>
            <p:cNvSpPr/>
            <p:nvPr/>
          </p:nvSpPr>
          <p:spPr>
            <a:xfrm>
              <a:off x="3978917" y="1305441"/>
              <a:ext cx="130361" cy="130361"/>
            </a:xfrm>
            <a:custGeom>
              <a:avLst/>
              <a:gdLst>
                <a:gd name="connsiteX0" fmla="*/ 130362 w 130361"/>
                <a:gd name="connsiteY0" fmla="*/ 65181 h 130361"/>
                <a:gd name="connsiteX1" fmla="*/ 65181 w 130361"/>
                <a:gd name="connsiteY1" fmla="*/ 130362 h 130361"/>
                <a:gd name="connsiteX2" fmla="*/ 0 w 130361"/>
                <a:gd name="connsiteY2" fmla="*/ 65181 h 130361"/>
                <a:gd name="connsiteX3" fmla="*/ 65181 w 130361"/>
                <a:gd name="connsiteY3" fmla="*/ 0 h 130361"/>
                <a:gd name="connsiteX4" fmla="*/ 130362 w 130361"/>
                <a:gd name="connsiteY4" fmla="*/ 65181 h 130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61" h="130361">
                  <a:moveTo>
                    <a:pt x="130362" y="65181"/>
                  </a:moveTo>
                  <a:cubicBezTo>
                    <a:pt x="130362" y="101263"/>
                    <a:pt x="101263" y="130362"/>
                    <a:pt x="65181" y="130362"/>
                  </a:cubicBezTo>
                  <a:cubicBezTo>
                    <a:pt x="29099" y="130362"/>
                    <a:pt x="0" y="101263"/>
                    <a:pt x="0" y="65181"/>
                  </a:cubicBezTo>
                  <a:cubicBezTo>
                    <a:pt x="0" y="29099"/>
                    <a:pt x="29099" y="0"/>
                    <a:pt x="65181" y="0"/>
                  </a:cubicBezTo>
                  <a:cubicBezTo>
                    <a:pt x="101263" y="0"/>
                    <a:pt x="130362" y="29099"/>
                    <a:pt x="130362" y="65181"/>
                  </a:cubicBezTo>
                  <a:close/>
                </a:path>
              </a:pathLst>
            </a:custGeom>
            <a:solidFill>
              <a:srgbClr val="C7E6EE"/>
            </a:solidFill>
            <a:ln w="3880" cap="flat">
              <a:noFill/>
              <a:prstDash val="solid"/>
              <a:miter/>
            </a:ln>
          </p:spPr>
          <p:txBody>
            <a:bodyPr rtlCol="0" anchor="ctr"/>
            <a:lstStyle/>
            <a:p>
              <a:endParaRPr lang="zh-CN" altLang="en-US"/>
            </a:p>
          </p:txBody>
        </p:sp>
        <p:sp>
          <p:nvSpPr>
            <p:cNvPr id="100" name="任意多边形: 形状 99"/>
            <p:cNvSpPr/>
            <p:nvPr/>
          </p:nvSpPr>
          <p:spPr>
            <a:xfrm>
              <a:off x="5080008" y="107355"/>
              <a:ext cx="130361" cy="130361"/>
            </a:xfrm>
            <a:custGeom>
              <a:avLst/>
              <a:gdLst>
                <a:gd name="connsiteX0" fmla="*/ 130362 w 130361"/>
                <a:gd name="connsiteY0" fmla="*/ 65181 h 130361"/>
                <a:gd name="connsiteX1" fmla="*/ 65181 w 130361"/>
                <a:gd name="connsiteY1" fmla="*/ 130362 h 130361"/>
                <a:gd name="connsiteX2" fmla="*/ 0 w 130361"/>
                <a:gd name="connsiteY2" fmla="*/ 65181 h 130361"/>
                <a:gd name="connsiteX3" fmla="*/ 65181 w 130361"/>
                <a:gd name="connsiteY3" fmla="*/ 0 h 130361"/>
                <a:gd name="connsiteX4" fmla="*/ 130362 w 130361"/>
                <a:gd name="connsiteY4" fmla="*/ 65181 h 130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61" h="130361">
                  <a:moveTo>
                    <a:pt x="130362" y="65181"/>
                  </a:moveTo>
                  <a:cubicBezTo>
                    <a:pt x="130362" y="101263"/>
                    <a:pt x="101263" y="130362"/>
                    <a:pt x="65181" y="130362"/>
                  </a:cubicBezTo>
                  <a:cubicBezTo>
                    <a:pt x="29099" y="130362"/>
                    <a:pt x="0" y="101263"/>
                    <a:pt x="0" y="65181"/>
                  </a:cubicBezTo>
                  <a:cubicBezTo>
                    <a:pt x="0" y="29099"/>
                    <a:pt x="29099" y="0"/>
                    <a:pt x="65181" y="0"/>
                  </a:cubicBezTo>
                  <a:cubicBezTo>
                    <a:pt x="101263" y="0"/>
                    <a:pt x="130362" y="29099"/>
                    <a:pt x="130362" y="65181"/>
                  </a:cubicBezTo>
                  <a:close/>
                </a:path>
              </a:pathLst>
            </a:custGeom>
            <a:solidFill>
              <a:srgbClr val="C7E6EE"/>
            </a:solidFill>
            <a:ln w="3880" cap="flat">
              <a:noFill/>
              <a:prstDash val="solid"/>
              <a:miter/>
            </a:ln>
          </p:spPr>
          <p:txBody>
            <a:bodyPr rtlCol="0" anchor="ctr"/>
            <a:lstStyle/>
            <a:p>
              <a:endParaRPr lang="zh-CN" altLang="en-US"/>
            </a:p>
          </p:txBody>
        </p:sp>
        <p:sp>
          <p:nvSpPr>
            <p:cNvPr id="101" name="任意多边形: 形状 100"/>
            <p:cNvSpPr/>
            <p:nvPr/>
          </p:nvSpPr>
          <p:spPr>
            <a:xfrm>
              <a:off x="7669784" y="2683939"/>
              <a:ext cx="223477" cy="223477"/>
            </a:xfrm>
            <a:custGeom>
              <a:avLst/>
              <a:gdLst>
                <a:gd name="connsiteX0" fmla="*/ 223477 w 223477"/>
                <a:gd name="connsiteY0" fmla="*/ 111739 h 223477"/>
                <a:gd name="connsiteX1" fmla="*/ 111739 w 223477"/>
                <a:gd name="connsiteY1" fmla="*/ 223477 h 223477"/>
                <a:gd name="connsiteX2" fmla="*/ 0 w 223477"/>
                <a:gd name="connsiteY2" fmla="*/ 111739 h 223477"/>
                <a:gd name="connsiteX3" fmla="*/ 111739 w 223477"/>
                <a:gd name="connsiteY3" fmla="*/ 0 h 223477"/>
                <a:gd name="connsiteX4" fmla="*/ 223477 w 223477"/>
                <a:gd name="connsiteY4" fmla="*/ 111739 h 22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477" h="223477">
                  <a:moveTo>
                    <a:pt x="223477" y="111739"/>
                  </a:moveTo>
                  <a:cubicBezTo>
                    <a:pt x="223477" y="173428"/>
                    <a:pt x="173428" y="223477"/>
                    <a:pt x="111739" y="223477"/>
                  </a:cubicBezTo>
                  <a:cubicBezTo>
                    <a:pt x="50050" y="223477"/>
                    <a:pt x="0" y="173428"/>
                    <a:pt x="0" y="111739"/>
                  </a:cubicBezTo>
                  <a:cubicBezTo>
                    <a:pt x="0" y="50049"/>
                    <a:pt x="50050" y="0"/>
                    <a:pt x="111739" y="0"/>
                  </a:cubicBezTo>
                  <a:cubicBezTo>
                    <a:pt x="173428" y="0"/>
                    <a:pt x="223477" y="50049"/>
                    <a:pt x="223477" y="111739"/>
                  </a:cubicBezTo>
                  <a:close/>
                </a:path>
              </a:pathLst>
            </a:custGeom>
            <a:solidFill>
              <a:srgbClr val="C7E6EE"/>
            </a:solidFill>
            <a:ln w="3880" cap="flat">
              <a:noFill/>
              <a:prstDash val="solid"/>
              <a:miter/>
            </a:ln>
          </p:spPr>
          <p:txBody>
            <a:bodyPr rtlCol="0" anchor="ctr"/>
            <a:lstStyle/>
            <a:p>
              <a:endParaRPr lang="zh-CN" altLang="en-US"/>
            </a:p>
          </p:txBody>
        </p:sp>
        <p:sp>
          <p:nvSpPr>
            <p:cNvPr id="102" name="任意多边形: 形状 101"/>
            <p:cNvSpPr/>
            <p:nvPr/>
          </p:nvSpPr>
          <p:spPr>
            <a:xfrm>
              <a:off x="6743672" y="2098475"/>
              <a:ext cx="183127" cy="183127"/>
            </a:xfrm>
            <a:custGeom>
              <a:avLst/>
              <a:gdLst>
                <a:gd name="connsiteX0" fmla="*/ 183127 w 183127"/>
                <a:gd name="connsiteY0" fmla="*/ 91564 h 183127"/>
                <a:gd name="connsiteX1" fmla="*/ 91564 w 183127"/>
                <a:gd name="connsiteY1" fmla="*/ 183127 h 183127"/>
                <a:gd name="connsiteX2" fmla="*/ 0 w 183127"/>
                <a:gd name="connsiteY2" fmla="*/ 91564 h 183127"/>
                <a:gd name="connsiteX3" fmla="*/ 91564 w 183127"/>
                <a:gd name="connsiteY3" fmla="*/ 0 h 183127"/>
                <a:gd name="connsiteX4" fmla="*/ 183127 w 183127"/>
                <a:gd name="connsiteY4" fmla="*/ 91564 h 183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27" h="183127">
                  <a:moveTo>
                    <a:pt x="183127" y="91564"/>
                  </a:moveTo>
                  <a:cubicBezTo>
                    <a:pt x="183127" y="142389"/>
                    <a:pt x="142001" y="183127"/>
                    <a:pt x="91564" y="183127"/>
                  </a:cubicBezTo>
                  <a:cubicBezTo>
                    <a:pt x="41126" y="183127"/>
                    <a:pt x="0" y="142001"/>
                    <a:pt x="0" y="91564"/>
                  </a:cubicBezTo>
                  <a:cubicBezTo>
                    <a:pt x="0" y="40738"/>
                    <a:pt x="41126" y="0"/>
                    <a:pt x="91564" y="0"/>
                  </a:cubicBezTo>
                  <a:cubicBezTo>
                    <a:pt x="142001" y="0"/>
                    <a:pt x="183127" y="41126"/>
                    <a:pt x="183127" y="91564"/>
                  </a:cubicBezTo>
                  <a:close/>
                </a:path>
              </a:pathLst>
            </a:custGeom>
            <a:solidFill>
              <a:srgbClr val="FFFFFF"/>
            </a:solidFill>
            <a:ln w="3880" cap="flat">
              <a:noFill/>
              <a:prstDash val="solid"/>
              <a:miter/>
            </a:ln>
          </p:spPr>
          <p:txBody>
            <a:bodyPr rtlCol="0" anchor="ctr"/>
            <a:lstStyle/>
            <a:p>
              <a:endParaRPr lang="zh-CN" altLang="en-US"/>
            </a:p>
          </p:txBody>
        </p:sp>
        <p:sp>
          <p:nvSpPr>
            <p:cNvPr id="103" name="任意多边形: 形状 102"/>
            <p:cNvSpPr/>
            <p:nvPr/>
          </p:nvSpPr>
          <p:spPr>
            <a:xfrm>
              <a:off x="4044874" y="688160"/>
              <a:ext cx="155968" cy="156359"/>
            </a:xfrm>
            <a:custGeom>
              <a:avLst/>
              <a:gdLst>
                <a:gd name="connsiteX0" fmla="*/ 155969 w 155968"/>
                <a:gd name="connsiteY0" fmla="*/ 77987 h 156359"/>
                <a:gd name="connsiteX1" fmla="*/ 77984 w 155968"/>
                <a:gd name="connsiteY1" fmla="*/ 156360 h 156359"/>
                <a:gd name="connsiteX2" fmla="*/ 0 w 155968"/>
                <a:gd name="connsiteY2" fmla="*/ 77987 h 156359"/>
                <a:gd name="connsiteX3" fmla="*/ 77984 w 155968"/>
                <a:gd name="connsiteY3" fmla="*/ 3 h 156359"/>
                <a:gd name="connsiteX4" fmla="*/ 155969 w 155968"/>
                <a:gd name="connsiteY4" fmla="*/ 77987 h 156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68" h="156359">
                  <a:moveTo>
                    <a:pt x="155969" y="77987"/>
                  </a:moveTo>
                  <a:cubicBezTo>
                    <a:pt x="155969" y="121053"/>
                    <a:pt x="121050" y="156360"/>
                    <a:pt x="77984" y="156360"/>
                  </a:cubicBezTo>
                  <a:cubicBezTo>
                    <a:pt x="34918" y="156360"/>
                    <a:pt x="0" y="121441"/>
                    <a:pt x="0" y="77987"/>
                  </a:cubicBezTo>
                  <a:cubicBezTo>
                    <a:pt x="0" y="34922"/>
                    <a:pt x="34918" y="3"/>
                    <a:pt x="77984" y="3"/>
                  </a:cubicBezTo>
                  <a:cubicBezTo>
                    <a:pt x="120662" y="-385"/>
                    <a:pt x="155969" y="34534"/>
                    <a:pt x="155969" y="77987"/>
                  </a:cubicBezTo>
                  <a:close/>
                </a:path>
              </a:pathLst>
            </a:custGeom>
            <a:solidFill>
              <a:srgbClr val="5DB8BE"/>
            </a:solidFill>
            <a:ln w="3880" cap="flat">
              <a:noFill/>
              <a:prstDash val="solid"/>
              <a:miter/>
            </a:ln>
          </p:spPr>
          <p:txBody>
            <a:bodyPr rtlCol="0" anchor="ctr"/>
            <a:lstStyle/>
            <a:p>
              <a:endParaRPr lang="zh-CN" altLang="en-US"/>
            </a:p>
          </p:txBody>
        </p:sp>
        <p:sp>
          <p:nvSpPr>
            <p:cNvPr id="104" name="任意多边形: 形状 103"/>
            <p:cNvSpPr/>
            <p:nvPr/>
          </p:nvSpPr>
          <p:spPr>
            <a:xfrm>
              <a:off x="5280206" y="2836416"/>
              <a:ext cx="107470" cy="684787"/>
            </a:xfrm>
            <a:custGeom>
              <a:avLst/>
              <a:gdLst>
                <a:gd name="connsiteX0" fmla="*/ 107471 w 107470"/>
                <a:gd name="connsiteY0" fmla="*/ 0 h 684787"/>
                <a:gd name="connsiteX1" fmla="*/ 107471 w 107470"/>
                <a:gd name="connsiteY1" fmla="*/ 684787 h 684787"/>
                <a:gd name="connsiteX2" fmla="*/ 0 w 107470"/>
                <a:gd name="connsiteY2" fmla="*/ 568781 h 684787"/>
                <a:gd name="connsiteX3" fmla="*/ 0 w 107470"/>
                <a:gd name="connsiteY3" fmla="*/ 116007 h 684787"/>
                <a:gd name="connsiteX4" fmla="*/ 107471 w 107470"/>
                <a:gd name="connsiteY4" fmla="*/ 0 h 684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0" h="684787">
                  <a:moveTo>
                    <a:pt x="107471" y="0"/>
                  </a:moveTo>
                  <a:lnTo>
                    <a:pt x="107471" y="684787"/>
                  </a:lnTo>
                  <a:cubicBezTo>
                    <a:pt x="64793" y="653361"/>
                    <a:pt x="28323" y="613787"/>
                    <a:pt x="0" y="568781"/>
                  </a:cubicBezTo>
                  <a:lnTo>
                    <a:pt x="0" y="116007"/>
                  </a:lnTo>
                  <a:cubicBezTo>
                    <a:pt x="28323" y="70613"/>
                    <a:pt x="65181" y="31426"/>
                    <a:pt x="107471" y="0"/>
                  </a:cubicBezTo>
                  <a:close/>
                </a:path>
              </a:pathLst>
            </a:custGeom>
            <a:solidFill>
              <a:srgbClr val="ABB0B2">
                <a:alpha val="91000"/>
              </a:srgbClr>
            </a:solidFill>
            <a:ln w="3880" cap="flat">
              <a:noFill/>
              <a:prstDash val="solid"/>
              <a:miter/>
            </a:ln>
          </p:spPr>
          <p:txBody>
            <a:bodyPr rtlCol="0" anchor="ctr"/>
            <a:lstStyle/>
            <a:p>
              <a:endParaRPr lang="zh-CN" altLang="en-US"/>
            </a:p>
          </p:txBody>
        </p:sp>
        <p:sp>
          <p:nvSpPr>
            <p:cNvPr id="105" name="任意多边形: 形状 104"/>
            <p:cNvSpPr/>
            <p:nvPr/>
          </p:nvSpPr>
          <p:spPr>
            <a:xfrm>
              <a:off x="6822044" y="2460074"/>
              <a:ext cx="556365" cy="692546"/>
            </a:xfrm>
            <a:custGeom>
              <a:avLst/>
              <a:gdLst>
                <a:gd name="connsiteX0" fmla="*/ 556365 w 556365"/>
                <a:gd name="connsiteY0" fmla="*/ 528431 h 692546"/>
                <a:gd name="connsiteX1" fmla="*/ 556365 w 556365"/>
                <a:gd name="connsiteY1" fmla="*/ 557141 h 692546"/>
                <a:gd name="connsiteX2" fmla="*/ 555589 w 556365"/>
                <a:gd name="connsiteY2" fmla="*/ 557529 h 692546"/>
                <a:gd name="connsiteX3" fmla="*/ 462086 w 556365"/>
                <a:gd name="connsiteY3" fmla="*/ 598267 h 692546"/>
                <a:gd name="connsiteX4" fmla="*/ 251024 w 556365"/>
                <a:gd name="connsiteY4" fmla="*/ 690219 h 692546"/>
                <a:gd name="connsiteX5" fmla="*/ 246756 w 556365"/>
                <a:gd name="connsiteY5" fmla="*/ 692547 h 692546"/>
                <a:gd name="connsiteX6" fmla="*/ 91176 w 556365"/>
                <a:gd name="connsiteY6" fmla="*/ 692547 h 692546"/>
                <a:gd name="connsiteX7" fmla="*/ 437255 w 556365"/>
                <a:gd name="connsiteY7" fmla="*/ 528431 h 692546"/>
                <a:gd name="connsiteX8" fmla="*/ 497780 w 556365"/>
                <a:gd name="connsiteY8" fmla="*/ 499720 h 692546"/>
                <a:gd name="connsiteX9" fmla="*/ 471009 w 556365"/>
                <a:gd name="connsiteY9" fmla="*/ 472949 h 692546"/>
                <a:gd name="connsiteX10" fmla="*/ 320085 w 556365"/>
                <a:gd name="connsiteY10" fmla="*/ 322025 h 692546"/>
                <a:gd name="connsiteX11" fmla="*/ 154417 w 556365"/>
                <a:gd name="connsiteY11" fmla="*/ 156356 h 692546"/>
                <a:gd name="connsiteX12" fmla="*/ 0 w 556365"/>
                <a:gd name="connsiteY12" fmla="*/ 1940 h 692546"/>
                <a:gd name="connsiteX13" fmla="*/ 507868 w 556365"/>
                <a:gd name="connsiteY13" fmla="*/ 1940 h 692546"/>
                <a:gd name="connsiteX14" fmla="*/ 556365 w 556365"/>
                <a:gd name="connsiteY14" fmla="*/ 0 h 692546"/>
                <a:gd name="connsiteX15" fmla="*/ 556365 w 556365"/>
                <a:gd name="connsiteY15" fmla="*/ 528431 h 692546"/>
                <a:gd name="connsiteX16" fmla="*/ 556365 w 556365"/>
                <a:gd name="connsiteY16" fmla="*/ 528431 h 69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6365" h="692546">
                  <a:moveTo>
                    <a:pt x="556365" y="528431"/>
                  </a:moveTo>
                  <a:lnTo>
                    <a:pt x="556365" y="557141"/>
                  </a:lnTo>
                  <a:lnTo>
                    <a:pt x="555589" y="557529"/>
                  </a:lnTo>
                  <a:lnTo>
                    <a:pt x="462086" y="598267"/>
                  </a:lnTo>
                  <a:lnTo>
                    <a:pt x="251024" y="690219"/>
                  </a:lnTo>
                  <a:cubicBezTo>
                    <a:pt x="249860" y="690995"/>
                    <a:pt x="247920" y="691383"/>
                    <a:pt x="246756" y="692547"/>
                  </a:cubicBezTo>
                  <a:lnTo>
                    <a:pt x="91176" y="692547"/>
                  </a:lnTo>
                  <a:lnTo>
                    <a:pt x="437255" y="528431"/>
                  </a:lnTo>
                  <a:lnTo>
                    <a:pt x="497780" y="499720"/>
                  </a:lnTo>
                  <a:lnTo>
                    <a:pt x="471009" y="472949"/>
                  </a:lnTo>
                  <a:lnTo>
                    <a:pt x="320085" y="322025"/>
                  </a:lnTo>
                  <a:lnTo>
                    <a:pt x="154417" y="156356"/>
                  </a:lnTo>
                  <a:lnTo>
                    <a:pt x="0" y="1940"/>
                  </a:lnTo>
                  <a:lnTo>
                    <a:pt x="507868" y="1940"/>
                  </a:lnTo>
                  <a:cubicBezTo>
                    <a:pt x="524163" y="1940"/>
                    <a:pt x="540458" y="1164"/>
                    <a:pt x="556365" y="0"/>
                  </a:cubicBezTo>
                  <a:lnTo>
                    <a:pt x="556365" y="528431"/>
                  </a:lnTo>
                  <a:lnTo>
                    <a:pt x="556365" y="528431"/>
                  </a:lnTo>
                  <a:close/>
                </a:path>
              </a:pathLst>
            </a:custGeom>
            <a:solidFill>
              <a:srgbClr val="ABB0B2">
                <a:alpha val="91000"/>
              </a:srgbClr>
            </a:solidFill>
            <a:ln w="3880" cap="flat">
              <a:noFill/>
              <a:prstDash val="solid"/>
              <a:miter/>
            </a:ln>
          </p:spPr>
          <p:txBody>
            <a:bodyPr rtlCol="0" anchor="ctr"/>
            <a:lstStyle/>
            <a:p>
              <a:endParaRPr lang="zh-CN" altLang="en-US"/>
            </a:p>
          </p:txBody>
        </p:sp>
        <p:sp>
          <p:nvSpPr>
            <p:cNvPr id="106" name="任意多边形: 形状 105"/>
            <p:cNvSpPr/>
            <p:nvPr/>
          </p:nvSpPr>
          <p:spPr>
            <a:xfrm>
              <a:off x="5532782" y="1551422"/>
              <a:ext cx="380221" cy="380609"/>
            </a:xfrm>
            <a:custGeom>
              <a:avLst/>
              <a:gdLst>
                <a:gd name="connsiteX0" fmla="*/ 380222 w 380221"/>
                <a:gd name="connsiteY0" fmla="*/ 380610 h 380609"/>
                <a:gd name="connsiteX1" fmla="*/ 133466 w 380221"/>
                <a:gd name="connsiteY1" fmla="*/ 379834 h 380609"/>
                <a:gd name="connsiteX2" fmla="*/ 84580 w 380221"/>
                <a:gd name="connsiteY2" fmla="*/ 379446 h 380609"/>
                <a:gd name="connsiteX3" fmla="*/ 35306 w 380221"/>
                <a:gd name="connsiteY3" fmla="*/ 379058 h 380609"/>
                <a:gd name="connsiteX4" fmla="*/ 35306 w 380221"/>
                <a:gd name="connsiteY4" fmla="*/ 113291 h 380609"/>
                <a:gd name="connsiteX5" fmla="*/ 22503 w 380221"/>
                <a:gd name="connsiteY5" fmla="*/ 113291 h 380609"/>
                <a:gd name="connsiteX6" fmla="*/ 22503 w 380221"/>
                <a:gd name="connsiteY6" fmla="*/ 63241 h 380609"/>
                <a:gd name="connsiteX7" fmla="*/ 0 w 380221"/>
                <a:gd name="connsiteY7" fmla="*/ 0 h 380609"/>
                <a:gd name="connsiteX8" fmla="*/ 380222 w 380221"/>
                <a:gd name="connsiteY8" fmla="*/ 380610 h 3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21" h="380609">
                  <a:moveTo>
                    <a:pt x="380222" y="380610"/>
                  </a:moveTo>
                  <a:lnTo>
                    <a:pt x="133466" y="379834"/>
                  </a:lnTo>
                  <a:lnTo>
                    <a:pt x="84580" y="379446"/>
                  </a:lnTo>
                  <a:lnTo>
                    <a:pt x="35306" y="379058"/>
                  </a:lnTo>
                  <a:lnTo>
                    <a:pt x="35306" y="113291"/>
                  </a:lnTo>
                  <a:lnTo>
                    <a:pt x="22503" y="113291"/>
                  </a:lnTo>
                  <a:lnTo>
                    <a:pt x="22503" y="63241"/>
                  </a:lnTo>
                  <a:cubicBezTo>
                    <a:pt x="22503" y="39574"/>
                    <a:pt x="13967" y="17459"/>
                    <a:pt x="0" y="0"/>
                  </a:cubicBezTo>
                  <a:lnTo>
                    <a:pt x="380222" y="380610"/>
                  </a:lnTo>
                  <a:close/>
                </a:path>
              </a:pathLst>
            </a:custGeom>
            <a:solidFill>
              <a:srgbClr val="ABB0B2">
                <a:alpha val="91000"/>
              </a:srgbClr>
            </a:solidFill>
            <a:ln w="3880" cap="flat">
              <a:noFill/>
              <a:prstDash val="solid"/>
              <a:miter/>
            </a:ln>
          </p:spPr>
          <p:txBody>
            <a:bodyPr rtlCol="0" anchor="ctr"/>
            <a:lstStyle/>
            <a:p>
              <a:endParaRPr lang="zh-CN" altLang="en-US"/>
            </a:p>
          </p:txBody>
        </p:sp>
        <p:sp>
          <p:nvSpPr>
            <p:cNvPr id="107" name="任意多边形: 形状 106"/>
            <p:cNvSpPr/>
            <p:nvPr/>
          </p:nvSpPr>
          <p:spPr>
            <a:xfrm>
              <a:off x="6550069" y="1156845"/>
              <a:ext cx="694874" cy="775186"/>
            </a:xfrm>
            <a:custGeom>
              <a:avLst/>
              <a:gdLst>
                <a:gd name="connsiteX0" fmla="*/ 694875 w 694874"/>
                <a:gd name="connsiteY0" fmla="*/ 422512 h 775186"/>
                <a:gd name="connsiteX1" fmla="*/ 281287 w 694874"/>
                <a:gd name="connsiteY1" fmla="*/ 775187 h 775186"/>
                <a:gd name="connsiteX2" fmla="*/ 0 w 694874"/>
                <a:gd name="connsiteY2" fmla="*/ 775187 h 775186"/>
                <a:gd name="connsiteX3" fmla="*/ 69061 w 694874"/>
                <a:gd name="connsiteY3" fmla="*/ 724749 h 775186"/>
                <a:gd name="connsiteX4" fmla="*/ 111351 w 694874"/>
                <a:gd name="connsiteY4" fmla="*/ 683623 h 775186"/>
                <a:gd name="connsiteX5" fmla="*/ 112126 w 694874"/>
                <a:gd name="connsiteY5" fmla="*/ 683623 h 775186"/>
                <a:gd name="connsiteX6" fmla="*/ 180799 w 694874"/>
                <a:gd name="connsiteY6" fmla="*/ 669268 h 775186"/>
                <a:gd name="connsiteX7" fmla="*/ 273527 w 694874"/>
                <a:gd name="connsiteY7" fmla="*/ 542786 h 775186"/>
                <a:gd name="connsiteX8" fmla="*/ 274303 w 694874"/>
                <a:gd name="connsiteY8" fmla="*/ 536578 h 775186"/>
                <a:gd name="connsiteX9" fmla="*/ 277407 w 694874"/>
                <a:gd name="connsiteY9" fmla="*/ 128810 h 775186"/>
                <a:gd name="connsiteX10" fmla="*/ 277407 w 694874"/>
                <a:gd name="connsiteY10" fmla="*/ 116006 h 775186"/>
                <a:gd name="connsiteX11" fmla="*/ 278183 w 694874"/>
                <a:gd name="connsiteY11" fmla="*/ 17071 h 775186"/>
                <a:gd name="connsiteX12" fmla="*/ 272363 w 694874"/>
                <a:gd name="connsiteY12" fmla="*/ 0 h 775186"/>
                <a:gd name="connsiteX13" fmla="*/ 694875 w 694874"/>
                <a:gd name="connsiteY13" fmla="*/ 422512 h 77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4874" h="775186">
                  <a:moveTo>
                    <a:pt x="694875" y="422512"/>
                  </a:moveTo>
                  <a:cubicBezTo>
                    <a:pt x="486529" y="452774"/>
                    <a:pt x="321636" y="594387"/>
                    <a:pt x="281287" y="775187"/>
                  </a:cubicBezTo>
                  <a:lnTo>
                    <a:pt x="0" y="775187"/>
                  </a:lnTo>
                  <a:cubicBezTo>
                    <a:pt x="24443" y="760832"/>
                    <a:pt x="47722" y="743760"/>
                    <a:pt x="69061" y="724749"/>
                  </a:cubicBezTo>
                  <a:cubicBezTo>
                    <a:pt x="84192" y="711946"/>
                    <a:pt x="98159" y="698366"/>
                    <a:pt x="111351" y="683623"/>
                  </a:cubicBezTo>
                  <a:lnTo>
                    <a:pt x="112126" y="683623"/>
                  </a:lnTo>
                  <a:cubicBezTo>
                    <a:pt x="134630" y="683623"/>
                    <a:pt x="158296" y="678579"/>
                    <a:pt x="180799" y="669268"/>
                  </a:cubicBezTo>
                  <a:cubicBezTo>
                    <a:pt x="243652" y="643273"/>
                    <a:pt x="280898" y="590120"/>
                    <a:pt x="273527" y="542786"/>
                  </a:cubicBezTo>
                  <a:cubicBezTo>
                    <a:pt x="273915" y="540846"/>
                    <a:pt x="274303" y="538518"/>
                    <a:pt x="274303" y="536578"/>
                  </a:cubicBezTo>
                  <a:lnTo>
                    <a:pt x="277407" y="128810"/>
                  </a:lnTo>
                  <a:lnTo>
                    <a:pt x="277407" y="116006"/>
                  </a:lnTo>
                  <a:lnTo>
                    <a:pt x="278183" y="17071"/>
                  </a:lnTo>
                  <a:cubicBezTo>
                    <a:pt x="278571" y="10863"/>
                    <a:pt x="276243" y="4656"/>
                    <a:pt x="272363" y="0"/>
                  </a:cubicBezTo>
                  <a:lnTo>
                    <a:pt x="694875" y="422512"/>
                  </a:lnTo>
                  <a:close/>
                </a:path>
              </a:pathLst>
            </a:custGeom>
            <a:solidFill>
              <a:srgbClr val="ABB0B2">
                <a:alpha val="91000"/>
              </a:srgbClr>
            </a:solidFill>
            <a:ln w="3880" cap="flat">
              <a:noFill/>
              <a:prstDash val="solid"/>
              <a:miter/>
            </a:ln>
          </p:spPr>
          <p:txBody>
            <a:bodyPr rtlCol="0" anchor="ctr"/>
            <a:lstStyle/>
            <a:p>
              <a:endParaRPr lang="zh-CN" altLang="en-US"/>
            </a:p>
          </p:txBody>
        </p:sp>
      </p:grpSp>
      <p:sp>
        <p:nvSpPr>
          <p:cNvPr id="108" name="矩形 107"/>
          <p:cNvSpPr/>
          <p:nvPr/>
        </p:nvSpPr>
        <p:spPr>
          <a:xfrm rot="1979526">
            <a:off x="9436620" y="1199925"/>
            <a:ext cx="829539" cy="411820"/>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0" name="矩形 109"/>
          <p:cNvSpPr/>
          <p:nvPr/>
        </p:nvSpPr>
        <p:spPr>
          <a:xfrm rot="1979526">
            <a:off x="1270268" y="4668320"/>
            <a:ext cx="829539" cy="411820"/>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9" name="椭圆 108"/>
          <p:cNvSpPr/>
          <p:nvPr/>
        </p:nvSpPr>
        <p:spPr>
          <a:xfrm>
            <a:off x="9275945" y="952237"/>
            <a:ext cx="444500" cy="444500"/>
          </a:xfrm>
          <a:prstGeom prst="ellipse">
            <a:avLst/>
          </a:prstGeom>
          <a:solidFill>
            <a:schemeClr val="accent4"/>
          </a:solidFill>
          <a:ln>
            <a:noFill/>
          </a:ln>
          <a:effectLst>
            <a:outerShdw blurRad="203200" dist="889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dirty="0">
              <a:solidFill>
                <a:schemeClr val="bg1">
                  <a:lumMod val="95000"/>
                </a:schemeClr>
              </a:solidFill>
              <a:cs typeface="+mn-ea"/>
              <a:sym typeface="+mn-lt"/>
            </a:endParaRPr>
          </a:p>
        </p:txBody>
      </p:sp>
      <p:sp>
        <p:nvSpPr>
          <p:cNvPr id="111" name="椭圆 110"/>
          <p:cNvSpPr/>
          <p:nvPr/>
        </p:nvSpPr>
        <p:spPr>
          <a:xfrm>
            <a:off x="1109593" y="4420632"/>
            <a:ext cx="444500" cy="444500"/>
          </a:xfrm>
          <a:prstGeom prst="ellipse">
            <a:avLst/>
          </a:prstGeom>
          <a:solidFill>
            <a:schemeClr val="accent4"/>
          </a:solidFill>
          <a:ln>
            <a:noFill/>
          </a:ln>
          <a:effectLst>
            <a:outerShdw blurRad="203200" dist="889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dirty="0">
              <a:solidFill>
                <a:schemeClr val="bg1">
                  <a:lumMod val="95000"/>
                </a:schemeClr>
              </a:solidFill>
              <a:cs typeface="+mn-ea"/>
              <a:sym typeface="+mn-lt"/>
            </a:endParaRPr>
          </a:p>
        </p:txBody>
      </p:sp>
      <p:sp>
        <p:nvSpPr>
          <p:cNvPr id="10" name="文本框 9"/>
          <p:cNvSpPr txBox="1"/>
          <p:nvPr/>
        </p:nvSpPr>
        <p:spPr>
          <a:xfrm>
            <a:off x="1869839" y="4233624"/>
            <a:ext cx="9107493" cy="830997"/>
          </a:xfrm>
          <a:prstGeom prst="rect">
            <a:avLst/>
          </a:prstGeom>
          <a:noFill/>
        </p:spPr>
        <p:txBody>
          <a:bodyPr wrap="none" rtlCol="0">
            <a:spAutoFit/>
          </a:bodyPr>
          <a:lstStyle/>
          <a:p>
            <a:r>
              <a:rPr kumimoji="1" lang="en-US" altLang="zh-CN" sz="4800" dirty="0">
                <a:solidFill>
                  <a:schemeClr val="accent4"/>
                </a:solidFill>
                <a:effectLst>
                  <a:glow rad="25400">
                    <a:schemeClr val="bg1">
                      <a:alpha val="10000"/>
                    </a:schemeClr>
                  </a:glow>
                  <a:outerShdw blurRad="215900" dist="38100" dir="2700000" algn="tl">
                    <a:srgbClr val="000000">
                      <a:alpha val="21000"/>
                    </a:srgbClr>
                  </a:outerShdw>
                </a:effectLst>
                <a:latin typeface="字魂95号-手刻宋" panose="00000500000000000000" pitchFamily="2" charset="-122"/>
                <a:ea typeface="字魂95号-手刻宋" panose="00000500000000000000" pitchFamily="2" charset="-122"/>
                <a:cs typeface="+mn-ea"/>
                <a:sym typeface="+mn-lt"/>
              </a:rPr>
              <a:t>Kaggle</a:t>
            </a:r>
            <a:r>
              <a:rPr kumimoji="1" lang="zh-CN" altLang="en-US" sz="4800" dirty="0">
                <a:solidFill>
                  <a:schemeClr val="accent4"/>
                </a:solidFill>
                <a:effectLst>
                  <a:glow rad="25400">
                    <a:schemeClr val="bg1">
                      <a:alpha val="10000"/>
                    </a:schemeClr>
                  </a:glow>
                  <a:outerShdw blurRad="215900" dist="38100" dir="2700000" algn="tl">
                    <a:srgbClr val="000000">
                      <a:alpha val="21000"/>
                    </a:srgbClr>
                  </a:outerShdw>
                </a:effectLst>
                <a:latin typeface="字魂95号-手刻宋" panose="00000500000000000000" pitchFamily="2" charset="-122"/>
                <a:ea typeface="字魂95号-手刻宋" panose="00000500000000000000" pitchFamily="2" charset="-122"/>
                <a:cs typeface="+mn-ea"/>
                <a:sym typeface="+mn-lt"/>
              </a:rPr>
              <a:t>销售预测</a:t>
            </a:r>
            <a:r>
              <a:rPr kumimoji="1" lang="en-US" altLang="zh-CN" sz="4800" dirty="0">
                <a:solidFill>
                  <a:schemeClr val="accent4"/>
                </a:solidFill>
                <a:effectLst>
                  <a:glow rad="25400">
                    <a:schemeClr val="bg1">
                      <a:alpha val="10000"/>
                    </a:schemeClr>
                  </a:glow>
                  <a:outerShdw blurRad="215900" dist="38100" dir="2700000" algn="tl">
                    <a:srgbClr val="000000">
                      <a:alpha val="21000"/>
                    </a:srgbClr>
                  </a:outerShdw>
                </a:effectLst>
                <a:latin typeface="字魂95号-手刻宋" panose="00000500000000000000" pitchFamily="2" charset="-122"/>
                <a:ea typeface="字魂95号-手刻宋" panose="00000500000000000000" pitchFamily="2" charset="-122"/>
                <a:cs typeface="+mn-ea"/>
                <a:sym typeface="+mn-lt"/>
              </a:rPr>
              <a:t>—</a:t>
            </a:r>
            <a:r>
              <a:rPr kumimoji="1" lang="en-US" altLang="zh-CN" sz="4800" dirty="0" err="1">
                <a:solidFill>
                  <a:schemeClr val="accent4"/>
                </a:solidFill>
                <a:effectLst>
                  <a:glow rad="25400">
                    <a:schemeClr val="bg1">
                      <a:alpha val="10000"/>
                    </a:schemeClr>
                  </a:glow>
                  <a:outerShdw blurRad="215900" dist="38100" dir="2700000" algn="tl">
                    <a:srgbClr val="000000">
                      <a:alpha val="21000"/>
                    </a:srgbClr>
                  </a:outerShdw>
                </a:effectLst>
                <a:latin typeface="字魂95号-手刻宋" panose="00000500000000000000" pitchFamily="2" charset="-122"/>
                <a:ea typeface="字魂95号-手刻宋" panose="00000500000000000000" pitchFamily="2" charset="-122"/>
                <a:cs typeface="+mn-ea"/>
                <a:sym typeface="+mn-lt"/>
              </a:rPr>
              <a:t>XGBoost</a:t>
            </a:r>
            <a:r>
              <a:rPr kumimoji="1" lang="zh-CN" altLang="en-US" sz="4800" dirty="0">
                <a:solidFill>
                  <a:schemeClr val="accent4"/>
                </a:solidFill>
                <a:effectLst>
                  <a:glow rad="25400">
                    <a:schemeClr val="bg1">
                      <a:alpha val="10000"/>
                    </a:schemeClr>
                  </a:glow>
                  <a:outerShdw blurRad="215900" dist="38100" dir="2700000" algn="tl">
                    <a:srgbClr val="000000">
                      <a:alpha val="21000"/>
                    </a:srgbClr>
                  </a:outerShdw>
                </a:effectLst>
                <a:latin typeface="字魂95号-手刻宋" panose="00000500000000000000" pitchFamily="2" charset="-122"/>
                <a:ea typeface="字魂95号-手刻宋" panose="00000500000000000000" pitchFamily="2" charset="-122"/>
                <a:cs typeface="+mn-ea"/>
                <a:sym typeface="+mn-lt"/>
              </a:rPr>
              <a:t>应用</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9"/>
                                        </p:tgtEl>
                                        <p:attrNameLst>
                                          <p:attrName>style.visibility</p:attrName>
                                        </p:attrNameLst>
                                      </p:cBhvr>
                                      <p:to>
                                        <p:strVal val="visible"/>
                                      </p:to>
                                    </p:set>
                                    <p:animEffect transition="in" filter="blinds(horizontal)">
                                      <p:cBhvr>
                                        <p:cTn id="13" dur="500"/>
                                        <p:tgtEl>
                                          <p:spTgt spid="10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blinds(horizontal)">
                                      <p:cBhvr>
                                        <p:cTn id="16"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9" grpId="0" animBg="1"/>
      <p:bldP spid="111"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880068" y="1417995"/>
            <a:ext cx="4202327" cy="1387496"/>
          </a:xfrm>
          <a:prstGeom prst="rect">
            <a:avLst/>
          </a:prstGeom>
          <a:noFill/>
          <a:ln>
            <a:noFill/>
          </a:ln>
        </p:spPr>
        <p:txBody>
          <a:bodyPr wrap="square" rtlCol="0">
            <a:spAutoFit/>
          </a:bodyPr>
          <a:lstStyle/>
          <a:p>
            <a:pPr>
              <a:lnSpc>
                <a:spcPct val="130000"/>
              </a:lnSpc>
            </a:pPr>
            <a:r>
              <a:rPr lang="zh-CN" altLang="en-US" b="1" dirty="0">
                <a:solidFill>
                  <a:schemeClr val="tx1">
                    <a:lumMod val="75000"/>
                    <a:lumOff val="25000"/>
                  </a:schemeClr>
                </a:solidFill>
                <a:cs typeface="+mn-ea"/>
                <a:sym typeface="+mn-lt"/>
              </a:rPr>
              <a:t>   数据清洗</a:t>
            </a:r>
            <a:endParaRPr lang="en-US" altLang="zh-CN" b="1" dirty="0">
              <a:solidFill>
                <a:schemeClr val="tx1">
                  <a:lumMod val="75000"/>
                  <a:lumOff val="25000"/>
                </a:schemeClr>
              </a:solidFill>
              <a:cs typeface="+mn-ea"/>
              <a:sym typeface="+mn-lt"/>
            </a:endParaRPr>
          </a:p>
          <a:p>
            <a:pPr marL="285750" indent="-285750">
              <a:lnSpc>
                <a:spcPct val="130000"/>
              </a:lnSpc>
              <a:buFont typeface="Arial" panose="020B0604020202020204" pitchFamily="34" charset="0"/>
              <a:buChar char="•"/>
            </a:pPr>
            <a:r>
              <a:rPr lang="zh-CN" altLang="en-US" sz="1600" dirty="0">
                <a:solidFill>
                  <a:schemeClr val="tx1">
                    <a:lumMod val="75000"/>
                    <a:lumOff val="25000"/>
                  </a:schemeClr>
                </a:solidFill>
                <a:cs typeface="+mn-ea"/>
                <a:sym typeface="+mn-lt"/>
              </a:rPr>
              <a:t>删除异常值</a:t>
            </a:r>
            <a:endParaRPr lang="en-US" altLang="zh-CN" sz="1600" dirty="0">
              <a:solidFill>
                <a:schemeClr val="tx1">
                  <a:lumMod val="75000"/>
                  <a:lumOff val="25000"/>
                </a:schemeClr>
              </a:solidFill>
              <a:cs typeface="+mn-ea"/>
              <a:sym typeface="+mn-lt"/>
            </a:endParaRPr>
          </a:p>
          <a:p>
            <a:pPr marL="285750" indent="-285750">
              <a:lnSpc>
                <a:spcPct val="130000"/>
              </a:lnSpc>
              <a:buFont typeface="Arial" panose="020B0604020202020204" pitchFamily="34" charset="0"/>
              <a:buChar char="•"/>
            </a:pPr>
            <a:r>
              <a:rPr lang="en-US" altLang="zh-CN" sz="1600" dirty="0">
                <a:solidFill>
                  <a:schemeClr val="tx1">
                    <a:lumMod val="75000"/>
                    <a:lumOff val="25000"/>
                  </a:schemeClr>
                </a:solidFill>
                <a:cs typeface="+mn-ea"/>
                <a:sym typeface="+mn-lt"/>
              </a:rPr>
              <a:t>Shop:</a:t>
            </a:r>
            <a:r>
              <a:rPr lang="zh-CN" altLang="en-US" sz="1600" dirty="0">
                <a:solidFill>
                  <a:schemeClr val="tx1">
                    <a:lumMod val="75000"/>
                    <a:lumOff val="25000"/>
                  </a:schemeClr>
                </a:solidFill>
                <a:cs typeface="+mn-ea"/>
                <a:sym typeface="+mn-lt"/>
              </a:rPr>
              <a:t>增加特征城市</a:t>
            </a:r>
            <a:endParaRPr lang="en-US" altLang="zh-CN" sz="1600" dirty="0">
              <a:solidFill>
                <a:schemeClr val="tx1">
                  <a:lumMod val="75000"/>
                  <a:lumOff val="25000"/>
                </a:schemeClr>
              </a:solidFill>
              <a:cs typeface="+mn-ea"/>
              <a:sym typeface="+mn-lt"/>
            </a:endParaRPr>
          </a:p>
          <a:p>
            <a:pPr algn="ctr">
              <a:lnSpc>
                <a:spcPct val="130000"/>
              </a:lnSpc>
            </a:pPr>
            <a:endParaRPr lang="zh-CN" altLang="en-US" sz="1600" dirty="0">
              <a:solidFill>
                <a:schemeClr val="tx1">
                  <a:lumMod val="75000"/>
                  <a:lumOff val="25000"/>
                </a:schemeClr>
              </a:solidFill>
              <a:cs typeface="+mn-ea"/>
              <a:sym typeface="+mn-lt"/>
            </a:endParaRPr>
          </a:p>
        </p:txBody>
      </p:sp>
      <p:sp>
        <p:nvSpPr>
          <p:cNvPr id="57" name="文本框 56"/>
          <p:cNvSpPr txBox="1"/>
          <p:nvPr/>
        </p:nvSpPr>
        <p:spPr>
          <a:xfrm>
            <a:off x="1257835" y="72808"/>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数据清洗</a:t>
            </a:r>
          </a:p>
        </p:txBody>
      </p:sp>
      <p:sp>
        <p:nvSpPr>
          <p:cNvPr id="58" name="文本框 57"/>
          <p:cNvSpPr txBox="1"/>
          <p:nvPr/>
        </p:nvSpPr>
        <p:spPr>
          <a:xfrm>
            <a:off x="3073213" y="201851"/>
            <a:ext cx="3953552" cy="350289"/>
          </a:xfrm>
          <a:prstGeom prst="rect">
            <a:avLst/>
          </a:prstGeom>
          <a:noFill/>
        </p:spPr>
        <p:txBody>
          <a:bodyPr wrap="square" rtlCol="0">
            <a:spAutoFit/>
          </a:bodyPr>
          <a:lstStyle/>
          <a:p>
            <a:pPr>
              <a:lnSpc>
                <a:spcPct val="110000"/>
              </a:lnSpc>
            </a:pPr>
            <a:r>
              <a:rPr lang="en-US" altLang="zh-CN" sz="1600" dirty="0">
                <a:solidFill>
                  <a:schemeClr val="bg1"/>
                </a:solidFill>
                <a:cs typeface="+mn-ea"/>
                <a:sym typeface="+mn-lt"/>
              </a:rPr>
              <a:t>Cleaning data</a:t>
            </a:r>
            <a:endParaRPr lang="en-GB" altLang="zh-CN" sz="1600" dirty="0">
              <a:solidFill>
                <a:schemeClr val="bg1"/>
              </a:solidFill>
              <a:cs typeface="+mn-ea"/>
              <a:sym typeface="+mn-lt"/>
            </a:endParaRPr>
          </a:p>
        </p:txBody>
      </p:sp>
      <p:grpSp>
        <p:nvGrpSpPr>
          <p:cNvPr id="45" name="组合 44"/>
          <p:cNvGrpSpPr/>
          <p:nvPr/>
        </p:nvGrpSpPr>
        <p:grpSpPr>
          <a:xfrm>
            <a:off x="10089818" y="1524361"/>
            <a:ext cx="1191689" cy="729366"/>
            <a:chOff x="1102360" y="2641066"/>
            <a:chExt cx="1818224" cy="1112833"/>
          </a:xfrm>
        </p:grpSpPr>
        <p:sp>
          <p:nvSpPr>
            <p:cNvPr id="46" name="矩形 45"/>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42" name="组合 41"/>
          <p:cNvGrpSpPr/>
          <p:nvPr/>
        </p:nvGrpSpPr>
        <p:grpSpPr>
          <a:xfrm>
            <a:off x="438215" y="3193120"/>
            <a:ext cx="1191689" cy="729366"/>
            <a:chOff x="1102360" y="2641066"/>
            <a:chExt cx="1818224" cy="1112833"/>
          </a:xfrm>
        </p:grpSpPr>
        <p:sp>
          <p:nvSpPr>
            <p:cNvPr id="43" name="矩形 42"/>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6" name="图片 5">
            <a:extLst>
              <a:ext uri="{FF2B5EF4-FFF2-40B4-BE49-F238E27FC236}">
                <a16:creationId xmlns:a16="http://schemas.microsoft.com/office/drawing/2014/main" id="{B0874AE8-F4DC-4299-9D93-7164F4E85D95}"/>
              </a:ext>
            </a:extLst>
          </p:cNvPr>
          <p:cNvPicPr>
            <a:picLocks noChangeAspect="1"/>
          </p:cNvPicPr>
          <p:nvPr/>
        </p:nvPicPr>
        <p:blipFill>
          <a:blip r:embed="rId3"/>
          <a:stretch>
            <a:fillRect/>
          </a:stretch>
        </p:blipFill>
        <p:spPr>
          <a:xfrm>
            <a:off x="1663995" y="1050712"/>
            <a:ext cx="4258126" cy="2810920"/>
          </a:xfrm>
          <a:prstGeom prst="rect">
            <a:avLst/>
          </a:prstGeom>
          <a:effectLst>
            <a:outerShdw blurRad="63500" sx="102000" sy="102000" algn="ctr" rotWithShape="0">
              <a:prstClr val="black">
                <a:alpha val="40000"/>
              </a:prstClr>
            </a:outerShdw>
          </a:effectLst>
        </p:spPr>
      </p:pic>
      <p:pic>
        <p:nvPicPr>
          <p:cNvPr id="4" name="图片 3">
            <a:extLst>
              <a:ext uri="{FF2B5EF4-FFF2-40B4-BE49-F238E27FC236}">
                <a16:creationId xmlns:a16="http://schemas.microsoft.com/office/drawing/2014/main" id="{274EC970-8C0D-498E-82B1-6C18368830F6}"/>
              </a:ext>
            </a:extLst>
          </p:cNvPr>
          <p:cNvPicPr>
            <a:picLocks noChangeAspect="1"/>
          </p:cNvPicPr>
          <p:nvPr/>
        </p:nvPicPr>
        <p:blipFill>
          <a:blip r:embed="rId4"/>
          <a:stretch>
            <a:fillRect/>
          </a:stretch>
        </p:blipFill>
        <p:spPr>
          <a:xfrm>
            <a:off x="1663995" y="4089717"/>
            <a:ext cx="4258126" cy="196279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1517483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框 12"/>
          <p:cNvSpPr/>
          <p:nvPr/>
        </p:nvSpPr>
        <p:spPr>
          <a:xfrm>
            <a:off x="1315314" y="1863583"/>
            <a:ext cx="9941800" cy="1099957"/>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字框 12"/>
          <p:cNvSpPr/>
          <p:nvPr/>
        </p:nvSpPr>
        <p:spPr>
          <a:xfrm>
            <a:off x="1315314" y="4299857"/>
            <a:ext cx="9991544" cy="1517337"/>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字框 12"/>
          <p:cNvSpPr/>
          <p:nvPr/>
        </p:nvSpPr>
        <p:spPr>
          <a:xfrm>
            <a:off x="6639245" y="2536919"/>
            <a:ext cx="3923980" cy="350352"/>
          </a:xfrm>
          <a:prstGeom prst="rect">
            <a:avLst/>
          </a:prstGeom>
        </p:spPr>
        <p:txBody>
          <a:bodyPr wrap="square">
            <a:spAutoFit/>
          </a:bodyPr>
          <a:lstStyle/>
          <a:p>
            <a:pPr algn="ctr">
              <a:lnSpc>
                <a:spcPct val="130000"/>
              </a:lnSpc>
            </a:pPr>
            <a:endParaRPr lang="zh-CN" altLang="en-US" sz="1400" dirty="0">
              <a:solidFill>
                <a:schemeClr val="tx1">
                  <a:lumMod val="85000"/>
                  <a:lumOff val="15000"/>
                </a:schemeClr>
              </a:solidFill>
              <a:cs typeface="+mn-ea"/>
              <a:sym typeface="+mn-lt"/>
            </a:endParaRPr>
          </a:p>
        </p:txBody>
      </p:sp>
      <p:sp>
        <p:nvSpPr>
          <p:cNvPr id="6" name="文字框 12"/>
          <p:cNvSpPr/>
          <p:nvPr/>
        </p:nvSpPr>
        <p:spPr>
          <a:xfrm>
            <a:off x="6961477" y="1235402"/>
            <a:ext cx="3279515" cy="462161"/>
          </a:xfrm>
          <a:prstGeom prst="roundRect">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zh-CN" altLang="en-US" sz="1600" b="1" dirty="0">
                <a:solidFill>
                  <a:schemeClr val="tx2"/>
                </a:solidFill>
                <a:cs typeface="+mn-ea"/>
              </a:rPr>
              <a:t>               </a:t>
            </a:r>
          </a:p>
        </p:txBody>
      </p:sp>
      <p:sp>
        <p:nvSpPr>
          <p:cNvPr id="8" name="文字框 12"/>
          <p:cNvSpPr/>
          <p:nvPr/>
        </p:nvSpPr>
        <p:spPr>
          <a:xfrm>
            <a:off x="1616225" y="3552627"/>
            <a:ext cx="3279515" cy="462161"/>
          </a:xfrm>
          <a:prstGeom prst="roundRect">
            <a:avLst/>
          </a:prstGeom>
          <a:solidFill>
            <a:schemeClr val="tx2"/>
          </a:solidFill>
          <a:ln>
            <a:noFill/>
          </a:ln>
          <a:effectLst>
            <a:outerShdw blurRad="101600" dist="76200" dir="2700000" algn="tl" rotWithShape="0">
              <a:prstClr val="black">
                <a:alpha val="30000"/>
              </a:prstClr>
            </a:outerShdw>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zh-CN" altLang="en-US" sz="800" dirty="0">
              <a:solidFill>
                <a:srgbClr val="FFFFFF"/>
              </a:solidFill>
              <a:cs typeface="+mn-ea"/>
              <a:sym typeface="+mn-lt"/>
            </a:endParaRPr>
          </a:p>
        </p:txBody>
      </p:sp>
      <p:sp>
        <p:nvSpPr>
          <p:cNvPr id="17" name="文本框 16"/>
          <p:cNvSpPr txBox="1"/>
          <p:nvPr/>
        </p:nvSpPr>
        <p:spPr>
          <a:xfrm>
            <a:off x="1207035" y="74386"/>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数据概况</a:t>
            </a:r>
          </a:p>
        </p:txBody>
      </p:sp>
      <p:pic>
        <p:nvPicPr>
          <p:cNvPr id="7" name="图片 6">
            <a:extLst>
              <a:ext uri="{FF2B5EF4-FFF2-40B4-BE49-F238E27FC236}">
                <a16:creationId xmlns:a16="http://schemas.microsoft.com/office/drawing/2014/main" id="{6967979C-A0B8-4AD6-B425-7876279DCA7C}"/>
              </a:ext>
            </a:extLst>
          </p:cNvPr>
          <p:cNvPicPr>
            <a:picLocks noChangeAspect="1"/>
          </p:cNvPicPr>
          <p:nvPr/>
        </p:nvPicPr>
        <p:blipFill>
          <a:blip r:embed="rId3"/>
          <a:stretch>
            <a:fillRect/>
          </a:stretch>
        </p:blipFill>
        <p:spPr>
          <a:xfrm>
            <a:off x="1530307" y="4564543"/>
            <a:ext cx="9526141" cy="1065382"/>
          </a:xfrm>
          <a:prstGeom prst="rect">
            <a:avLst/>
          </a:prstGeom>
        </p:spPr>
      </p:pic>
    </p:spTree>
    <p:extLst>
      <p:ext uri="{BB962C8B-B14F-4D97-AF65-F5344CB8AC3E}">
        <p14:creationId xmlns:p14="http://schemas.microsoft.com/office/powerpoint/2010/main" val="164457094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nodePh="1">
                                  <p:stCondLst>
                                    <p:cond delay="0"/>
                                  </p:stCondLst>
                                  <p:endCondLst>
                                    <p:cond evt="begin" delay="0">
                                      <p:tn val="8"/>
                                    </p:cond>
                                  </p:end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4" grpId="0"/>
      <p:bldP spid="6" grpId="0" animBg="1"/>
      <p:bldP spid="8"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15886"/>
            <a:ext cx="12192000" cy="325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79526">
            <a:off x="2856913" y="3215771"/>
            <a:ext cx="3369136" cy="2416520"/>
          </a:xfrm>
          <a:prstGeom prst="rect">
            <a:avLst/>
          </a:prstGeom>
          <a:gradFill>
            <a:gsLst>
              <a:gs pos="0">
                <a:schemeClr val="tx1">
                  <a:alpha val="34000"/>
                </a:schemeClr>
              </a:gs>
              <a:gs pos="100000">
                <a:schemeClr val="tx2">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1806637" y="2216403"/>
            <a:ext cx="2425193" cy="2425194"/>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4994510" y="3050402"/>
            <a:ext cx="2441694" cy="769441"/>
          </a:xfrm>
          <a:prstGeom prst="rect">
            <a:avLst/>
          </a:prstGeom>
          <a:noFill/>
        </p:spPr>
        <p:txBody>
          <a:bodyPr wrap="none" rtlCol="0">
            <a:spAutoFit/>
          </a:bodyPr>
          <a:lstStyle/>
          <a:p>
            <a:r>
              <a:rPr kumimoji="1" lang="zh-CN" altLang="en-US" sz="4400" dirty="0">
                <a:solidFill>
                  <a:schemeClr val="accent4"/>
                </a:solidFill>
                <a:cs typeface="+mn-ea"/>
                <a:sym typeface="+mn-lt"/>
              </a:rPr>
              <a:t>特征工程</a:t>
            </a:r>
          </a:p>
        </p:txBody>
      </p:sp>
      <p:grpSp>
        <p:nvGrpSpPr>
          <p:cNvPr id="16" name="组合 15"/>
          <p:cNvGrpSpPr/>
          <p:nvPr/>
        </p:nvGrpSpPr>
        <p:grpSpPr>
          <a:xfrm>
            <a:off x="2326831" y="2730898"/>
            <a:ext cx="1396205" cy="1396205"/>
            <a:chOff x="2578100" y="2533283"/>
            <a:chExt cx="1396205" cy="1396205"/>
          </a:xfrm>
        </p:grpSpPr>
        <p:sp>
          <p:nvSpPr>
            <p:cNvPr id="15" name="椭圆 14"/>
            <p:cNvSpPr/>
            <p:nvPr/>
          </p:nvSpPr>
          <p:spPr>
            <a:xfrm>
              <a:off x="2578100" y="2533283"/>
              <a:ext cx="1396205" cy="1396205"/>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2765022" y="2603787"/>
              <a:ext cx="995785" cy="1015663"/>
            </a:xfrm>
            <a:prstGeom prst="rect">
              <a:avLst/>
            </a:prstGeom>
            <a:noFill/>
          </p:spPr>
          <p:txBody>
            <a:bodyPr wrap="none" rtlCol="0">
              <a:spAutoFit/>
            </a:bodyPr>
            <a:lstStyle/>
            <a:p>
              <a:r>
                <a:rPr kumimoji="1" lang="en-US" altLang="zh-CN" sz="6000" dirty="0">
                  <a:solidFill>
                    <a:srgbClr val="303A46"/>
                  </a:solidFill>
                  <a:cs typeface="+mn-ea"/>
                  <a:sym typeface="+mn-lt"/>
                </a:rPr>
                <a:t>03</a:t>
              </a:r>
              <a:endParaRPr kumimoji="1" lang="zh-CN" altLang="en-US" sz="6000" dirty="0">
                <a:solidFill>
                  <a:srgbClr val="303A46"/>
                </a:solidFill>
                <a:cs typeface="+mn-ea"/>
                <a:sym typeface="+mn-lt"/>
              </a:endParaRPr>
            </a:p>
          </p:txBody>
        </p:sp>
        <p:sp>
          <p:nvSpPr>
            <p:cNvPr id="12" name="文本框 11"/>
            <p:cNvSpPr txBox="1"/>
            <p:nvPr/>
          </p:nvSpPr>
          <p:spPr>
            <a:xfrm>
              <a:off x="2748014" y="3465756"/>
              <a:ext cx="1044978" cy="246221"/>
            </a:xfrm>
            <a:prstGeom prst="rect">
              <a:avLst/>
            </a:prstGeom>
            <a:noFill/>
          </p:spPr>
          <p:txBody>
            <a:bodyPr wrap="square" rtlCol="0">
              <a:spAutoFit/>
            </a:bodyPr>
            <a:lstStyle/>
            <a:p>
              <a:pPr algn="dist"/>
              <a:r>
                <a:rPr kumimoji="1" lang="en-US" altLang="zh-CN" sz="1000" dirty="0">
                  <a:solidFill>
                    <a:srgbClr val="303A46"/>
                  </a:solidFill>
                  <a:cs typeface="+mn-ea"/>
                  <a:sym typeface="+mn-lt"/>
                </a:rPr>
                <a:t>PART</a:t>
              </a:r>
              <a:r>
                <a:rPr kumimoji="1" lang="zh-CN" altLang="en-US" sz="1000" dirty="0">
                  <a:solidFill>
                    <a:srgbClr val="303A46"/>
                  </a:solidFill>
                  <a:cs typeface="+mn-ea"/>
                  <a:sym typeface="+mn-lt"/>
                </a:rPr>
                <a:t> </a:t>
              </a:r>
              <a:r>
                <a:rPr kumimoji="1" lang="en-US" altLang="zh-CN" sz="1000" dirty="0">
                  <a:solidFill>
                    <a:srgbClr val="303A46"/>
                  </a:solidFill>
                  <a:cs typeface="+mn-ea"/>
                  <a:sym typeface="+mn-lt"/>
                </a:rPr>
                <a:t>THREE</a:t>
              </a:r>
              <a:endParaRPr kumimoji="1" lang="zh-CN" altLang="en-US" sz="1000" dirty="0">
                <a:solidFill>
                  <a:srgbClr val="303A46"/>
                </a:solidFill>
                <a:cs typeface="+mn-ea"/>
                <a:sym typeface="+mn-lt"/>
              </a:endParaRPr>
            </a:p>
          </p:txBody>
        </p:sp>
      </p:grpSp>
      <p:grpSp>
        <p:nvGrpSpPr>
          <p:cNvPr id="25" name="组合 24"/>
          <p:cNvGrpSpPr/>
          <p:nvPr/>
        </p:nvGrpSpPr>
        <p:grpSpPr>
          <a:xfrm>
            <a:off x="543048" y="4437720"/>
            <a:ext cx="1191689" cy="729366"/>
            <a:chOff x="1102360" y="2641066"/>
            <a:chExt cx="1818224" cy="1112833"/>
          </a:xfrm>
        </p:grpSpPr>
        <p:sp>
          <p:nvSpPr>
            <p:cNvPr id="26" name="矩形 25"/>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8" name="组合 27"/>
          <p:cNvGrpSpPr/>
          <p:nvPr/>
        </p:nvGrpSpPr>
        <p:grpSpPr>
          <a:xfrm>
            <a:off x="10335683" y="2321036"/>
            <a:ext cx="1191689" cy="729366"/>
            <a:chOff x="1102360" y="2641066"/>
            <a:chExt cx="1818224" cy="1112833"/>
          </a:xfrm>
        </p:grpSpPr>
        <p:sp>
          <p:nvSpPr>
            <p:cNvPr id="29" name="矩形 28"/>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extLst>
      <p:ext uri="{BB962C8B-B14F-4D97-AF65-F5344CB8AC3E}">
        <p14:creationId xmlns:p14="http://schemas.microsoft.com/office/powerpoint/2010/main" val="27492715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框 12"/>
          <p:cNvSpPr/>
          <p:nvPr/>
        </p:nvSpPr>
        <p:spPr>
          <a:xfrm>
            <a:off x="1315314" y="1863583"/>
            <a:ext cx="9941800" cy="1099957"/>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字框 12"/>
          <p:cNvSpPr/>
          <p:nvPr/>
        </p:nvSpPr>
        <p:spPr>
          <a:xfrm>
            <a:off x="1315314" y="4299857"/>
            <a:ext cx="9991544" cy="1517337"/>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字框 12"/>
          <p:cNvSpPr/>
          <p:nvPr/>
        </p:nvSpPr>
        <p:spPr>
          <a:xfrm>
            <a:off x="6639245" y="2536919"/>
            <a:ext cx="3923980" cy="350352"/>
          </a:xfrm>
          <a:prstGeom prst="rect">
            <a:avLst/>
          </a:prstGeom>
        </p:spPr>
        <p:txBody>
          <a:bodyPr wrap="square">
            <a:spAutoFit/>
          </a:bodyPr>
          <a:lstStyle/>
          <a:p>
            <a:pPr algn="ctr">
              <a:lnSpc>
                <a:spcPct val="130000"/>
              </a:lnSpc>
            </a:pPr>
            <a:endParaRPr lang="zh-CN" altLang="en-US" sz="1400" dirty="0">
              <a:solidFill>
                <a:schemeClr val="tx1">
                  <a:lumMod val="85000"/>
                  <a:lumOff val="15000"/>
                </a:schemeClr>
              </a:solidFill>
              <a:cs typeface="+mn-ea"/>
              <a:sym typeface="+mn-lt"/>
            </a:endParaRPr>
          </a:p>
        </p:txBody>
      </p:sp>
      <p:sp>
        <p:nvSpPr>
          <p:cNvPr id="6" name="文字框 12"/>
          <p:cNvSpPr/>
          <p:nvPr/>
        </p:nvSpPr>
        <p:spPr>
          <a:xfrm>
            <a:off x="6961477" y="1235402"/>
            <a:ext cx="3279515" cy="462161"/>
          </a:xfrm>
          <a:prstGeom prst="roundRect">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zh-CN" altLang="en-US" sz="1600" b="1" dirty="0">
                <a:solidFill>
                  <a:schemeClr val="tx2"/>
                </a:solidFill>
                <a:cs typeface="+mn-ea"/>
              </a:rPr>
              <a:t>               统计月销量</a:t>
            </a:r>
          </a:p>
        </p:txBody>
      </p:sp>
      <p:sp>
        <p:nvSpPr>
          <p:cNvPr id="8" name="文字框 12"/>
          <p:cNvSpPr/>
          <p:nvPr/>
        </p:nvSpPr>
        <p:spPr>
          <a:xfrm>
            <a:off x="1616225" y="3552627"/>
            <a:ext cx="3279515" cy="462161"/>
          </a:xfrm>
          <a:prstGeom prst="roundRect">
            <a:avLst/>
          </a:prstGeom>
          <a:solidFill>
            <a:schemeClr val="tx2"/>
          </a:solidFill>
          <a:ln>
            <a:noFill/>
          </a:ln>
          <a:effectLst>
            <a:outerShdw blurRad="101600" dist="76200" dir="2700000" algn="tl" rotWithShape="0">
              <a:prstClr val="black">
                <a:alpha val="30000"/>
              </a:prstClr>
            </a:outerShdw>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zh-CN" altLang="en-US" sz="800" dirty="0">
              <a:solidFill>
                <a:srgbClr val="FFFFFF"/>
              </a:solidFill>
              <a:cs typeface="+mn-ea"/>
              <a:sym typeface="+mn-lt"/>
            </a:endParaRPr>
          </a:p>
        </p:txBody>
      </p:sp>
      <p:sp>
        <p:nvSpPr>
          <p:cNvPr id="9" name="文字框 12"/>
          <p:cNvSpPr txBox="1"/>
          <p:nvPr/>
        </p:nvSpPr>
        <p:spPr>
          <a:xfrm>
            <a:off x="1807902" y="3614171"/>
            <a:ext cx="2797972" cy="634020"/>
          </a:xfrm>
          <a:prstGeom prst="rect">
            <a:avLst/>
          </a:prstGeom>
          <a:noFill/>
        </p:spPr>
        <p:txBody>
          <a:bodyPr wrap="square" rtlCol="0">
            <a:spAutoFit/>
          </a:bodyPr>
          <a:lstStyle/>
          <a:p>
            <a:pPr lvl="0" algn="ctr" defTabSz="1216660">
              <a:spcBef>
                <a:spcPct val="20000"/>
              </a:spcBef>
              <a:defRPr/>
            </a:pPr>
            <a:r>
              <a:rPr lang="zh-CN" altLang="en-US" sz="1600" b="1" dirty="0">
                <a:solidFill>
                  <a:schemeClr val="bg1"/>
                </a:solidFill>
                <a:cs typeface="+mn-ea"/>
                <a:sym typeface="+mn-lt"/>
              </a:rPr>
              <a:t>相关信息融合</a:t>
            </a:r>
          </a:p>
          <a:p>
            <a:pPr lvl="0" algn="ctr" defTabSz="1216660">
              <a:spcBef>
                <a:spcPct val="20000"/>
              </a:spcBef>
              <a:defRPr/>
            </a:pPr>
            <a:endParaRPr lang="en-US" altLang="zh-CN" sz="1600" b="1" dirty="0">
              <a:solidFill>
                <a:schemeClr val="bg1"/>
              </a:solidFill>
              <a:cs typeface="+mn-ea"/>
              <a:sym typeface="+mn-lt"/>
            </a:endParaRPr>
          </a:p>
        </p:txBody>
      </p:sp>
      <p:sp>
        <p:nvSpPr>
          <p:cNvPr id="17" name="文本框 16"/>
          <p:cNvSpPr txBox="1"/>
          <p:nvPr/>
        </p:nvSpPr>
        <p:spPr>
          <a:xfrm>
            <a:off x="1207035" y="74386"/>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特征工程</a:t>
            </a:r>
          </a:p>
        </p:txBody>
      </p:sp>
      <p:sp>
        <p:nvSpPr>
          <p:cNvPr id="18" name="文本框 17"/>
          <p:cNvSpPr txBox="1"/>
          <p:nvPr/>
        </p:nvSpPr>
        <p:spPr>
          <a:xfrm>
            <a:off x="2973335" y="144725"/>
            <a:ext cx="3171546" cy="382541"/>
          </a:xfrm>
          <a:prstGeom prst="rect">
            <a:avLst/>
          </a:prstGeom>
          <a:noFill/>
        </p:spPr>
        <p:txBody>
          <a:bodyPr wrap="square" rtlCol="0">
            <a:spAutoFit/>
          </a:bodyPr>
          <a:lstStyle/>
          <a:p>
            <a:pPr>
              <a:lnSpc>
                <a:spcPct val="110000"/>
              </a:lnSpc>
            </a:pPr>
            <a:r>
              <a:rPr lang="en-GB" altLang="zh-CN" dirty="0">
                <a:solidFill>
                  <a:schemeClr val="bg1"/>
                </a:solidFill>
                <a:cs typeface="+mn-ea"/>
                <a:sym typeface="+mn-lt"/>
              </a:rPr>
              <a:t>Feature E</a:t>
            </a:r>
            <a:r>
              <a:rPr lang="en-US" altLang="zh-CN" dirty="0" err="1">
                <a:solidFill>
                  <a:schemeClr val="bg1"/>
                </a:solidFill>
                <a:cs typeface="+mn-ea"/>
                <a:sym typeface="+mn-lt"/>
              </a:rPr>
              <a:t>ngineering</a:t>
            </a:r>
            <a:endParaRPr lang="en-GB" altLang="zh-CN" dirty="0">
              <a:solidFill>
                <a:schemeClr val="bg1"/>
              </a:solidFill>
              <a:cs typeface="+mn-ea"/>
              <a:sym typeface="+mn-lt"/>
            </a:endParaRPr>
          </a:p>
        </p:txBody>
      </p:sp>
      <p:pic>
        <p:nvPicPr>
          <p:cNvPr id="19" name="图片 18">
            <a:extLst>
              <a:ext uri="{FF2B5EF4-FFF2-40B4-BE49-F238E27FC236}">
                <a16:creationId xmlns:a16="http://schemas.microsoft.com/office/drawing/2014/main" id="{06EF0FAA-E6D3-4675-B2CB-6B382A010D9D}"/>
              </a:ext>
            </a:extLst>
          </p:cNvPr>
          <p:cNvPicPr>
            <a:picLocks noChangeAspect="1"/>
          </p:cNvPicPr>
          <p:nvPr/>
        </p:nvPicPr>
        <p:blipFill>
          <a:blip r:embed="rId3"/>
          <a:stretch>
            <a:fillRect/>
          </a:stretch>
        </p:blipFill>
        <p:spPr>
          <a:xfrm>
            <a:off x="1423733" y="2054706"/>
            <a:ext cx="9724961" cy="689170"/>
          </a:xfrm>
          <a:prstGeom prst="rect">
            <a:avLst/>
          </a:prstGeom>
          <a:ln>
            <a:noFill/>
          </a:ln>
          <a:effectLst>
            <a:outerShdw blurRad="292100" dist="139700" dir="2700000" algn="tl" rotWithShape="0">
              <a:srgbClr val="333333">
                <a:alpha val="65000"/>
              </a:srgbClr>
            </a:outerShdw>
          </a:effectLst>
        </p:spPr>
      </p:pic>
      <p:pic>
        <p:nvPicPr>
          <p:cNvPr id="23" name="图片 22">
            <a:extLst>
              <a:ext uri="{FF2B5EF4-FFF2-40B4-BE49-F238E27FC236}">
                <a16:creationId xmlns:a16="http://schemas.microsoft.com/office/drawing/2014/main" id="{396F5719-FE06-492D-9396-A534AA940C6B}"/>
              </a:ext>
            </a:extLst>
          </p:cNvPr>
          <p:cNvPicPr>
            <a:picLocks noChangeAspect="1"/>
          </p:cNvPicPr>
          <p:nvPr/>
        </p:nvPicPr>
        <p:blipFill>
          <a:blip r:embed="rId4"/>
          <a:stretch>
            <a:fillRect/>
          </a:stretch>
        </p:blipFill>
        <p:spPr>
          <a:xfrm>
            <a:off x="1498444" y="4481566"/>
            <a:ext cx="9378241" cy="9377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536706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nodePh="1">
                                  <p:stCondLst>
                                    <p:cond delay="0"/>
                                  </p:stCondLst>
                                  <p:endCondLst>
                                    <p:cond evt="begin" delay="0">
                                      <p:tn val="8"/>
                                    </p:cond>
                                  </p:end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4" grpId="0"/>
      <p:bldP spid="6" grpId="0" animBg="1"/>
      <p:bldP spid="8" grpId="0" animBg="1"/>
      <p:bldP spid="9" grpId="0"/>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字框 12">
            <a:extLst>
              <a:ext uri="{FF2B5EF4-FFF2-40B4-BE49-F238E27FC236}">
                <a16:creationId xmlns:a16="http://schemas.microsoft.com/office/drawing/2014/main" id="{2857EF80-F810-4EFE-901C-5860EEA1B89D}"/>
              </a:ext>
            </a:extLst>
          </p:cNvPr>
          <p:cNvSpPr/>
          <p:nvPr/>
        </p:nvSpPr>
        <p:spPr>
          <a:xfrm>
            <a:off x="471967" y="1801120"/>
            <a:ext cx="7610347" cy="718416"/>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字框 12">
            <a:extLst>
              <a:ext uri="{FF2B5EF4-FFF2-40B4-BE49-F238E27FC236}">
                <a16:creationId xmlns:a16="http://schemas.microsoft.com/office/drawing/2014/main" id="{64934FEB-79F4-4225-A649-93D5790C90E8}"/>
              </a:ext>
            </a:extLst>
          </p:cNvPr>
          <p:cNvSpPr/>
          <p:nvPr/>
        </p:nvSpPr>
        <p:spPr>
          <a:xfrm>
            <a:off x="416308" y="1015982"/>
            <a:ext cx="3279515" cy="462161"/>
          </a:xfrm>
          <a:prstGeom prst="roundRect">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975">
              <a:lnSpc>
                <a:spcPct val="200000"/>
              </a:lnSpc>
            </a:pPr>
            <a:endParaRPr lang="zh-CN" altLang="en-US" sz="1200" dirty="0">
              <a:solidFill>
                <a:schemeClr val="bg1"/>
              </a:solidFill>
              <a:cs typeface="+mn-ea"/>
              <a:sym typeface="+mn-lt"/>
            </a:endParaRPr>
          </a:p>
        </p:txBody>
      </p:sp>
      <p:sp>
        <p:nvSpPr>
          <p:cNvPr id="28" name="矩形 27"/>
          <p:cNvSpPr>
            <a:spLocks noChangeArrowheads="1"/>
          </p:cNvSpPr>
          <p:nvPr/>
        </p:nvSpPr>
        <p:spPr bwMode="auto">
          <a:xfrm>
            <a:off x="6934685" y="3617002"/>
            <a:ext cx="4629570" cy="32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endParaRPr lang="zh-CN" altLang="en-US" sz="1400" dirty="0">
              <a:solidFill>
                <a:schemeClr val="tx1">
                  <a:lumMod val="75000"/>
                  <a:lumOff val="25000"/>
                </a:schemeClr>
              </a:solidFill>
              <a:cs typeface="+mn-ea"/>
              <a:sym typeface="+mn-lt"/>
            </a:endParaRPr>
          </a:p>
        </p:txBody>
      </p:sp>
      <p:sp>
        <p:nvSpPr>
          <p:cNvPr id="32" name="文本框 31"/>
          <p:cNvSpPr txBox="1"/>
          <p:nvPr/>
        </p:nvSpPr>
        <p:spPr>
          <a:xfrm>
            <a:off x="1245588" y="41651"/>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特征工程</a:t>
            </a:r>
          </a:p>
        </p:txBody>
      </p:sp>
      <p:sp>
        <p:nvSpPr>
          <p:cNvPr id="33" name="文本框 32"/>
          <p:cNvSpPr txBox="1"/>
          <p:nvPr/>
        </p:nvSpPr>
        <p:spPr>
          <a:xfrm>
            <a:off x="3135459" y="176495"/>
            <a:ext cx="3799223" cy="350289"/>
          </a:xfrm>
          <a:prstGeom prst="rect">
            <a:avLst/>
          </a:prstGeom>
          <a:noFill/>
        </p:spPr>
        <p:txBody>
          <a:bodyPr wrap="square" rtlCol="0">
            <a:spAutoFit/>
          </a:bodyPr>
          <a:lstStyle/>
          <a:p>
            <a:pPr>
              <a:lnSpc>
                <a:spcPct val="110000"/>
              </a:lnSpc>
            </a:pPr>
            <a:r>
              <a:rPr lang="en-US" altLang="zh-CN" sz="1600" dirty="0">
                <a:solidFill>
                  <a:schemeClr val="bg1"/>
                </a:solidFill>
                <a:cs typeface="+mn-ea"/>
                <a:sym typeface="+mn-lt"/>
              </a:rPr>
              <a:t>Feature Engineering</a:t>
            </a:r>
          </a:p>
        </p:txBody>
      </p:sp>
      <p:sp>
        <p:nvSpPr>
          <p:cNvPr id="24" name="文本框 23">
            <a:extLst>
              <a:ext uri="{FF2B5EF4-FFF2-40B4-BE49-F238E27FC236}">
                <a16:creationId xmlns:a16="http://schemas.microsoft.com/office/drawing/2014/main" id="{A4B94A6B-4F3B-40C8-8156-4A24D0ADBC69}"/>
              </a:ext>
            </a:extLst>
          </p:cNvPr>
          <p:cNvSpPr txBox="1"/>
          <p:nvPr/>
        </p:nvSpPr>
        <p:spPr>
          <a:xfrm>
            <a:off x="471967" y="972903"/>
            <a:ext cx="8258996" cy="1477328"/>
          </a:xfrm>
          <a:prstGeom prst="rect">
            <a:avLst/>
          </a:prstGeom>
          <a:noFill/>
        </p:spPr>
        <p:txBody>
          <a:bodyPr wrap="square">
            <a:spAutoFit/>
          </a:bodyPr>
          <a:lstStyle/>
          <a:p>
            <a:pPr algn="l"/>
            <a:r>
              <a:rPr lang="zh-CN" altLang="en-US" sz="2400" dirty="0"/>
              <a:t>          </a:t>
            </a:r>
            <a:r>
              <a:rPr lang="zh-CN" altLang="en-US" sz="2000" b="1" dirty="0">
                <a:solidFill>
                  <a:schemeClr val="tx2"/>
                </a:solidFill>
                <a:cs typeface="+mn-ea"/>
              </a:rPr>
              <a:t>历史信息</a:t>
            </a:r>
            <a:endParaRPr lang="en-US" altLang="zh-CN" sz="2000" b="1" dirty="0">
              <a:solidFill>
                <a:schemeClr val="tx2"/>
              </a:solidFill>
              <a:cs typeface="+mn-ea"/>
            </a:endParaRPr>
          </a:p>
          <a:p>
            <a:pPr algn="l"/>
            <a:endParaRPr lang="en-US" altLang="zh-CN" sz="2000" b="1" dirty="0">
              <a:solidFill>
                <a:schemeClr val="tx2"/>
              </a:solidFill>
              <a:cs typeface="+mn-ea"/>
            </a:endParaRPr>
          </a:p>
          <a:p>
            <a:pPr algn="l"/>
            <a:endParaRPr lang="zh-CN" altLang="en-US" dirty="0"/>
          </a:p>
          <a:p>
            <a:pPr algn="l"/>
            <a:r>
              <a:rPr lang="zh-CN" altLang="en-US" sz="1400" kern="0" dirty="0">
                <a:solidFill>
                  <a:schemeClr val="tx1">
                    <a:lumMod val="75000"/>
                    <a:lumOff val="25000"/>
                  </a:schemeClr>
                </a:solidFill>
                <a:cs typeface="+mn-ea"/>
              </a:rPr>
              <a:t>将产生的信息做了融合。需要通过延迟操作来产生一些历史信息。比如可以将第</a:t>
            </a:r>
            <a:r>
              <a:rPr lang="en-US" altLang="zh-CN" sz="1400" kern="0" dirty="0">
                <a:solidFill>
                  <a:schemeClr val="tx1">
                    <a:lumMod val="75000"/>
                    <a:lumOff val="25000"/>
                  </a:schemeClr>
                </a:solidFill>
                <a:cs typeface="+mn-ea"/>
              </a:rPr>
              <a:t>0-33</a:t>
            </a:r>
            <a:r>
              <a:rPr lang="zh-CN" altLang="en-US" sz="1400" kern="0" dirty="0">
                <a:solidFill>
                  <a:schemeClr val="tx1">
                    <a:lumMod val="75000"/>
                    <a:lumOff val="25000"/>
                  </a:schemeClr>
                </a:solidFill>
                <a:cs typeface="+mn-ea"/>
              </a:rPr>
              <a:t>个月的销量</a:t>
            </a:r>
            <a:endParaRPr lang="en-US" altLang="zh-CN" sz="1400" kern="0" dirty="0">
              <a:solidFill>
                <a:schemeClr val="tx1">
                  <a:lumMod val="75000"/>
                  <a:lumOff val="25000"/>
                </a:schemeClr>
              </a:solidFill>
              <a:cs typeface="+mn-ea"/>
            </a:endParaRPr>
          </a:p>
          <a:p>
            <a:pPr algn="l"/>
            <a:r>
              <a:rPr lang="zh-CN" altLang="en-US" sz="1400" kern="0" dirty="0">
                <a:solidFill>
                  <a:schemeClr val="tx1">
                    <a:lumMod val="75000"/>
                    <a:lumOff val="25000"/>
                  </a:schemeClr>
                </a:solidFill>
                <a:cs typeface="+mn-ea"/>
              </a:rPr>
              <a:t>作为第</a:t>
            </a:r>
            <a:r>
              <a:rPr lang="en-US" altLang="zh-CN" sz="1400" kern="0" dirty="0">
                <a:solidFill>
                  <a:schemeClr val="tx1">
                    <a:lumMod val="75000"/>
                    <a:lumOff val="25000"/>
                  </a:schemeClr>
                </a:solidFill>
                <a:cs typeface="+mn-ea"/>
              </a:rPr>
              <a:t>1-34</a:t>
            </a:r>
            <a:r>
              <a:rPr lang="zh-CN" altLang="en-US" sz="1400" kern="0" dirty="0">
                <a:solidFill>
                  <a:schemeClr val="tx1">
                    <a:lumMod val="75000"/>
                    <a:lumOff val="25000"/>
                  </a:schemeClr>
                </a:solidFill>
                <a:cs typeface="+mn-ea"/>
              </a:rPr>
              <a:t>个月的历史特征（延迟一个月）。</a:t>
            </a:r>
          </a:p>
        </p:txBody>
      </p:sp>
      <p:pic>
        <p:nvPicPr>
          <p:cNvPr id="8" name="图片 7">
            <a:extLst>
              <a:ext uri="{FF2B5EF4-FFF2-40B4-BE49-F238E27FC236}">
                <a16:creationId xmlns:a16="http://schemas.microsoft.com/office/drawing/2014/main" id="{3723980F-5B52-40EA-96BC-52047F50BF4D}"/>
              </a:ext>
            </a:extLst>
          </p:cNvPr>
          <p:cNvPicPr>
            <a:picLocks noChangeAspect="1"/>
          </p:cNvPicPr>
          <p:nvPr/>
        </p:nvPicPr>
        <p:blipFill>
          <a:blip r:embed="rId3"/>
          <a:stretch>
            <a:fillRect/>
          </a:stretch>
        </p:blipFill>
        <p:spPr>
          <a:xfrm>
            <a:off x="416308" y="5443061"/>
            <a:ext cx="7825696" cy="264893"/>
          </a:xfrm>
          <a:prstGeom prst="rect">
            <a:avLst/>
          </a:prstGeom>
          <a:ln>
            <a:noFill/>
          </a:ln>
          <a:effectLst>
            <a:outerShdw blurRad="292100" dist="139700" dir="2700000" algn="tl" rotWithShape="0">
              <a:srgbClr val="333333">
                <a:alpha val="65000"/>
              </a:srgbClr>
            </a:outerShdw>
          </a:effectLst>
        </p:spPr>
      </p:pic>
      <p:pic>
        <p:nvPicPr>
          <p:cNvPr id="12" name="图片 11">
            <a:extLst>
              <a:ext uri="{FF2B5EF4-FFF2-40B4-BE49-F238E27FC236}">
                <a16:creationId xmlns:a16="http://schemas.microsoft.com/office/drawing/2014/main" id="{5C88F23B-31B4-47F8-B48D-790504819DB5}"/>
              </a:ext>
            </a:extLst>
          </p:cNvPr>
          <p:cNvPicPr>
            <a:picLocks noChangeAspect="1"/>
          </p:cNvPicPr>
          <p:nvPr/>
        </p:nvPicPr>
        <p:blipFill>
          <a:blip r:embed="rId4"/>
          <a:stretch>
            <a:fillRect/>
          </a:stretch>
        </p:blipFill>
        <p:spPr>
          <a:xfrm>
            <a:off x="8798362" y="1173372"/>
            <a:ext cx="3078255" cy="5124242"/>
          </a:xfrm>
          <a:prstGeom prst="rect">
            <a:avLst/>
          </a:prstGeom>
          <a:ln>
            <a:noFill/>
          </a:ln>
          <a:effectLst>
            <a:outerShdw blurRad="292100" dist="139700" dir="2700000" algn="tl" rotWithShape="0">
              <a:srgbClr val="333333">
                <a:alpha val="65000"/>
              </a:srgbClr>
            </a:outerShdw>
          </a:effectLst>
        </p:spPr>
      </p:pic>
      <p:pic>
        <p:nvPicPr>
          <p:cNvPr id="3" name="图片 2">
            <a:extLst>
              <a:ext uri="{FF2B5EF4-FFF2-40B4-BE49-F238E27FC236}">
                <a16:creationId xmlns:a16="http://schemas.microsoft.com/office/drawing/2014/main" id="{195D8201-BCB4-4CDF-B3D9-CCA38CC65FBC}"/>
              </a:ext>
            </a:extLst>
          </p:cNvPr>
          <p:cNvPicPr>
            <a:picLocks noChangeAspect="1"/>
          </p:cNvPicPr>
          <p:nvPr/>
        </p:nvPicPr>
        <p:blipFill>
          <a:blip r:embed="rId5"/>
          <a:stretch>
            <a:fillRect/>
          </a:stretch>
        </p:blipFill>
        <p:spPr>
          <a:xfrm>
            <a:off x="416308" y="2974537"/>
            <a:ext cx="7825696" cy="20378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55802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15886"/>
            <a:ext cx="12192000" cy="325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79526">
            <a:off x="2856913" y="3215771"/>
            <a:ext cx="3369136" cy="2416520"/>
          </a:xfrm>
          <a:prstGeom prst="rect">
            <a:avLst/>
          </a:prstGeom>
          <a:gradFill>
            <a:gsLst>
              <a:gs pos="0">
                <a:schemeClr val="tx1">
                  <a:alpha val="34000"/>
                </a:schemeClr>
              </a:gs>
              <a:gs pos="100000">
                <a:schemeClr val="tx2">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1806637" y="2216403"/>
            <a:ext cx="2425193" cy="2425194"/>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4994510" y="3050402"/>
            <a:ext cx="2441694" cy="769441"/>
          </a:xfrm>
          <a:prstGeom prst="rect">
            <a:avLst/>
          </a:prstGeom>
          <a:noFill/>
        </p:spPr>
        <p:txBody>
          <a:bodyPr wrap="none" rtlCol="0">
            <a:spAutoFit/>
          </a:bodyPr>
          <a:lstStyle/>
          <a:p>
            <a:r>
              <a:rPr kumimoji="1" lang="zh-CN" altLang="en-US" sz="4400" dirty="0">
                <a:solidFill>
                  <a:schemeClr val="accent4"/>
                </a:solidFill>
                <a:cs typeface="+mn-ea"/>
                <a:sym typeface="+mn-lt"/>
              </a:rPr>
              <a:t>模型调整</a:t>
            </a:r>
          </a:p>
        </p:txBody>
      </p:sp>
      <p:grpSp>
        <p:nvGrpSpPr>
          <p:cNvPr id="16" name="组合 15"/>
          <p:cNvGrpSpPr/>
          <p:nvPr/>
        </p:nvGrpSpPr>
        <p:grpSpPr>
          <a:xfrm>
            <a:off x="2326831" y="2730898"/>
            <a:ext cx="1396205" cy="1396205"/>
            <a:chOff x="2578100" y="2533283"/>
            <a:chExt cx="1396205" cy="1396205"/>
          </a:xfrm>
        </p:grpSpPr>
        <p:sp>
          <p:nvSpPr>
            <p:cNvPr id="15" name="椭圆 14"/>
            <p:cNvSpPr/>
            <p:nvPr/>
          </p:nvSpPr>
          <p:spPr>
            <a:xfrm>
              <a:off x="2578100" y="2533283"/>
              <a:ext cx="1396205" cy="1396205"/>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2765022" y="2603787"/>
              <a:ext cx="995785" cy="1015663"/>
            </a:xfrm>
            <a:prstGeom prst="rect">
              <a:avLst/>
            </a:prstGeom>
            <a:noFill/>
          </p:spPr>
          <p:txBody>
            <a:bodyPr wrap="none" rtlCol="0">
              <a:spAutoFit/>
            </a:bodyPr>
            <a:lstStyle/>
            <a:p>
              <a:r>
                <a:rPr kumimoji="1" lang="en-US" altLang="zh-CN" sz="6000" dirty="0">
                  <a:solidFill>
                    <a:srgbClr val="303A46"/>
                  </a:solidFill>
                  <a:cs typeface="+mn-ea"/>
                  <a:sym typeface="+mn-lt"/>
                </a:rPr>
                <a:t>04</a:t>
              </a:r>
              <a:endParaRPr kumimoji="1" lang="zh-CN" altLang="en-US" sz="6000" dirty="0">
                <a:solidFill>
                  <a:srgbClr val="303A46"/>
                </a:solidFill>
                <a:cs typeface="+mn-ea"/>
                <a:sym typeface="+mn-lt"/>
              </a:endParaRPr>
            </a:p>
          </p:txBody>
        </p:sp>
        <p:sp>
          <p:nvSpPr>
            <p:cNvPr id="12" name="文本框 11"/>
            <p:cNvSpPr txBox="1"/>
            <p:nvPr/>
          </p:nvSpPr>
          <p:spPr>
            <a:xfrm>
              <a:off x="2748014" y="3465756"/>
              <a:ext cx="1044978" cy="246221"/>
            </a:xfrm>
            <a:prstGeom prst="rect">
              <a:avLst/>
            </a:prstGeom>
            <a:noFill/>
          </p:spPr>
          <p:txBody>
            <a:bodyPr wrap="square" rtlCol="0">
              <a:spAutoFit/>
            </a:bodyPr>
            <a:lstStyle/>
            <a:p>
              <a:pPr algn="dist"/>
              <a:r>
                <a:rPr kumimoji="1" lang="en-US" altLang="zh-CN" sz="1000" dirty="0">
                  <a:solidFill>
                    <a:srgbClr val="303A46"/>
                  </a:solidFill>
                  <a:cs typeface="+mn-ea"/>
                  <a:sym typeface="+mn-lt"/>
                </a:rPr>
                <a:t>PART</a:t>
              </a:r>
              <a:r>
                <a:rPr kumimoji="1" lang="zh-CN" altLang="en-US" sz="1000" dirty="0">
                  <a:solidFill>
                    <a:srgbClr val="303A46"/>
                  </a:solidFill>
                  <a:cs typeface="+mn-ea"/>
                  <a:sym typeface="+mn-lt"/>
                </a:rPr>
                <a:t> </a:t>
              </a:r>
              <a:r>
                <a:rPr kumimoji="1" lang="en-US" altLang="zh-CN" sz="1000" dirty="0">
                  <a:solidFill>
                    <a:srgbClr val="303A46"/>
                  </a:solidFill>
                  <a:cs typeface="+mn-ea"/>
                  <a:sym typeface="+mn-lt"/>
                </a:rPr>
                <a:t>FOUR</a:t>
              </a:r>
              <a:endParaRPr kumimoji="1" lang="zh-CN" altLang="en-US" sz="1000" dirty="0">
                <a:solidFill>
                  <a:srgbClr val="303A46"/>
                </a:solidFill>
                <a:cs typeface="+mn-ea"/>
                <a:sym typeface="+mn-lt"/>
              </a:endParaRPr>
            </a:p>
          </p:txBody>
        </p:sp>
      </p:grpSp>
      <p:grpSp>
        <p:nvGrpSpPr>
          <p:cNvPr id="25" name="组合 24"/>
          <p:cNvGrpSpPr/>
          <p:nvPr/>
        </p:nvGrpSpPr>
        <p:grpSpPr>
          <a:xfrm>
            <a:off x="543048" y="4437720"/>
            <a:ext cx="1191689" cy="729366"/>
            <a:chOff x="1102360" y="2641066"/>
            <a:chExt cx="1818224" cy="1112833"/>
          </a:xfrm>
        </p:grpSpPr>
        <p:sp>
          <p:nvSpPr>
            <p:cNvPr id="26" name="矩形 25"/>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8" name="组合 27"/>
          <p:cNvGrpSpPr/>
          <p:nvPr/>
        </p:nvGrpSpPr>
        <p:grpSpPr>
          <a:xfrm>
            <a:off x="10335683" y="2321036"/>
            <a:ext cx="1191689" cy="729366"/>
            <a:chOff x="1102360" y="2641066"/>
            <a:chExt cx="1818224" cy="1112833"/>
          </a:xfrm>
        </p:grpSpPr>
        <p:sp>
          <p:nvSpPr>
            <p:cNvPr id="29" name="矩形 28"/>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extLst>
      <p:ext uri="{BB962C8B-B14F-4D97-AF65-F5344CB8AC3E}">
        <p14:creationId xmlns:p14="http://schemas.microsoft.com/office/powerpoint/2010/main" val="14951113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图片包含 游戏机, 电子, 电路&#10;&#10;描述已自动生成"/>
          <p:cNvPicPr>
            <a:picLocks noChangeAspect="1"/>
          </p:cNvPicPr>
          <p:nvPr/>
        </p:nvPicPr>
        <p:blipFill rotWithShape="1">
          <a:blip r:embed="rId3">
            <a:extLst>
              <a:ext uri="{28A0092B-C50C-407E-A947-70E740481C1C}">
                <a14:useLocalDpi xmlns:a14="http://schemas.microsoft.com/office/drawing/2010/main" val="0"/>
              </a:ext>
            </a:extLst>
          </a:blip>
          <a:srcRect l="15895" t="3886" r="19610" b="-831"/>
          <a:stretch>
            <a:fillRect/>
          </a:stretch>
        </p:blipFill>
        <p:spPr>
          <a:xfrm>
            <a:off x="7304314" y="2156784"/>
            <a:ext cx="2955006" cy="2965774"/>
          </a:xfrm>
          <a:prstGeom prst="ellipse">
            <a:avLst/>
          </a:prstGeom>
        </p:spPr>
      </p:pic>
      <p:sp>
        <p:nvSpPr>
          <p:cNvPr id="3" name="文本框 2"/>
          <p:cNvSpPr txBox="1">
            <a:spLocks noChangeArrowheads="1"/>
          </p:cNvSpPr>
          <p:nvPr/>
        </p:nvSpPr>
        <p:spPr bwMode="auto">
          <a:xfrm>
            <a:off x="929527" y="1925753"/>
            <a:ext cx="4488632" cy="84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lvl1pPr indent="44958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r">
              <a:lnSpc>
                <a:spcPts val="2000"/>
              </a:lnSpc>
            </a:pPr>
            <a:r>
              <a:rPr lang="zh-CN" altLang="en-US" sz="1400" kern="0" dirty="0">
                <a:solidFill>
                  <a:schemeClr val="tx1">
                    <a:lumMod val="75000"/>
                    <a:lumOff val="25000"/>
                  </a:schemeClr>
                </a:solidFill>
                <a:latin typeface="+mn-lt"/>
                <a:ea typeface="+mn-ea"/>
                <a:cs typeface="+mn-ea"/>
              </a:rPr>
              <a:t>不断地添加树，不断地进行特征分裂来生长一棵树，每次添加一个树，其实是学习一个新函数，去拟合上次预测的残差。</a:t>
            </a:r>
            <a:endParaRPr lang="zh-CN" altLang="en-US" sz="1400" dirty="0">
              <a:solidFill>
                <a:schemeClr val="tx1">
                  <a:lumMod val="75000"/>
                  <a:lumOff val="25000"/>
                </a:schemeClr>
              </a:solidFill>
              <a:latin typeface="+mn-lt"/>
              <a:ea typeface="+mn-ea"/>
              <a:cs typeface="+mn-ea"/>
              <a:sym typeface="+mn-lt"/>
            </a:endParaRPr>
          </a:p>
        </p:txBody>
      </p:sp>
      <p:sp>
        <p:nvSpPr>
          <p:cNvPr id="4" name="空心弧 12"/>
          <p:cNvSpPr>
            <a:spLocks noChangeArrowheads="1"/>
          </p:cNvSpPr>
          <p:nvPr/>
        </p:nvSpPr>
        <p:spPr bwMode="auto">
          <a:xfrm>
            <a:off x="6026221" y="857520"/>
            <a:ext cx="5436162" cy="5488898"/>
          </a:xfrm>
          <a:custGeom>
            <a:avLst/>
            <a:gdLst>
              <a:gd name="T0" fmla="*/ 4057281 w 4057966"/>
              <a:gd name="T1" fmla="*/ 1994398 h 4095198"/>
              <a:gd name="T2" fmla="*/ 4057966 w 4057966"/>
              <a:gd name="T3" fmla="*/ 2047598 h 4095198"/>
              <a:gd name="T4" fmla="*/ 2028983 w 4057966"/>
              <a:gd name="T5" fmla="*/ 4095197 h 4095198"/>
              <a:gd name="T6" fmla="*/ 0 w 4057966"/>
              <a:gd name="T7" fmla="*/ 2047598 h 4095198"/>
              <a:gd name="T8" fmla="*/ 1986128 w 4057966"/>
              <a:gd name="T9" fmla="*/ 447 h 4095198"/>
              <a:gd name="T10" fmla="*/ 2002254 w 4057966"/>
              <a:gd name="T11" fmla="*/ 764360 h 4095198"/>
              <a:gd name="T12" fmla="*/ 764074 w 4057966"/>
              <a:gd name="T13" fmla="*/ 2047597 h 4095198"/>
              <a:gd name="T14" fmla="*/ 2028982 w 4057966"/>
              <a:gd name="T15" fmla="*/ 3331121 h 4095198"/>
              <a:gd name="T16" fmla="*/ 3293890 w 4057966"/>
              <a:gd name="T17" fmla="*/ 2047597 h 4095198"/>
              <a:gd name="T18" fmla="*/ 3293472 w 4057966"/>
              <a:gd name="T19" fmla="*/ 2014266 h 4095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966" h="4095198">
                <a:moveTo>
                  <a:pt x="4057281" y="1994398"/>
                </a:moveTo>
                <a:cubicBezTo>
                  <a:pt x="4057741" y="2012065"/>
                  <a:pt x="4057966" y="2029805"/>
                  <a:pt x="4057966" y="2047598"/>
                </a:cubicBezTo>
                <a:cubicBezTo>
                  <a:pt x="4057966" y="3178456"/>
                  <a:pt x="3149559" y="4095197"/>
                  <a:pt x="2028983" y="4095197"/>
                </a:cubicBezTo>
                <a:cubicBezTo>
                  <a:pt x="908407" y="4095197"/>
                  <a:pt x="0" y="3178456"/>
                  <a:pt x="0" y="2047598"/>
                </a:cubicBezTo>
                <a:cubicBezTo>
                  <a:pt x="0" y="931123"/>
                  <a:pt x="885447" y="23352"/>
                  <a:pt x="1986128" y="447"/>
                </a:cubicBezTo>
                <a:lnTo>
                  <a:pt x="2002254" y="764360"/>
                </a:lnTo>
                <a:cubicBezTo>
                  <a:pt x="1315932" y="778863"/>
                  <a:pt x="764074" y="1347835"/>
                  <a:pt x="764074" y="2047597"/>
                </a:cubicBezTo>
                <a:cubicBezTo>
                  <a:pt x="764074" y="2756468"/>
                  <a:pt x="1330393" y="3331121"/>
                  <a:pt x="2028982" y="3331121"/>
                </a:cubicBezTo>
                <a:cubicBezTo>
                  <a:pt x="2727571" y="3331121"/>
                  <a:pt x="3293890" y="2756468"/>
                  <a:pt x="3293890" y="2047597"/>
                </a:cubicBezTo>
                <a:cubicBezTo>
                  <a:pt x="3293890" y="2036453"/>
                  <a:pt x="3293750" y="2025342"/>
                  <a:pt x="3293472" y="2014266"/>
                </a:cubicBezTo>
                <a:close/>
              </a:path>
            </a:pathLst>
          </a:custGeom>
          <a:solidFill>
            <a:schemeClr val="tx2"/>
          </a:solidFill>
          <a:ln>
            <a:noFill/>
          </a:ln>
          <a:effectLst>
            <a:outerShdw blurRad="101600" dist="76200" dir="2700000" algn="tl" rotWithShape="0">
              <a:prstClr val="black">
                <a:alpha val="30000"/>
              </a:prstClr>
            </a:outerShdw>
          </a:effectLst>
        </p:spPr>
        <p:txBody>
          <a:bodyPr lIns="91388" tIns="45694" rIns="91388" bIns="45694"/>
          <a:lstStyle/>
          <a:p>
            <a:pPr defTabSz="608965"/>
            <a:endParaRPr lang="zh-CN" altLang="en-US" sz="2400">
              <a:solidFill>
                <a:prstClr val="black"/>
              </a:solidFill>
              <a:cs typeface="+mn-ea"/>
              <a:sym typeface="+mn-lt"/>
            </a:endParaRPr>
          </a:p>
        </p:txBody>
      </p:sp>
      <p:sp>
        <p:nvSpPr>
          <p:cNvPr id="5" name="椭圆 4"/>
          <p:cNvSpPr/>
          <p:nvPr/>
        </p:nvSpPr>
        <p:spPr>
          <a:xfrm>
            <a:off x="5897707" y="1706565"/>
            <a:ext cx="655265" cy="653880"/>
          </a:xfrm>
          <a:prstGeom prst="ellipse">
            <a:avLst/>
          </a:prstGeom>
          <a:solidFill>
            <a:schemeClr val="accent4"/>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88" tIns="45694" rIns="91388" bIns="45694" anchor="ctr"/>
          <a:lstStyle/>
          <a:p>
            <a:pPr algn="ctr" defTabSz="608965"/>
            <a:r>
              <a:rPr lang="en-US" altLang="zh-CN" sz="2400" noProof="1">
                <a:solidFill>
                  <a:schemeClr val="bg1"/>
                </a:solidFill>
                <a:cs typeface="+mn-ea"/>
                <a:sym typeface="+mn-lt"/>
              </a:rPr>
              <a:t>1</a:t>
            </a:r>
            <a:endParaRPr lang="zh-CN" altLang="en-US" sz="2400" noProof="1">
              <a:solidFill>
                <a:schemeClr val="bg1"/>
              </a:solidFill>
              <a:cs typeface="+mn-ea"/>
              <a:sym typeface="+mn-lt"/>
            </a:endParaRPr>
          </a:p>
        </p:txBody>
      </p:sp>
      <p:sp>
        <p:nvSpPr>
          <p:cNvPr id="6" name="椭圆 5"/>
          <p:cNvSpPr/>
          <p:nvPr/>
        </p:nvSpPr>
        <p:spPr>
          <a:xfrm>
            <a:off x="5420142" y="3213496"/>
            <a:ext cx="653679" cy="655467"/>
          </a:xfrm>
          <a:prstGeom prst="ellipse">
            <a:avLst/>
          </a:prstGeom>
          <a:solidFill>
            <a:schemeClr val="accent4"/>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88" tIns="45694" rIns="91388" bIns="45694" anchor="ctr"/>
          <a:lstStyle/>
          <a:p>
            <a:pPr algn="ctr" defTabSz="608965"/>
            <a:r>
              <a:rPr lang="en-US" altLang="zh-CN" sz="2400" noProof="1">
                <a:solidFill>
                  <a:schemeClr val="bg1"/>
                </a:solidFill>
                <a:cs typeface="+mn-ea"/>
                <a:sym typeface="+mn-lt"/>
              </a:rPr>
              <a:t>2</a:t>
            </a:r>
            <a:endParaRPr lang="zh-CN" altLang="en-US" sz="2400" noProof="1">
              <a:solidFill>
                <a:schemeClr val="bg1"/>
              </a:solidFill>
              <a:cs typeface="+mn-ea"/>
              <a:sym typeface="+mn-lt"/>
            </a:endParaRPr>
          </a:p>
        </p:txBody>
      </p:sp>
      <p:sp>
        <p:nvSpPr>
          <p:cNvPr id="7" name="椭圆 6"/>
          <p:cNvSpPr/>
          <p:nvPr/>
        </p:nvSpPr>
        <p:spPr>
          <a:xfrm>
            <a:off x="5897707" y="4610133"/>
            <a:ext cx="655265" cy="655467"/>
          </a:xfrm>
          <a:prstGeom prst="ellipse">
            <a:avLst/>
          </a:prstGeom>
          <a:solidFill>
            <a:schemeClr val="accent4"/>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88" tIns="45694" rIns="91388" bIns="45694" anchor="ctr"/>
          <a:lstStyle/>
          <a:p>
            <a:pPr algn="ctr" defTabSz="608965"/>
            <a:r>
              <a:rPr lang="en-US" altLang="zh-CN" sz="2400" noProof="1">
                <a:solidFill>
                  <a:schemeClr val="bg1"/>
                </a:solidFill>
                <a:cs typeface="+mn-ea"/>
                <a:sym typeface="+mn-lt"/>
              </a:rPr>
              <a:t>3</a:t>
            </a:r>
            <a:endParaRPr lang="zh-CN" altLang="en-US" sz="2400" noProof="1">
              <a:solidFill>
                <a:schemeClr val="bg1"/>
              </a:solidFill>
              <a:cs typeface="+mn-ea"/>
              <a:sym typeface="+mn-lt"/>
            </a:endParaRPr>
          </a:p>
        </p:txBody>
      </p:sp>
      <p:sp>
        <p:nvSpPr>
          <p:cNvPr id="9" name="文本框 8"/>
          <p:cNvSpPr txBox="1">
            <a:spLocks noChangeArrowheads="1"/>
          </p:cNvSpPr>
          <p:nvPr/>
        </p:nvSpPr>
        <p:spPr bwMode="auto">
          <a:xfrm>
            <a:off x="355940" y="3468400"/>
            <a:ext cx="4699331" cy="84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lvl1pPr indent="44958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r">
              <a:lnSpc>
                <a:spcPts val="2000"/>
              </a:lnSpc>
            </a:pPr>
            <a:r>
              <a:rPr lang="zh-CN" altLang="en-US" sz="1400" kern="0" dirty="0">
                <a:solidFill>
                  <a:schemeClr val="tx1">
                    <a:lumMod val="75000"/>
                    <a:lumOff val="25000"/>
                  </a:schemeClr>
                </a:solidFill>
                <a:latin typeface="+mn-lt"/>
                <a:ea typeface="+mn-ea"/>
                <a:cs typeface="+mn-ea"/>
                <a:sym typeface="+mn-lt"/>
              </a:rPr>
              <a:t>当我们训练完成得到</a:t>
            </a:r>
            <a:r>
              <a:rPr lang="en-US" altLang="zh-CN" sz="1400" kern="0" dirty="0">
                <a:solidFill>
                  <a:schemeClr val="tx1">
                    <a:lumMod val="75000"/>
                    <a:lumOff val="25000"/>
                  </a:schemeClr>
                </a:solidFill>
                <a:latin typeface="+mn-lt"/>
                <a:ea typeface="+mn-ea"/>
                <a:cs typeface="+mn-ea"/>
                <a:sym typeface="+mn-lt"/>
              </a:rPr>
              <a:t>k</a:t>
            </a:r>
            <a:r>
              <a:rPr lang="zh-CN" altLang="en-US" sz="1400" kern="0" dirty="0">
                <a:solidFill>
                  <a:schemeClr val="tx1">
                    <a:lumMod val="75000"/>
                    <a:lumOff val="25000"/>
                  </a:schemeClr>
                </a:solidFill>
                <a:latin typeface="+mn-lt"/>
                <a:ea typeface="+mn-ea"/>
                <a:cs typeface="+mn-ea"/>
                <a:sym typeface="+mn-lt"/>
              </a:rPr>
              <a:t>棵树，我们要预测一个样本的分数，其实就是根据这个样本的特征，在每棵树中会落到对应的一个叶子节点，每个叶子节点就对应一个分数</a:t>
            </a:r>
            <a:endParaRPr lang="zh-CN" altLang="en-US" sz="1400" dirty="0">
              <a:solidFill>
                <a:schemeClr val="tx1">
                  <a:lumMod val="75000"/>
                  <a:lumOff val="25000"/>
                </a:schemeClr>
              </a:solidFill>
              <a:latin typeface="+mn-lt"/>
              <a:ea typeface="+mn-ea"/>
              <a:cs typeface="+mn-ea"/>
              <a:sym typeface="+mn-lt"/>
            </a:endParaRPr>
          </a:p>
        </p:txBody>
      </p:sp>
      <p:sp>
        <p:nvSpPr>
          <p:cNvPr id="11" name="文本框 10"/>
          <p:cNvSpPr txBox="1">
            <a:spLocks noChangeArrowheads="1"/>
          </p:cNvSpPr>
          <p:nvPr/>
        </p:nvSpPr>
        <p:spPr bwMode="auto">
          <a:xfrm>
            <a:off x="801013" y="4882494"/>
            <a:ext cx="4488632" cy="58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lvl1pPr indent="44958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r">
              <a:lnSpc>
                <a:spcPts val="2000"/>
              </a:lnSpc>
            </a:pPr>
            <a:r>
              <a:rPr lang="zh-CN" altLang="en-US" sz="1400" dirty="0">
                <a:solidFill>
                  <a:schemeClr val="tx1">
                    <a:lumMod val="75000"/>
                    <a:lumOff val="25000"/>
                  </a:schemeClr>
                </a:solidFill>
                <a:latin typeface="+mn-lt"/>
                <a:ea typeface="+mn-ea"/>
                <a:cs typeface="+mn-ea"/>
                <a:sym typeface="+mn-lt"/>
              </a:rPr>
              <a:t>最后只需要将每棵树对应的分数加起来就是该样本的预测值。</a:t>
            </a:r>
          </a:p>
        </p:txBody>
      </p:sp>
      <p:grpSp>
        <p:nvGrpSpPr>
          <p:cNvPr id="28" name="组合 27"/>
          <p:cNvGrpSpPr/>
          <p:nvPr/>
        </p:nvGrpSpPr>
        <p:grpSpPr>
          <a:xfrm>
            <a:off x="2589713" y="2798356"/>
            <a:ext cx="638360" cy="471927"/>
            <a:chOff x="1102360" y="2641066"/>
            <a:chExt cx="1237451" cy="914824"/>
          </a:xfrm>
        </p:grpSpPr>
        <p:sp>
          <p:nvSpPr>
            <p:cNvPr id="29" name="矩形 28"/>
            <p:cNvSpPr/>
            <p:nvPr/>
          </p:nvSpPr>
          <p:spPr>
            <a:xfrm rot="1979526">
              <a:off x="1385990" y="2948122"/>
              <a:ext cx="953821" cy="607768"/>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1102360" y="2641066"/>
              <a:ext cx="660400" cy="660400"/>
            </a:xfrm>
            <a:prstGeom prst="ellipse">
              <a:avLst/>
            </a:prstGeom>
            <a:solidFill>
              <a:schemeClr val="bg1"/>
            </a:solidFill>
            <a:ln>
              <a:solidFill>
                <a:schemeClr val="bg1"/>
              </a:solid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p:cNvGrpSpPr/>
          <p:nvPr/>
        </p:nvGrpSpPr>
        <p:grpSpPr>
          <a:xfrm>
            <a:off x="5578527" y="5872737"/>
            <a:ext cx="638360" cy="471927"/>
            <a:chOff x="1102360" y="2641066"/>
            <a:chExt cx="1237451" cy="914824"/>
          </a:xfrm>
        </p:grpSpPr>
        <p:sp>
          <p:nvSpPr>
            <p:cNvPr id="27" name="矩形 26"/>
            <p:cNvSpPr/>
            <p:nvPr/>
          </p:nvSpPr>
          <p:spPr>
            <a:xfrm rot="1979526">
              <a:off x="1385990" y="2948122"/>
              <a:ext cx="953821" cy="607768"/>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1102360" y="2641066"/>
              <a:ext cx="660400" cy="660400"/>
            </a:xfrm>
            <a:prstGeom prst="ellipse">
              <a:avLst/>
            </a:prstGeom>
            <a:solidFill>
              <a:schemeClr val="bg1"/>
            </a:solidFill>
            <a:ln>
              <a:solidFill>
                <a:schemeClr val="bg1"/>
              </a:solid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34"/>
          <p:cNvGrpSpPr/>
          <p:nvPr/>
        </p:nvGrpSpPr>
        <p:grpSpPr>
          <a:xfrm>
            <a:off x="11143203" y="2646173"/>
            <a:ext cx="638360" cy="471927"/>
            <a:chOff x="1102360" y="2641066"/>
            <a:chExt cx="1237451" cy="914824"/>
          </a:xfrm>
        </p:grpSpPr>
        <p:sp>
          <p:nvSpPr>
            <p:cNvPr id="36" name="矩形 35"/>
            <p:cNvSpPr/>
            <p:nvPr/>
          </p:nvSpPr>
          <p:spPr>
            <a:xfrm rot="1979526">
              <a:off x="1385990" y="2948122"/>
              <a:ext cx="953821" cy="607768"/>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1102360" y="2641066"/>
              <a:ext cx="660400" cy="660400"/>
            </a:xfrm>
            <a:prstGeom prst="ellipse">
              <a:avLst/>
            </a:prstGeom>
            <a:solidFill>
              <a:schemeClr val="bg1"/>
            </a:solidFill>
            <a:ln>
              <a:solidFill>
                <a:schemeClr val="bg1"/>
              </a:solid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8" name="文本框 37"/>
          <p:cNvSpPr txBox="1"/>
          <p:nvPr/>
        </p:nvSpPr>
        <p:spPr>
          <a:xfrm>
            <a:off x="1207035" y="74386"/>
            <a:ext cx="3659976" cy="523220"/>
          </a:xfrm>
          <a:prstGeom prst="rect">
            <a:avLst/>
          </a:prstGeom>
          <a:noFill/>
        </p:spPr>
        <p:txBody>
          <a:bodyPr wrap="none" rtlCol="0">
            <a:spAutoFit/>
          </a:bodyPr>
          <a:lstStyle/>
          <a:p>
            <a:r>
              <a:rPr kumimoji="1" lang="en-US" altLang="zh-CN" sz="2800" dirty="0">
                <a:solidFill>
                  <a:schemeClr val="bg1"/>
                </a:solidFill>
                <a:cs typeface="+mn-ea"/>
                <a:sym typeface="+mn-lt"/>
              </a:rPr>
              <a:t>XGBoost</a:t>
            </a:r>
            <a:r>
              <a:rPr kumimoji="1" lang="zh-CN" altLang="en-US" sz="2800" dirty="0">
                <a:solidFill>
                  <a:schemeClr val="bg1"/>
                </a:solidFill>
                <a:cs typeface="+mn-ea"/>
                <a:sym typeface="+mn-lt"/>
              </a:rPr>
              <a:t>核心算法思想</a:t>
            </a:r>
          </a:p>
        </p:txBody>
      </p:sp>
    </p:spTree>
    <p:extLst>
      <p:ext uri="{BB962C8B-B14F-4D97-AF65-F5344CB8AC3E}">
        <p14:creationId xmlns:p14="http://schemas.microsoft.com/office/powerpoint/2010/main" val="422521012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30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500"/>
                                        <p:tgtEl>
                                          <p:spTgt spid="4"/>
                                        </p:tgtEl>
                                      </p:cBhvr>
                                    </p:animEffect>
                                  </p:childTnLst>
                                </p:cTn>
                              </p:par>
                              <p:par>
                                <p:cTn id="8" presetID="23" presetClass="entr" presetSubtype="16" fill="hold" grpId="0" nodeType="withEffect">
                                  <p:stCondLst>
                                    <p:cond delay="140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childTnLst>
                                </p:cTn>
                              </p:par>
                              <p:par>
                                <p:cTn id="12" presetID="10" presetClass="entr" presetSubtype="0" fill="hold" grpId="0" nodeType="withEffect">
                                  <p:stCondLst>
                                    <p:cond delay="2000"/>
                                  </p:stCondLst>
                                  <p:iterate type="lt">
                                    <p:tmPct val="2857"/>
                                  </p:iterate>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23" presetClass="entr" presetSubtype="16" fill="hold" grpId="0" nodeType="withEffect">
                                  <p:stCondLst>
                                    <p:cond delay="260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childTnLst>
                                </p:cTn>
                              </p:par>
                              <p:par>
                                <p:cTn id="19" presetID="10" presetClass="entr" presetSubtype="0" fill="hold" grpId="0" nodeType="withEffect">
                                  <p:stCondLst>
                                    <p:cond delay="3300"/>
                                  </p:stCondLst>
                                  <p:iterate type="lt">
                                    <p:tmPct val="2857"/>
                                  </p:iterate>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500"/>
                                        <p:tgtEl>
                                          <p:spTgt spid="9">
                                            <p:txEl>
                                              <p:pRg st="0" end="0"/>
                                            </p:txEl>
                                          </p:spTgt>
                                        </p:tgtEl>
                                      </p:cBhvr>
                                    </p:animEffect>
                                  </p:childTnLst>
                                </p:cTn>
                              </p:par>
                              <p:par>
                                <p:cTn id="22" presetID="23" presetClass="entr" presetSubtype="16" fill="hold" grpId="0" nodeType="withEffect">
                                  <p:stCondLst>
                                    <p:cond delay="390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childTnLst>
                                </p:cTn>
                              </p:par>
                              <p:par>
                                <p:cTn id="26" presetID="10" presetClass="entr" presetSubtype="0" fill="hold" grpId="0" nodeType="withEffect">
                                  <p:stCondLst>
                                    <p:cond delay="4700"/>
                                  </p:stCondLst>
                                  <p:iterate type="lt">
                                    <p:tmPct val="2857"/>
                                  </p:iterate>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fade">
                                      <p:cBhvr>
                                        <p:cTn id="28" dur="500"/>
                                        <p:tgtEl>
                                          <p:spTgt spid="11">
                                            <p:txEl>
                                              <p:pRg st="0" end="0"/>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linds(horizontal)">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9" grpId="0" build="p"/>
      <p:bldP spid="11" grpId="0" build="p"/>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D7240CCA-987A-4946-A341-B6A82CF1F7F5}"/>
              </a:ext>
            </a:extLst>
          </p:cNvPr>
          <p:cNvPicPr>
            <a:picLocks noChangeAspect="1"/>
          </p:cNvPicPr>
          <p:nvPr/>
        </p:nvPicPr>
        <p:blipFill>
          <a:blip r:embed="rId3"/>
          <a:stretch>
            <a:fillRect/>
          </a:stretch>
        </p:blipFill>
        <p:spPr>
          <a:xfrm>
            <a:off x="6639245" y="4403659"/>
            <a:ext cx="4557402" cy="1334996"/>
          </a:xfrm>
          <a:prstGeom prst="rect">
            <a:avLst/>
          </a:prstGeom>
        </p:spPr>
      </p:pic>
      <p:sp>
        <p:nvSpPr>
          <p:cNvPr id="16" name="矩形 15"/>
          <p:cNvSpPr/>
          <p:nvPr/>
        </p:nvSpPr>
        <p:spPr>
          <a:xfrm rot="1979526">
            <a:off x="3002362" y="2523020"/>
            <a:ext cx="2585889" cy="4298837"/>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字框 12"/>
          <p:cNvSpPr/>
          <p:nvPr/>
        </p:nvSpPr>
        <p:spPr>
          <a:xfrm>
            <a:off x="6305870" y="1497407"/>
            <a:ext cx="4912407" cy="2124081"/>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字框 12"/>
          <p:cNvSpPr/>
          <p:nvPr/>
        </p:nvSpPr>
        <p:spPr>
          <a:xfrm>
            <a:off x="6305869" y="4289665"/>
            <a:ext cx="5053557" cy="1793152"/>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字框 12"/>
          <p:cNvSpPr/>
          <p:nvPr/>
        </p:nvSpPr>
        <p:spPr>
          <a:xfrm>
            <a:off x="6639245" y="2536919"/>
            <a:ext cx="3923980" cy="350352"/>
          </a:xfrm>
          <a:prstGeom prst="rect">
            <a:avLst/>
          </a:prstGeom>
        </p:spPr>
        <p:txBody>
          <a:bodyPr wrap="square">
            <a:spAutoFit/>
          </a:bodyPr>
          <a:lstStyle/>
          <a:p>
            <a:pPr algn="ctr">
              <a:lnSpc>
                <a:spcPct val="130000"/>
              </a:lnSpc>
            </a:pPr>
            <a:endParaRPr lang="zh-CN" altLang="en-US" sz="1400" dirty="0">
              <a:solidFill>
                <a:schemeClr val="tx1">
                  <a:lumMod val="85000"/>
                  <a:lumOff val="15000"/>
                </a:schemeClr>
              </a:solidFill>
              <a:cs typeface="+mn-ea"/>
              <a:sym typeface="+mn-lt"/>
            </a:endParaRPr>
          </a:p>
        </p:txBody>
      </p:sp>
      <p:sp>
        <p:nvSpPr>
          <p:cNvPr id="6" name="文字框 12"/>
          <p:cNvSpPr/>
          <p:nvPr/>
        </p:nvSpPr>
        <p:spPr>
          <a:xfrm>
            <a:off x="6974903" y="1332831"/>
            <a:ext cx="3279515" cy="462161"/>
          </a:xfrm>
          <a:prstGeom prst="roundRect">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975">
              <a:lnSpc>
                <a:spcPct val="200000"/>
              </a:lnSpc>
            </a:pPr>
            <a:endParaRPr lang="zh-CN" altLang="en-US" sz="1200">
              <a:solidFill>
                <a:schemeClr val="bg1"/>
              </a:solidFill>
              <a:cs typeface="+mn-ea"/>
              <a:sym typeface="+mn-lt"/>
            </a:endParaRPr>
          </a:p>
        </p:txBody>
      </p:sp>
      <p:sp>
        <p:nvSpPr>
          <p:cNvPr id="7" name="文字框 12"/>
          <p:cNvSpPr txBox="1"/>
          <p:nvPr/>
        </p:nvSpPr>
        <p:spPr>
          <a:xfrm>
            <a:off x="7173672" y="1426078"/>
            <a:ext cx="2797972" cy="338554"/>
          </a:xfrm>
          <a:prstGeom prst="rect">
            <a:avLst/>
          </a:prstGeom>
          <a:noFill/>
        </p:spPr>
        <p:txBody>
          <a:bodyPr wrap="square" rtlCol="0">
            <a:spAutoFit/>
          </a:bodyPr>
          <a:lstStyle/>
          <a:p>
            <a:pPr lvl="0" algn="ctr" defTabSz="1216660">
              <a:spcBef>
                <a:spcPct val="20000"/>
              </a:spcBef>
              <a:defRPr/>
            </a:pPr>
            <a:r>
              <a:rPr lang="zh-CN" altLang="en-US" sz="1600" b="1" dirty="0">
                <a:solidFill>
                  <a:schemeClr val="tx2"/>
                </a:solidFill>
                <a:cs typeface="+mn-ea"/>
                <a:sym typeface="+mn-lt"/>
              </a:rPr>
              <a:t>目标函数</a:t>
            </a:r>
            <a:endParaRPr lang="en-US" altLang="zh-CN" sz="1600" b="1" dirty="0">
              <a:solidFill>
                <a:schemeClr val="tx2"/>
              </a:solidFill>
              <a:cs typeface="+mn-ea"/>
              <a:sym typeface="+mn-lt"/>
            </a:endParaRPr>
          </a:p>
        </p:txBody>
      </p:sp>
      <p:sp>
        <p:nvSpPr>
          <p:cNvPr id="8" name="文字框 12"/>
          <p:cNvSpPr/>
          <p:nvPr/>
        </p:nvSpPr>
        <p:spPr>
          <a:xfrm>
            <a:off x="7122315" y="4044226"/>
            <a:ext cx="3279515" cy="462161"/>
          </a:xfrm>
          <a:prstGeom prst="roundRect">
            <a:avLst/>
          </a:prstGeom>
          <a:solidFill>
            <a:schemeClr val="tx2"/>
          </a:solidFill>
          <a:ln>
            <a:noFill/>
          </a:ln>
          <a:effectLst>
            <a:outerShdw blurRad="101600" dist="76200" dir="2700000" algn="tl" rotWithShape="0">
              <a:prstClr val="black">
                <a:alpha val="30000"/>
              </a:prstClr>
            </a:outerShdw>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zh-CN" altLang="en-US" sz="800" dirty="0">
              <a:solidFill>
                <a:srgbClr val="FFFFFF"/>
              </a:solidFill>
              <a:cs typeface="+mn-ea"/>
              <a:sym typeface="+mn-lt"/>
            </a:endParaRPr>
          </a:p>
        </p:txBody>
      </p:sp>
      <p:sp>
        <p:nvSpPr>
          <p:cNvPr id="9" name="文字框 12"/>
          <p:cNvSpPr txBox="1"/>
          <p:nvPr/>
        </p:nvSpPr>
        <p:spPr>
          <a:xfrm>
            <a:off x="7243858" y="4120388"/>
            <a:ext cx="2797972" cy="338554"/>
          </a:xfrm>
          <a:prstGeom prst="rect">
            <a:avLst/>
          </a:prstGeom>
          <a:noFill/>
        </p:spPr>
        <p:txBody>
          <a:bodyPr wrap="square" rtlCol="0">
            <a:spAutoFit/>
          </a:bodyPr>
          <a:lstStyle/>
          <a:p>
            <a:pPr lvl="0" algn="ctr" defTabSz="1216660">
              <a:spcBef>
                <a:spcPct val="20000"/>
              </a:spcBef>
              <a:defRPr/>
            </a:pPr>
            <a:r>
              <a:rPr lang="zh-CN" altLang="en-US" sz="1600" b="1" dirty="0">
                <a:solidFill>
                  <a:schemeClr val="bg1"/>
                </a:solidFill>
                <a:cs typeface="+mn-ea"/>
                <a:sym typeface="+mn-lt"/>
              </a:rPr>
              <a:t>正则项</a:t>
            </a:r>
            <a:endParaRPr lang="en-US" altLang="zh-CN" sz="1600" b="1" dirty="0">
              <a:solidFill>
                <a:schemeClr val="bg1"/>
              </a:solidFill>
              <a:cs typeface="+mn-ea"/>
              <a:sym typeface="+mn-lt"/>
            </a:endParaRPr>
          </a:p>
        </p:txBody>
      </p:sp>
      <p:sp>
        <p:nvSpPr>
          <p:cNvPr id="17" name="文本框 16"/>
          <p:cNvSpPr txBox="1"/>
          <p:nvPr/>
        </p:nvSpPr>
        <p:spPr>
          <a:xfrm>
            <a:off x="1207035" y="74386"/>
            <a:ext cx="1505540" cy="523220"/>
          </a:xfrm>
          <a:prstGeom prst="rect">
            <a:avLst/>
          </a:prstGeom>
          <a:noFill/>
        </p:spPr>
        <p:txBody>
          <a:bodyPr wrap="none" rtlCol="0">
            <a:spAutoFit/>
          </a:bodyPr>
          <a:lstStyle/>
          <a:p>
            <a:r>
              <a:rPr kumimoji="1" lang="en-US" altLang="zh-CN" sz="2800" dirty="0">
                <a:solidFill>
                  <a:schemeClr val="bg1"/>
                </a:solidFill>
                <a:cs typeface="+mn-ea"/>
                <a:sym typeface="+mn-lt"/>
              </a:rPr>
              <a:t>XGBoost</a:t>
            </a:r>
            <a:endParaRPr kumimoji="1" lang="zh-CN" altLang="en-US" sz="2800" dirty="0">
              <a:solidFill>
                <a:schemeClr val="bg1"/>
              </a:solidFill>
              <a:cs typeface="+mn-ea"/>
              <a:sym typeface="+mn-lt"/>
            </a:endParaRPr>
          </a:p>
        </p:txBody>
      </p:sp>
      <p:sp>
        <p:nvSpPr>
          <p:cNvPr id="18" name="文本框 17"/>
          <p:cNvSpPr txBox="1"/>
          <p:nvPr/>
        </p:nvSpPr>
        <p:spPr>
          <a:xfrm>
            <a:off x="2936513" y="209230"/>
            <a:ext cx="3171546" cy="285784"/>
          </a:xfrm>
          <a:prstGeom prst="rect">
            <a:avLst/>
          </a:prstGeom>
          <a:noFill/>
        </p:spPr>
        <p:txBody>
          <a:bodyPr wrap="square" rtlCol="0">
            <a:spAutoFit/>
          </a:bodyPr>
          <a:lstStyle/>
          <a:p>
            <a:pPr>
              <a:lnSpc>
                <a:spcPct val="110000"/>
              </a:lnSpc>
            </a:pPr>
            <a:r>
              <a:rPr lang="en-GB" altLang="zh-CN" sz="1200" dirty="0">
                <a:solidFill>
                  <a:schemeClr val="bg1"/>
                </a:solidFill>
                <a:cs typeface="+mn-ea"/>
                <a:sym typeface="+mn-lt"/>
              </a:rPr>
              <a:t>Training loss and Complexity of the Trees</a:t>
            </a:r>
            <a:r>
              <a:rPr lang="en-GB" altLang="zh-CN" sz="1000" dirty="0">
                <a:solidFill>
                  <a:schemeClr val="bg1"/>
                </a:solidFill>
                <a:cs typeface="+mn-ea"/>
                <a:sym typeface="+mn-lt"/>
              </a:rPr>
              <a:t>.</a:t>
            </a:r>
          </a:p>
        </p:txBody>
      </p:sp>
      <p:sp>
        <p:nvSpPr>
          <p:cNvPr id="22" name="椭圆 21"/>
          <p:cNvSpPr/>
          <p:nvPr/>
        </p:nvSpPr>
        <p:spPr>
          <a:xfrm>
            <a:off x="518076" y="1432197"/>
            <a:ext cx="4435164" cy="4435164"/>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p:cNvPicPr>
            <a:picLocks noChangeAspect="1"/>
          </p:cNvPicPr>
          <p:nvPr/>
        </p:nvPicPr>
        <p:blipFill rotWithShape="1">
          <a:blip r:embed="rId4">
            <a:extLst>
              <a:ext uri="{28A0092B-C50C-407E-A947-70E740481C1C}">
                <a14:useLocalDpi xmlns:a14="http://schemas.microsoft.com/office/drawing/2010/main" val="0"/>
              </a:ext>
            </a:extLst>
          </a:blip>
          <a:srcRect l="10051" r="10051"/>
          <a:stretch/>
        </p:blipFill>
        <p:spPr>
          <a:xfrm>
            <a:off x="395838" y="1403906"/>
            <a:ext cx="4557402" cy="4435164"/>
          </a:xfrm>
          <a:prstGeom prst="ellipse">
            <a:avLst/>
          </a:prstGeom>
        </p:spPr>
      </p:pic>
      <p:pic>
        <p:nvPicPr>
          <p:cNvPr id="11" name="图片 10">
            <a:extLst>
              <a:ext uri="{FF2B5EF4-FFF2-40B4-BE49-F238E27FC236}">
                <a16:creationId xmlns:a16="http://schemas.microsoft.com/office/drawing/2014/main" id="{BDF8FAA7-3A40-4DE4-A99C-EB1F536FFC8F}"/>
              </a:ext>
            </a:extLst>
          </p:cNvPr>
          <p:cNvPicPr>
            <a:picLocks noChangeAspect="1"/>
          </p:cNvPicPr>
          <p:nvPr/>
        </p:nvPicPr>
        <p:blipFill>
          <a:blip r:embed="rId5"/>
          <a:stretch>
            <a:fillRect/>
          </a:stretch>
        </p:blipFill>
        <p:spPr>
          <a:xfrm>
            <a:off x="6333309" y="2102706"/>
            <a:ext cx="4857528" cy="1128701"/>
          </a:xfrm>
          <a:prstGeom prst="rect">
            <a:avLst/>
          </a:prstGeom>
        </p:spPr>
      </p:pic>
      <p:sp>
        <p:nvSpPr>
          <p:cNvPr id="21" name="矩形 20">
            <a:extLst>
              <a:ext uri="{FF2B5EF4-FFF2-40B4-BE49-F238E27FC236}">
                <a16:creationId xmlns:a16="http://schemas.microsoft.com/office/drawing/2014/main" id="{B3FF911F-877B-4DF8-B55E-FC7D1EEAEC1E}"/>
              </a:ext>
            </a:extLst>
          </p:cNvPr>
          <p:cNvSpPr/>
          <p:nvPr/>
        </p:nvSpPr>
        <p:spPr>
          <a:xfrm>
            <a:off x="2411807" y="3789460"/>
            <a:ext cx="1049412" cy="254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224037350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nodePh="1">
                                  <p:stCondLst>
                                    <p:cond delay="0"/>
                                  </p:stCondLst>
                                  <p:endCondLst>
                                    <p:cond evt="begin" delay="0">
                                      <p:tn val="8"/>
                                    </p:cond>
                                  </p:end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4" grpId="0"/>
      <p:bldP spid="6" grpId="0" animBg="1"/>
      <p:bldP spid="7" grpId="0"/>
      <p:bldP spid="8" grpId="0" animBg="1"/>
      <p:bldP spid="9" grpId="0"/>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6FF2AE0-80F4-466C-8406-E22E6E474C0D}"/>
              </a:ext>
            </a:extLst>
          </p:cNvPr>
          <p:cNvPicPr>
            <a:picLocks noChangeAspect="1"/>
          </p:cNvPicPr>
          <p:nvPr/>
        </p:nvPicPr>
        <p:blipFill>
          <a:blip r:embed="rId3"/>
          <a:stretch>
            <a:fillRect/>
          </a:stretch>
        </p:blipFill>
        <p:spPr>
          <a:xfrm>
            <a:off x="1418688" y="1111667"/>
            <a:ext cx="4510144" cy="4259843"/>
          </a:xfrm>
          <a:prstGeom prst="rect">
            <a:avLst/>
          </a:prstGeom>
          <a:ln>
            <a:noFill/>
          </a:ln>
          <a:effectLst>
            <a:outerShdw blurRad="292100" dist="139700" dir="2700000" algn="tl" rotWithShape="0">
              <a:srgbClr val="333333">
                <a:alpha val="65000"/>
              </a:srgbClr>
            </a:outerShdw>
          </a:effectLst>
        </p:spPr>
      </p:pic>
      <p:sp>
        <p:nvSpPr>
          <p:cNvPr id="20" name="文本框 19"/>
          <p:cNvSpPr txBox="1"/>
          <p:nvPr/>
        </p:nvSpPr>
        <p:spPr>
          <a:xfrm>
            <a:off x="6790745" y="749072"/>
            <a:ext cx="4202327" cy="3308021"/>
          </a:xfrm>
          <a:prstGeom prst="rect">
            <a:avLst/>
          </a:prstGeom>
          <a:noFill/>
          <a:ln>
            <a:noFill/>
          </a:ln>
        </p:spPr>
        <p:txBody>
          <a:bodyPr wrap="square" rtlCol="0">
            <a:spAutoFit/>
          </a:bodyPr>
          <a:lstStyle/>
          <a:p>
            <a:pPr algn="ctr">
              <a:lnSpc>
                <a:spcPct val="130000"/>
              </a:lnSpc>
            </a:pPr>
            <a:endParaRPr lang="en-US" altLang="zh-CN" sz="1600" dirty="0">
              <a:solidFill>
                <a:schemeClr val="tx1">
                  <a:lumMod val="75000"/>
                  <a:lumOff val="25000"/>
                </a:schemeClr>
              </a:solidFill>
              <a:cs typeface="+mn-ea"/>
              <a:sym typeface="+mn-lt"/>
            </a:endParaRPr>
          </a:p>
          <a:p>
            <a:pPr algn="ctr">
              <a:lnSpc>
                <a:spcPct val="130000"/>
              </a:lnSpc>
            </a:pPr>
            <a:endParaRPr lang="en-US" altLang="zh-CN" sz="1600" dirty="0">
              <a:solidFill>
                <a:schemeClr val="tx1">
                  <a:lumMod val="75000"/>
                  <a:lumOff val="25000"/>
                </a:schemeClr>
              </a:solidFill>
              <a:cs typeface="+mn-ea"/>
              <a:sym typeface="+mn-lt"/>
            </a:endParaRPr>
          </a:p>
          <a:p>
            <a:pPr algn="ctr">
              <a:lnSpc>
                <a:spcPct val="130000"/>
              </a:lnSpc>
            </a:pPr>
            <a:endParaRPr lang="en-US" altLang="zh-CN" sz="1600" dirty="0">
              <a:solidFill>
                <a:schemeClr val="tx1">
                  <a:lumMod val="75000"/>
                  <a:lumOff val="25000"/>
                </a:schemeClr>
              </a:solidFill>
              <a:cs typeface="+mn-ea"/>
              <a:sym typeface="+mn-lt"/>
            </a:endParaRPr>
          </a:p>
          <a:p>
            <a:pPr algn="ctr">
              <a:lnSpc>
                <a:spcPct val="130000"/>
              </a:lnSpc>
            </a:pPr>
            <a:endParaRPr lang="en-US" altLang="zh-CN" sz="1600" dirty="0">
              <a:solidFill>
                <a:schemeClr val="tx1">
                  <a:lumMod val="75000"/>
                  <a:lumOff val="25000"/>
                </a:schemeClr>
              </a:solidFill>
              <a:cs typeface="+mn-ea"/>
              <a:sym typeface="+mn-lt"/>
            </a:endParaRPr>
          </a:p>
          <a:p>
            <a:pPr>
              <a:lnSpc>
                <a:spcPct val="130000"/>
              </a:lnSpc>
            </a:pPr>
            <a:r>
              <a:rPr lang="zh-CN" altLang="en-US" b="1" dirty="0">
                <a:solidFill>
                  <a:schemeClr val="tx1">
                    <a:lumMod val="75000"/>
                    <a:lumOff val="25000"/>
                  </a:schemeClr>
                </a:solidFill>
                <a:cs typeface="+mn-ea"/>
                <a:sym typeface="+mn-lt"/>
              </a:rPr>
              <a:t>   重要参数</a:t>
            </a:r>
            <a:endParaRPr lang="en-US" altLang="zh-CN" b="1" dirty="0">
              <a:solidFill>
                <a:schemeClr val="tx1">
                  <a:lumMod val="75000"/>
                  <a:lumOff val="25000"/>
                </a:schemeClr>
              </a:solidFill>
              <a:cs typeface="+mn-ea"/>
              <a:sym typeface="+mn-lt"/>
            </a:endParaRPr>
          </a:p>
          <a:p>
            <a:pPr marL="285750" indent="-285750">
              <a:lnSpc>
                <a:spcPct val="130000"/>
              </a:lnSpc>
              <a:buFont typeface="Arial" panose="020B0604020202020204" pitchFamily="34" charset="0"/>
              <a:buChar char="•"/>
            </a:pPr>
            <a:r>
              <a:rPr lang="en-US" altLang="zh-CN" sz="1600" dirty="0">
                <a:solidFill>
                  <a:schemeClr val="tx1">
                    <a:lumMod val="75000"/>
                    <a:lumOff val="25000"/>
                  </a:schemeClr>
                </a:solidFill>
                <a:cs typeface="+mn-ea"/>
                <a:sym typeface="+mn-lt"/>
              </a:rPr>
              <a:t>n_estimators</a:t>
            </a:r>
            <a:r>
              <a:rPr lang="zh-CN" altLang="en-US" sz="1600" dirty="0">
                <a:solidFill>
                  <a:schemeClr val="tx1">
                    <a:lumMod val="75000"/>
                    <a:lumOff val="25000"/>
                  </a:schemeClr>
                </a:solidFill>
                <a:cs typeface="+mn-ea"/>
                <a:sym typeface="+mn-lt"/>
              </a:rPr>
              <a:t>  </a:t>
            </a:r>
            <a:r>
              <a:rPr lang="en-US" altLang="zh-CN" sz="1600" dirty="0">
                <a:solidFill>
                  <a:schemeClr val="tx1">
                    <a:lumMod val="75000"/>
                    <a:lumOff val="25000"/>
                  </a:schemeClr>
                </a:solidFill>
                <a:cs typeface="+mn-ea"/>
                <a:sym typeface="+mn-lt"/>
              </a:rPr>
              <a:t>and early_stopping_tounds</a:t>
            </a:r>
          </a:p>
          <a:p>
            <a:pPr marL="285750" indent="-285750">
              <a:lnSpc>
                <a:spcPct val="130000"/>
              </a:lnSpc>
              <a:buFont typeface="Arial" panose="020B0604020202020204" pitchFamily="34" charset="0"/>
              <a:buChar char="•"/>
            </a:pPr>
            <a:r>
              <a:rPr lang="en-US" altLang="zh-CN" sz="1600" dirty="0" err="1">
                <a:solidFill>
                  <a:schemeClr val="tx1">
                    <a:lumMod val="75000"/>
                    <a:lumOff val="25000"/>
                  </a:schemeClr>
                </a:solidFill>
                <a:cs typeface="+mn-ea"/>
                <a:sym typeface="+mn-lt"/>
              </a:rPr>
              <a:t>learning_rate</a:t>
            </a:r>
            <a:endParaRPr lang="en-US" altLang="zh-CN" sz="1600" dirty="0">
              <a:solidFill>
                <a:schemeClr val="tx1">
                  <a:lumMod val="75000"/>
                  <a:lumOff val="25000"/>
                </a:schemeClr>
              </a:solidFill>
              <a:cs typeface="+mn-ea"/>
              <a:sym typeface="+mn-lt"/>
            </a:endParaRPr>
          </a:p>
          <a:p>
            <a:pPr marL="285750" indent="-285750">
              <a:lnSpc>
                <a:spcPct val="130000"/>
              </a:lnSpc>
              <a:buFont typeface="Arial" panose="020B0604020202020204" pitchFamily="34" charset="0"/>
              <a:buChar char="•"/>
            </a:pPr>
            <a:r>
              <a:rPr lang="en-US" altLang="zh-CN" sz="1600" dirty="0" err="1">
                <a:solidFill>
                  <a:schemeClr val="tx1">
                    <a:lumMod val="75000"/>
                    <a:lumOff val="25000"/>
                  </a:schemeClr>
                </a:solidFill>
                <a:cs typeface="+mn-ea"/>
                <a:sym typeface="+mn-lt"/>
              </a:rPr>
              <a:t>min_child_weght</a:t>
            </a:r>
            <a:endParaRPr lang="en-US" altLang="zh-CN" sz="1600" dirty="0">
              <a:solidFill>
                <a:schemeClr val="tx1">
                  <a:lumMod val="75000"/>
                  <a:lumOff val="25000"/>
                </a:schemeClr>
              </a:solidFill>
              <a:cs typeface="+mn-ea"/>
              <a:sym typeface="+mn-lt"/>
            </a:endParaRPr>
          </a:p>
          <a:p>
            <a:pPr marL="285750" indent="-285750">
              <a:lnSpc>
                <a:spcPct val="130000"/>
              </a:lnSpc>
              <a:buFont typeface="Arial" panose="020B0604020202020204" pitchFamily="34" charset="0"/>
              <a:buChar char="•"/>
            </a:pPr>
            <a:r>
              <a:rPr lang="en-US" altLang="zh-CN" sz="1600" dirty="0" err="1">
                <a:solidFill>
                  <a:schemeClr val="tx1">
                    <a:lumMod val="75000"/>
                    <a:lumOff val="25000"/>
                  </a:schemeClr>
                </a:solidFill>
                <a:cs typeface="+mn-ea"/>
                <a:sym typeface="+mn-lt"/>
              </a:rPr>
              <a:t>max_depth</a:t>
            </a:r>
            <a:endParaRPr lang="en-US" altLang="zh-CN" sz="1600" dirty="0">
              <a:solidFill>
                <a:schemeClr val="tx1">
                  <a:lumMod val="75000"/>
                  <a:lumOff val="25000"/>
                </a:schemeClr>
              </a:solidFill>
              <a:cs typeface="+mn-ea"/>
              <a:sym typeface="+mn-lt"/>
            </a:endParaRPr>
          </a:p>
          <a:p>
            <a:pPr algn="ctr">
              <a:lnSpc>
                <a:spcPct val="130000"/>
              </a:lnSpc>
            </a:pPr>
            <a:endParaRPr lang="zh-CN" altLang="en-US" sz="1600" dirty="0">
              <a:solidFill>
                <a:schemeClr val="tx1">
                  <a:lumMod val="75000"/>
                  <a:lumOff val="25000"/>
                </a:schemeClr>
              </a:solidFill>
              <a:cs typeface="+mn-ea"/>
              <a:sym typeface="+mn-lt"/>
            </a:endParaRPr>
          </a:p>
        </p:txBody>
      </p:sp>
      <p:sp>
        <p:nvSpPr>
          <p:cNvPr id="57" name="文本框 56"/>
          <p:cNvSpPr txBox="1"/>
          <p:nvPr/>
        </p:nvSpPr>
        <p:spPr>
          <a:xfrm>
            <a:off x="1257835" y="72808"/>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重要参数</a:t>
            </a:r>
          </a:p>
        </p:txBody>
      </p:sp>
      <p:sp>
        <p:nvSpPr>
          <p:cNvPr id="58" name="文本框 57"/>
          <p:cNvSpPr txBox="1"/>
          <p:nvPr/>
        </p:nvSpPr>
        <p:spPr>
          <a:xfrm>
            <a:off x="3091624" y="207652"/>
            <a:ext cx="3953552" cy="350289"/>
          </a:xfrm>
          <a:prstGeom prst="rect">
            <a:avLst/>
          </a:prstGeom>
          <a:noFill/>
        </p:spPr>
        <p:txBody>
          <a:bodyPr wrap="square" rtlCol="0">
            <a:spAutoFit/>
          </a:bodyPr>
          <a:lstStyle/>
          <a:p>
            <a:pPr>
              <a:lnSpc>
                <a:spcPct val="110000"/>
              </a:lnSpc>
            </a:pPr>
            <a:r>
              <a:rPr lang="en-GB" altLang="zh-CN" sz="1600" dirty="0">
                <a:solidFill>
                  <a:schemeClr val="bg1"/>
                </a:solidFill>
                <a:cs typeface="+mn-ea"/>
                <a:sym typeface="+mn-lt"/>
              </a:rPr>
              <a:t>Introduction of important parameters</a:t>
            </a:r>
          </a:p>
        </p:txBody>
      </p:sp>
      <p:grpSp>
        <p:nvGrpSpPr>
          <p:cNvPr id="45" name="组合 44"/>
          <p:cNvGrpSpPr/>
          <p:nvPr/>
        </p:nvGrpSpPr>
        <p:grpSpPr>
          <a:xfrm>
            <a:off x="10663296" y="3518858"/>
            <a:ext cx="1191689" cy="729366"/>
            <a:chOff x="1102360" y="2641066"/>
            <a:chExt cx="1818224" cy="1112833"/>
          </a:xfrm>
        </p:grpSpPr>
        <p:sp>
          <p:nvSpPr>
            <p:cNvPr id="46" name="矩形 45"/>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42" name="组合 41"/>
          <p:cNvGrpSpPr/>
          <p:nvPr/>
        </p:nvGrpSpPr>
        <p:grpSpPr>
          <a:xfrm>
            <a:off x="438215" y="3193120"/>
            <a:ext cx="1191689" cy="729366"/>
            <a:chOff x="1102360" y="2641066"/>
            <a:chExt cx="1818224" cy="1112833"/>
          </a:xfrm>
        </p:grpSpPr>
        <p:sp>
          <p:nvSpPr>
            <p:cNvPr id="43" name="矩形 42"/>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extLst>
      <p:ext uri="{BB962C8B-B14F-4D97-AF65-F5344CB8AC3E}">
        <p14:creationId xmlns:p14="http://schemas.microsoft.com/office/powerpoint/2010/main" val="34543524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33"/>
          <p:cNvSpPr txBox="1">
            <a:spLocks noChangeArrowheads="1"/>
          </p:cNvSpPr>
          <p:nvPr/>
        </p:nvSpPr>
        <p:spPr bwMode="auto">
          <a:xfrm flipH="1">
            <a:off x="6934686" y="2182888"/>
            <a:ext cx="3228041" cy="400101"/>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ko-KR" sz="2000" b="1" kern="0" dirty="0">
                <a:solidFill>
                  <a:schemeClr val="tx1">
                    <a:lumMod val="75000"/>
                    <a:lumOff val="25000"/>
                  </a:schemeClr>
                </a:solidFill>
                <a:latin typeface="+mn-lt"/>
                <a:ea typeface="+mn-ea"/>
                <a:cs typeface="+mn-ea"/>
                <a:sym typeface="+mn-lt"/>
              </a:rPr>
              <a:t>n_estimators</a:t>
            </a:r>
            <a:r>
              <a:rPr lang="zh-CN" altLang="en-US" sz="2000" b="1" kern="0" dirty="0">
                <a:solidFill>
                  <a:schemeClr val="tx1">
                    <a:lumMod val="75000"/>
                    <a:lumOff val="25000"/>
                  </a:schemeClr>
                </a:solidFill>
                <a:latin typeface="+mn-lt"/>
                <a:ea typeface="+mn-ea"/>
                <a:cs typeface="+mn-ea"/>
                <a:sym typeface="+mn-lt"/>
              </a:rPr>
              <a:t>迭代次数</a:t>
            </a:r>
            <a:endParaRPr lang="en-US" altLang="ko-KR" sz="2000" b="1" kern="0" dirty="0">
              <a:solidFill>
                <a:schemeClr val="tx1">
                  <a:lumMod val="75000"/>
                  <a:lumOff val="25000"/>
                </a:schemeClr>
              </a:solidFill>
              <a:latin typeface="+mn-lt"/>
              <a:ea typeface="+mn-ea"/>
              <a:cs typeface="+mn-ea"/>
              <a:sym typeface="+mn-lt"/>
            </a:endParaRPr>
          </a:p>
        </p:txBody>
      </p:sp>
      <p:sp>
        <p:nvSpPr>
          <p:cNvPr id="26" name="矩形 25"/>
          <p:cNvSpPr>
            <a:spLocks noChangeArrowheads="1"/>
          </p:cNvSpPr>
          <p:nvPr/>
        </p:nvSpPr>
        <p:spPr bwMode="auto">
          <a:xfrm>
            <a:off x="6934688" y="2576565"/>
            <a:ext cx="4629570" cy="324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sz="1400" dirty="0">
                <a:solidFill>
                  <a:schemeClr val="tx1">
                    <a:lumMod val="75000"/>
                    <a:lumOff val="25000"/>
                  </a:schemeClr>
                </a:solidFill>
                <a:cs typeface="+mn-ea"/>
                <a:sym typeface="+mn-lt"/>
              </a:rPr>
              <a:t>迭代次数过高造成过拟合，迭代次数过低造成欠拟合</a:t>
            </a:r>
            <a:endParaRPr lang="en-US" altLang="zh-CN" sz="1400" dirty="0">
              <a:solidFill>
                <a:schemeClr val="tx1">
                  <a:lumMod val="75000"/>
                  <a:lumOff val="25000"/>
                </a:schemeClr>
              </a:solidFill>
              <a:cs typeface="+mn-ea"/>
              <a:sym typeface="+mn-lt"/>
            </a:endParaRPr>
          </a:p>
        </p:txBody>
      </p:sp>
      <p:sp>
        <p:nvSpPr>
          <p:cNvPr id="27" name="文本框 33"/>
          <p:cNvSpPr txBox="1">
            <a:spLocks noChangeArrowheads="1"/>
          </p:cNvSpPr>
          <p:nvPr/>
        </p:nvSpPr>
        <p:spPr bwMode="auto">
          <a:xfrm flipH="1">
            <a:off x="6934684" y="3223325"/>
            <a:ext cx="3043936" cy="400101"/>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ko-KR" sz="2000" b="1" kern="0" dirty="0" err="1">
                <a:solidFill>
                  <a:schemeClr val="tx1">
                    <a:lumMod val="75000"/>
                    <a:lumOff val="25000"/>
                  </a:schemeClr>
                </a:solidFill>
                <a:latin typeface="+mn-lt"/>
                <a:ea typeface="+mn-ea"/>
                <a:cs typeface="+mn-ea"/>
                <a:sym typeface="+mn-lt"/>
              </a:rPr>
              <a:t>early_stopping_rounds</a:t>
            </a:r>
            <a:endParaRPr lang="en-US" altLang="ko-KR" sz="2000" b="1" kern="0" dirty="0">
              <a:solidFill>
                <a:schemeClr val="tx1">
                  <a:lumMod val="75000"/>
                  <a:lumOff val="25000"/>
                </a:schemeClr>
              </a:solidFill>
              <a:latin typeface="+mn-lt"/>
              <a:ea typeface="+mn-ea"/>
              <a:cs typeface="+mn-ea"/>
              <a:sym typeface="+mn-lt"/>
            </a:endParaRPr>
          </a:p>
        </p:txBody>
      </p:sp>
      <p:sp>
        <p:nvSpPr>
          <p:cNvPr id="28" name="矩形 27"/>
          <p:cNvSpPr>
            <a:spLocks noChangeArrowheads="1"/>
          </p:cNvSpPr>
          <p:nvPr/>
        </p:nvSpPr>
        <p:spPr bwMode="auto">
          <a:xfrm>
            <a:off x="6934685" y="3617002"/>
            <a:ext cx="4629570" cy="32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endParaRPr lang="zh-CN" altLang="en-US" sz="1400" dirty="0">
              <a:solidFill>
                <a:schemeClr val="tx1">
                  <a:lumMod val="75000"/>
                  <a:lumOff val="25000"/>
                </a:schemeClr>
              </a:solidFill>
              <a:cs typeface="+mn-ea"/>
              <a:sym typeface="+mn-lt"/>
            </a:endParaRPr>
          </a:p>
        </p:txBody>
      </p:sp>
      <p:sp>
        <p:nvSpPr>
          <p:cNvPr id="29" name="文本框 33"/>
          <p:cNvSpPr txBox="1">
            <a:spLocks noChangeArrowheads="1"/>
          </p:cNvSpPr>
          <p:nvPr/>
        </p:nvSpPr>
        <p:spPr bwMode="auto">
          <a:xfrm flipH="1">
            <a:off x="6934683" y="4313061"/>
            <a:ext cx="2625072" cy="400101"/>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000" b="1" kern="0" dirty="0">
                <a:solidFill>
                  <a:schemeClr val="tx1">
                    <a:lumMod val="75000"/>
                    <a:lumOff val="25000"/>
                  </a:schemeClr>
                </a:solidFill>
                <a:latin typeface="+mn-lt"/>
                <a:ea typeface="+mn-ea"/>
                <a:cs typeface="+mn-ea"/>
                <a:sym typeface="+mn-lt"/>
              </a:rPr>
              <a:t>二者组合</a:t>
            </a:r>
            <a:endParaRPr lang="en-US" altLang="ko-KR" sz="2000" b="1" kern="0" dirty="0">
              <a:solidFill>
                <a:schemeClr val="tx1">
                  <a:lumMod val="75000"/>
                  <a:lumOff val="25000"/>
                </a:schemeClr>
              </a:solidFill>
              <a:latin typeface="+mn-lt"/>
              <a:ea typeface="+mn-ea"/>
              <a:cs typeface="+mn-ea"/>
              <a:sym typeface="+mn-lt"/>
            </a:endParaRPr>
          </a:p>
        </p:txBody>
      </p:sp>
      <p:sp>
        <p:nvSpPr>
          <p:cNvPr id="30" name="矩形 29"/>
          <p:cNvSpPr>
            <a:spLocks noChangeArrowheads="1"/>
          </p:cNvSpPr>
          <p:nvPr/>
        </p:nvSpPr>
        <p:spPr bwMode="auto">
          <a:xfrm>
            <a:off x="6934684" y="4706738"/>
            <a:ext cx="4629570" cy="57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en-US" altLang="zh-CN" sz="1400" dirty="0">
                <a:solidFill>
                  <a:schemeClr val="tx1">
                    <a:lumMod val="75000"/>
                    <a:lumOff val="25000"/>
                  </a:schemeClr>
                </a:solidFill>
                <a:cs typeface="+mn-ea"/>
                <a:sym typeface="+mn-lt"/>
              </a:rPr>
              <a:t>n_</a:t>
            </a:r>
            <a:r>
              <a:rPr lang="zh-CN" altLang="en-US" sz="1400" dirty="0">
                <a:solidFill>
                  <a:schemeClr val="tx1">
                    <a:lumMod val="75000"/>
                    <a:lumOff val="25000"/>
                  </a:schemeClr>
                </a:solidFill>
                <a:cs typeface="+mn-ea"/>
                <a:sym typeface="+mn-lt"/>
              </a:rPr>
              <a:t>估计量设置一个较高的值，然后使用早期的“停止”轮来寻找停止迭代的最佳时间</a:t>
            </a:r>
          </a:p>
        </p:txBody>
      </p:sp>
      <p:sp>
        <p:nvSpPr>
          <p:cNvPr id="32" name="文本框 31"/>
          <p:cNvSpPr txBox="1"/>
          <p:nvPr/>
        </p:nvSpPr>
        <p:spPr>
          <a:xfrm>
            <a:off x="1245588" y="41651"/>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参数介绍</a:t>
            </a:r>
          </a:p>
        </p:txBody>
      </p:sp>
      <p:sp>
        <p:nvSpPr>
          <p:cNvPr id="33" name="文本框 32"/>
          <p:cNvSpPr txBox="1"/>
          <p:nvPr/>
        </p:nvSpPr>
        <p:spPr>
          <a:xfrm>
            <a:off x="3135459" y="176495"/>
            <a:ext cx="3799223" cy="350289"/>
          </a:xfrm>
          <a:prstGeom prst="rect">
            <a:avLst/>
          </a:prstGeom>
          <a:noFill/>
        </p:spPr>
        <p:txBody>
          <a:bodyPr wrap="square" rtlCol="0">
            <a:spAutoFit/>
          </a:bodyPr>
          <a:lstStyle/>
          <a:p>
            <a:pPr>
              <a:lnSpc>
                <a:spcPct val="110000"/>
              </a:lnSpc>
            </a:pPr>
            <a:r>
              <a:rPr lang="en-US" altLang="zh-CN" sz="1600" dirty="0">
                <a:solidFill>
                  <a:schemeClr val="bg1"/>
                </a:solidFill>
                <a:cs typeface="+mn-ea"/>
                <a:sym typeface="+mn-lt"/>
              </a:rPr>
              <a:t>n_estimators</a:t>
            </a:r>
            <a:r>
              <a:rPr lang="zh-CN" altLang="en-US" sz="1600" dirty="0">
                <a:solidFill>
                  <a:schemeClr val="bg1"/>
                </a:solidFill>
                <a:cs typeface="+mn-ea"/>
                <a:sym typeface="+mn-lt"/>
              </a:rPr>
              <a:t>  </a:t>
            </a:r>
            <a:r>
              <a:rPr lang="en-US" altLang="zh-CN" sz="1600" dirty="0">
                <a:solidFill>
                  <a:schemeClr val="bg1"/>
                </a:solidFill>
                <a:cs typeface="+mn-ea"/>
                <a:sym typeface="+mn-lt"/>
              </a:rPr>
              <a:t>and </a:t>
            </a:r>
            <a:r>
              <a:rPr lang="en-US" altLang="zh-CN" sz="1600" dirty="0" err="1">
                <a:solidFill>
                  <a:schemeClr val="bg1"/>
                </a:solidFill>
                <a:cs typeface="+mn-ea"/>
                <a:sym typeface="+mn-lt"/>
              </a:rPr>
              <a:t>early_stopping_rounds</a:t>
            </a:r>
            <a:endParaRPr lang="en-US" altLang="zh-CN" sz="1600" dirty="0">
              <a:solidFill>
                <a:schemeClr val="bg1"/>
              </a:solidFill>
              <a:cs typeface="+mn-ea"/>
              <a:sym typeface="+mn-lt"/>
            </a:endParaRPr>
          </a:p>
        </p:txBody>
      </p:sp>
      <p:sp>
        <p:nvSpPr>
          <p:cNvPr id="34" name="矩形 33">
            <a:extLst>
              <a:ext uri="{FF2B5EF4-FFF2-40B4-BE49-F238E27FC236}">
                <a16:creationId xmlns:a16="http://schemas.microsoft.com/office/drawing/2014/main" id="{EBC47686-65CC-41CD-A403-8DA8CDFFE7E5}"/>
              </a:ext>
            </a:extLst>
          </p:cNvPr>
          <p:cNvSpPr>
            <a:spLocks noChangeArrowheads="1"/>
          </p:cNvSpPr>
          <p:nvPr/>
        </p:nvSpPr>
        <p:spPr bwMode="auto">
          <a:xfrm>
            <a:off x="6934684" y="3631871"/>
            <a:ext cx="4629570" cy="57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sz="1400" dirty="0">
                <a:solidFill>
                  <a:schemeClr val="tx1">
                    <a:lumMod val="75000"/>
                    <a:lumOff val="25000"/>
                  </a:schemeClr>
                </a:solidFill>
                <a:cs typeface="+mn-ea"/>
                <a:sym typeface="+mn-lt"/>
              </a:rPr>
              <a:t>验证分数停止改善时，提前停止会导致模型停止迭代</a:t>
            </a:r>
            <a:endParaRPr lang="en-US" altLang="zh-CN" sz="1400" dirty="0">
              <a:solidFill>
                <a:schemeClr val="tx1">
                  <a:lumMod val="75000"/>
                  <a:lumOff val="25000"/>
                </a:schemeClr>
              </a:solidFill>
              <a:cs typeface="+mn-ea"/>
              <a:sym typeface="+mn-lt"/>
            </a:endParaRPr>
          </a:p>
          <a:p>
            <a:pPr>
              <a:lnSpc>
                <a:spcPct val="114000"/>
              </a:lnSpc>
            </a:pPr>
            <a:endParaRPr lang="zh-CN" altLang="en-US" sz="1400" dirty="0">
              <a:solidFill>
                <a:schemeClr val="tx1">
                  <a:lumMod val="75000"/>
                  <a:lumOff val="25000"/>
                </a:schemeClr>
              </a:solidFill>
              <a:cs typeface="+mn-ea"/>
              <a:sym typeface="+mn-lt"/>
            </a:endParaRPr>
          </a:p>
        </p:txBody>
      </p:sp>
      <p:pic>
        <p:nvPicPr>
          <p:cNvPr id="36" name="图片 35">
            <a:extLst>
              <a:ext uri="{FF2B5EF4-FFF2-40B4-BE49-F238E27FC236}">
                <a16:creationId xmlns:a16="http://schemas.microsoft.com/office/drawing/2014/main" id="{B2C6210B-8DDC-43B9-8F5E-541091EAC7B5}"/>
              </a:ext>
            </a:extLst>
          </p:cNvPr>
          <p:cNvPicPr>
            <a:picLocks noChangeAspect="1"/>
          </p:cNvPicPr>
          <p:nvPr/>
        </p:nvPicPr>
        <p:blipFill>
          <a:blip r:embed="rId3"/>
          <a:stretch>
            <a:fillRect/>
          </a:stretch>
        </p:blipFill>
        <p:spPr>
          <a:xfrm>
            <a:off x="527039" y="1956603"/>
            <a:ext cx="5886036" cy="733843"/>
          </a:xfrm>
          <a:prstGeom prst="rect">
            <a:avLst/>
          </a:prstGeom>
          <a:ln>
            <a:noFill/>
          </a:ln>
          <a:effectLst>
            <a:outerShdw blurRad="292100" dist="139700" dir="2700000" algn="tl" rotWithShape="0">
              <a:srgbClr val="333333">
                <a:alpha val="65000"/>
              </a:srgbClr>
            </a:outerShdw>
          </a:effectLst>
        </p:spPr>
      </p:pic>
      <p:graphicFrame>
        <p:nvGraphicFramePr>
          <p:cNvPr id="39" name="表格 38">
            <a:extLst>
              <a:ext uri="{FF2B5EF4-FFF2-40B4-BE49-F238E27FC236}">
                <a16:creationId xmlns:a16="http://schemas.microsoft.com/office/drawing/2014/main" id="{A834ABE9-BF60-4CF9-8C45-BCC659BA53D0}"/>
              </a:ext>
            </a:extLst>
          </p:cNvPr>
          <p:cNvGraphicFramePr>
            <a:graphicFrameLocks noGrp="1"/>
          </p:cNvGraphicFramePr>
          <p:nvPr/>
        </p:nvGraphicFramePr>
        <p:xfrm>
          <a:off x="527039" y="2901069"/>
          <a:ext cx="5886036" cy="2499410"/>
        </p:xfrm>
        <a:graphic>
          <a:graphicData uri="http://schemas.openxmlformats.org/drawingml/2006/table">
            <a:tbl>
              <a:tblPr>
                <a:effectLst>
                  <a:outerShdw blurRad="50800" dist="38100" dir="2700000" algn="tl" rotWithShape="0">
                    <a:prstClr val="black">
                      <a:alpha val="40000"/>
                    </a:prstClr>
                  </a:outerShdw>
                </a:effectLst>
                <a:tableStyleId>{46F890A9-2807-4EBB-B81D-B2AA78EC7F39}</a:tableStyleId>
              </a:tblPr>
              <a:tblGrid>
                <a:gridCol w="1404094">
                  <a:extLst>
                    <a:ext uri="{9D8B030D-6E8A-4147-A177-3AD203B41FA5}">
                      <a16:colId xmlns:a16="http://schemas.microsoft.com/office/drawing/2014/main" val="3463377174"/>
                    </a:ext>
                  </a:extLst>
                </a:gridCol>
                <a:gridCol w="3394305">
                  <a:extLst>
                    <a:ext uri="{9D8B030D-6E8A-4147-A177-3AD203B41FA5}">
                      <a16:colId xmlns:a16="http://schemas.microsoft.com/office/drawing/2014/main" val="3953701299"/>
                    </a:ext>
                  </a:extLst>
                </a:gridCol>
                <a:gridCol w="1087637">
                  <a:extLst>
                    <a:ext uri="{9D8B030D-6E8A-4147-A177-3AD203B41FA5}">
                      <a16:colId xmlns:a16="http://schemas.microsoft.com/office/drawing/2014/main" val="2443549203"/>
                    </a:ext>
                  </a:extLst>
                </a:gridCol>
              </a:tblGrid>
              <a:tr h="249941">
                <a:tc>
                  <a:txBody>
                    <a:bodyPr/>
                    <a:lstStyle/>
                    <a:p>
                      <a:pPr algn="ctr" fontAlgn="ctr"/>
                      <a:r>
                        <a:rPr lang="en-US" sz="1100" u="none" strike="noStrike">
                          <a:effectLst/>
                        </a:rPr>
                        <a:t>n_estimators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lnT w="12700" cap="flat" cmpd="sng" algn="ctr">
                      <a:solidFill>
                        <a:schemeClr val="tx1"/>
                      </a:solidFill>
                      <a:prstDash val="solid"/>
                      <a:round/>
                      <a:headEnd type="none" w="med" len="med"/>
                      <a:tailEnd type="none" w="med" len="med"/>
                    </a:lnT>
                  </a:tcPr>
                </a:tc>
                <a:tc>
                  <a:txBody>
                    <a:bodyPr/>
                    <a:lstStyle/>
                    <a:p>
                      <a:pPr algn="ctr" fontAlgn="ctr"/>
                      <a:r>
                        <a:rPr lang="en-US" sz="1100" u="none" strike="noStrike">
                          <a:effectLst/>
                        </a:rPr>
                        <a:t>early_stopping_rounds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lnT w="12700" cap="flat" cmpd="sng" algn="ctr">
                      <a:solidFill>
                        <a:schemeClr val="tx1"/>
                      </a:solidFill>
                      <a:prstDash val="solid"/>
                      <a:round/>
                      <a:headEnd type="none" w="med" len="med"/>
                      <a:tailEnd type="none" w="med" len="med"/>
                    </a:lnT>
                  </a:tcPr>
                </a:tc>
                <a:tc>
                  <a:txBody>
                    <a:bodyPr/>
                    <a:lstStyle/>
                    <a:p>
                      <a:pPr algn="ctr" fontAlgn="ctr"/>
                      <a:r>
                        <a:rPr lang="en-US" sz="1100" u="none" strike="noStrike">
                          <a:effectLst/>
                        </a:rPr>
                        <a:t>score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07338760"/>
                  </a:ext>
                </a:extLst>
              </a:tr>
              <a:tr h="249941">
                <a:tc>
                  <a:txBody>
                    <a:bodyPr/>
                    <a:lstStyle/>
                    <a:p>
                      <a:pPr algn="ctr" fontAlgn="ctr"/>
                      <a:r>
                        <a:rPr lang="en-US" altLang="zh-CN" sz="1100" u="none" strike="noStrike">
                          <a:effectLst/>
                        </a:rPr>
                        <a:t>1000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0.89868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645579621"/>
                  </a:ext>
                </a:extLst>
              </a:tr>
              <a:tr h="249941">
                <a:tc>
                  <a:txBody>
                    <a:bodyPr/>
                    <a:lstStyle/>
                    <a:p>
                      <a:pPr algn="ctr" fontAlgn="ctr"/>
                      <a:r>
                        <a:rPr lang="en-US" altLang="zh-CN" sz="1100" u="none" strike="noStrike">
                          <a:effectLst/>
                        </a:rPr>
                        <a:t>1300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0.89668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030865743"/>
                  </a:ext>
                </a:extLst>
              </a:tr>
              <a:tr h="249941">
                <a:tc>
                  <a:txBody>
                    <a:bodyPr/>
                    <a:lstStyle/>
                    <a:p>
                      <a:pPr algn="ctr" fontAlgn="ctr"/>
                      <a:r>
                        <a:rPr lang="en-US" altLang="zh-CN" sz="1100" u="none" strike="noStrike">
                          <a:effectLst/>
                        </a:rPr>
                        <a:t>1300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0.89668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1807826201"/>
                  </a:ext>
                </a:extLst>
              </a:tr>
              <a:tr h="249941">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0.8896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583475316"/>
                  </a:ext>
                </a:extLst>
              </a:tr>
              <a:tr h="249941">
                <a:tc>
                  <a:txBody>
                    <a:bodyPr/>
                    <a:lstStyle/>
                    <a:p>
                      <a:pPr algn="ctr" fontAlgn="ctr"/>
                      <a:r>
                        <a:rPr lang="en-US" altLang="zh-CN" sz="1100" u="none" strike="noStrike">
                          <a:effectLst/>
                        </a:rPr>
                        <a:t>1300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0.90736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1737039131"/>
                  </a:ext>
                </a:extLst>
              </a:tr>
              <a:tr h="249941">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0.89868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142359318"/>
                  </a:ext>
                </a:extLst>
              </a:tr>
              <a:tr h="249941">
                <a:tc>
                  <a:txBody>
                    <a:bodyPr/>
                    <a:lstStyle/>
                    <a:p>
                      <a:pPr algn="ctr" fontAlgn="ctr"/>
                      <a:r>
                        <a:rPr lang="en-US" altLang="zh-CN" sz="1100" u="none" strike="noStrike">
                          <a:effectLst/>
                        </a:rPr>
                        <a:t>1800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0.8896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890502797"/>
                  </a:ext>
                </a:extLst>
              </a:tr>
              <a:tr h="249941">
                <a:tc>
                  <a:txBody>
                    <a:bodyPr/>
                    <a:lstStyle/>
                    <a:p>
                      <a:pPr algn="ctr" fontAlgn="ctr"/>
                      <a:r>
                        <a:rPr lang="en-US" altLang="zh-CN" sz="1100" u="none" strike="noStrike">
                          <a:effectLst/>
                        </a:rPr>
                        <a:t>1800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30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0.89668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789247437"/>
                  </a:ext>
                </a:extLst>
              </a:tr>
              <a:tr h="249941">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dirty="0">
                          <a:effectLst/>
                        </a:rPr>
                        <a:t>0.89668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2901919"/>
                  </a:ext>
                </a:extLst>
              </a:tr>
            </a:tbl>
          </a:graphicData>
        </a:graphic>
      </p:graphicFrame>
    </p:spTree>
    <p:extLst>
      <p:ext uri="{BB962C8B-B14F-4D97-AF65-F5344CB8AC3E}">
        <p14:creationId xmlns:p14="http://schemas.microsoft.com/office/powerpoint/2010/main" val="66513244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linds(horizontal)">
                                      <p:cBhvr>
                                        <p:cTn id="10" dur="500"/>
                                        <p:tgtEl>
                                          <p:spTgt spid="2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linds(horizontal)">
                                      <p:cBhvr>
                                        <p:cTn id="13" dur="500"/>
                                        <p:tgtEl>
                                          <p:spTgt spid="27"/>
                                        </p:tgtEl>
                                      </p:cBhvr>
                                    </p:animEffect>
                                  </p:childTnLst>
                                </p:cTn>
                              </p:par>
                              <p:par>
                                <p:cTn id="14" presetID="3" presetClass="entr" presetSubtype="10" fill="hold" grpId="0" nodeType="withEffect" nodePh="1">
                                  <p:stCondLst>
                                    <p:cond delay="0"/>
                                  </p:stCondLst>
                                  <p:endCondLst>
                                    <p:cond evt="begin" delay="0">
                                      <p:tn val="14"/>
                                    </p:cond>
                                  </p:endCondLst>
                                  <p:childTnLst>
                                    <p:set>
                                      <p:cBhvr>
                                        <p:cTn id="15" dur="1" fill="hold">
                                          <p:stCondLst>
                                            <p:cond delay="0"/>
                                          </p:stCondLst>
                                        </p:cTn>
                                        <p:tgtEl>
                                          <p:spTgt spid="28"/>
                                        </p:tgtEl>
                                        <p:attrNameLst>
                                          <p:attrName>style.visibility</p:attrName>
                                        </p:attrNameLst>
                                      </p:cBhvr>
                                      <p:to>
                                        <p:strVal val="visible"/>
                                      </p:to>
                                    </p:set>
                                    <p:animEffect transition="in" filter="blinds(horizontal)">
                                      <p:cBhvr>
                                        <p:cTn id="16" dur="500"/>
                                        <p:tgtEl>
                                          <p:spTgt spid="2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linds(horizontal)">
                                      <p:cBhvr>
                                        <p:cTn id="19" dur="500"/>
                                        <p:tgtEl>
                                          <p:spTgt spid="2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linds(horizontal)">
                                      <p:cBhvr>
                                        <p:cTn id="22" dur="500"/>
                                        <p:tgtEl>
                                          <p:spTgt spid="3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linds(horizontal)">
                                      <p:cBhvr>
                                        <p:cTn id="25" dur="500"/>
                                        <p:tgtEl>
                                          <p:spTgt spid="3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linds(horizontal)">
                                      <p:cBhvr>
                                        <p:cTn id="28" dur="500"/>
                                        <p:tgtEl>
                                          <p:spTgt spid="3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linds(horizontal)">
                                      <p:cBhvr>
                                        <p:cTn id="3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2" grpId="0"/>
      <p:bldP spid="33"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59308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1979526">
            <a:off x="6650431" y="1373317"/>
            <a:ext cx="829539" cy="437230"/>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rot="1979526">
            <a:off x="6632284" y="2704109"/>
            <a:ext cx="829539" cy="411820"/>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图形 4"/>
          <p:cNvGrpSpPr/>
          <p:nvPr/>
        </p:nvGrpSpPr>
        <p:grpSpPr>
          <a:xfrm>
            <a:off x="103018" y="496491"/>
            <a:ext cx="5712164" cy="5865017"/>
            <a:chOff x="103018" y="496491"/>
            <a:chExt cx="5712164" cy="5865017"/>
          </a:xfrm>
        </p:grpSpPr>
        <p:sp>
          <p:nvSpPr>
            <p:cNvPr id="21" name="任意多边形: 形状 20"/>
            <p:cNvSpPr/>
            <p:nvPr/>
          </p:nvSpPr>
          <p:spPr>
            <a:xfrm>
              <a:off x="456277" y="506681"/>
              <a:ext cx="5300027" cy="5855392"/>
            </a:xfrm>
            <a:custGeom>
              <a:avLst/>
              <a:gdLst>
                <a:gd name="connsiteX0" fmla="*/ 5300028 w 5300027"/>
                <a:gd name="connsiteY0" fmla="*/ 2059550 h 5855392"/>
                <a:gd name="connsiteX1" fmla="*/ 4599736 w 5300027"/>
                <a:gd name="connsiteY1" fmla="*/ 2759842 h 5855392"/>
                <a:gd name="connsiteX2" fmla="*/ 3180470 w 5300027"/>
                <a:gd name="connsiteY2" fmla="*/ 2759842 h 5855392"/>
                <a:gd name="connsiteX3" fmla="*/ 3180470 w 5300027"/>
                <a:gd name="connsiteY3" fmla="*/ 5220771 h 5855392"/>
                <a:gd name="connsiteX4" fmla="*/ 4073809 w 5300027"/>
                <a:gd name="connsiteY4" fmla="*/ 5220771 h 5855392"/>
                <a:gd name="connsiteX5" fmla="*/ 4109475 w 5300027"/>
                <a:gd name="connsiteY5" fmla="*/ 5256437 h 5855392"/>
                <a:gd name="connsiteX6" fmla="*/ 4073809 w 5300027"/>
                <a:gd name="connsiteY6" fmla="*/ 5292102 h 5855392"/>
                <a:gd name="connsiteX7" fmla="*/ 3144804 w 5300027"/>
                <a:gd name="connsiteY7" fmla="*/ 5292102 h 5855392"/>
                <a:gd name="connsiteX8" fmla="*/ 3109138 w 5300027"/>
                <a:gd name="connsiteY8" fmla="*/ 5256437 h 5855392"/>
                <a:gd name="connsiteX9" fmla="*/ 3109138 w 5300027"/>
                <a:gd name="connsiteY9" fmla="*/ 2759842 h 5855392"/>
                <a:gd name="connsiteX10" fmla="*/ 2895144 w 5300027"/>
                <a:gd name="connsiteY10" fmla="*/ 2759842 h 5855392"/>
                <a:gd name="connsiteX11" fmla="*/ 2895144 w 5300027"/>
                <a:gd name="connsiteY11" fmla="*/ 5632907 h 5855392"/>
                <a:gd name="connsiteX12" fmla="*/ 3269917 w 5300027"/>
                <a:gd name="connsiteY12" fmla="*/ 5632907 h 5855392"/>
                <a:gd name="connsiteX13" fmla="*/ 3305582 w 5300027"/>
                <a:gd name="connsiteY13" fmla="*/ 5668573 h 5855392"/>
                <a:gd name="connsiteX14" fmla="*/ 3269917 w 5300027"/>
                <a:gd name="connsiteY14" fmla="*/ 5704239 h 5855392"/>
                <a:gd name="connsiteX15" fmla="*/ 2858913 w 5300027"/>
                <a:gd name="connsiteY15" fmla="*/ 5704239 h 5855392"/>
                <a:gd name="connsiteX16" fmla="*/ 2823247 w 5300027"/>
                <a:gd name="connsiteY16" fmla="*/ 5668573 h 5855392"/>
                <a:gd name="connsiteX17" fmla="*/ 2823247 w 5300027"/>
                <a:gd name="connsiteY17" fmla="*/ 2759842 h 5855392"/>
                <a:gd name="connsiteX18" fmla="*/ 2501690 w 5300027"/>
                <a:gd name="connsiteY18" fmla="*/ 2759842 h 5855392"/>
                <a:gd name="connsiteX19" fmla="*/ 2501690 w 5300027"/>
                <a:gd name="connsiteY19" fmla="*/ 5819728 h 5855392"/>
                <a:gd name="connsiteX20" fmla="*/ 2466025 w 5300027"/>
                <a:gd name="connsiteY20" fmla="*/ 5855393 h 5855392"/>
                <a:gd name="connsiteX21" fmla="*/ 1769129 w 5300027"/>
                <a:gd name="connsiteY21" fmla="*/ 5855393 h 5855392"/>
                <a:gd name="connsiteX22" fmla="*/ 1733464 w 5300027"/>
                <a:gd name="connsiteY22" fmla="*/ 5819728 h 5855392"/>
                <a:gd name="connsiteX23" fmla="*/ 1769129 w 5300027"/>
                <a:gd name="connsiteY23" fmla="*/ 5784062 h 5855392"/>
                <a:gd name="connsiteX24" fmla="*/ 2430359 w 5300027"/>
                <a:gd name="connsiteY24" fmla="*/ 5784062 h 5855392"/>
                <a:gd name="connsiteX25" fmla="*/ 2430359 w 5300027"/>
                <a:gd name="connsiteY25" fmla="*/ 2759842 h 5855392"/>
                <a:gd name="connsiteX26" fmla="*/ 2327891 w 5300027"/>
                <a:gd name="connsiteY26" fmla="*/ 2759842 h 5855392"/>
                <a:gd name="connsiteX27" fmla="*/ 2304114 w 5300027"/>
                <a:gd name="connsiteY27" fmla="*/ 2759276 h 5855392"/>
                <a:gd name="connsiteX28" fmla="*/ 2108236 w 5300027"/>
                <a:gd name="connsiteY28" fmla="*/ 2758143 h 5855392"/>
                <a:gd name="connsiteX29" fmla="*/ 2108236 w 5300027"/>
                <a:gd name="connsiteY29" fmla="*/ 5538365 h 5855392"/>
                <a:gd name="connsiteX30" fmla="*/ 2072570 w 5300027"/>
                <a:gd name="connsiteY30" fmla="*/ 5574031 h 5855392"/>
                <a:gd name="connsiteX31" fmla="*/ 983353 w 5300027"/>
                <a:gd name="connsiteY31" fmla="*/ 5574031 h 5855392"/>
                <a:gd name="connsiteX32" fmla="*/ 947687 w 5300027"/>
                <a:gd name="connsiteY32" fmla="*/ 5538365 h 5855392"/>
                <a:gd name="connsiteX33" fmla="*/ 983353 w 5300027"/>
                <a:gd name="connsiteY33" fmla="*/ 5502700 h 5855392"/>
                <a:gd name="connsiteX34" fmla="*/ 2037471 w 5300027"/>
                <a:gd name="connsiteY34" fmla="*/ 5502700 h 5855392"/>
                <a:gd name="connsiteX35" fmla="*/ 2037471 w 5300027"/>
                <a:gd name="connsiteY35" fmla="*/ 2758143 h 5855392"/>
                <a:gd name="connsiteX36" fmla="*/ 1033171 w 5300027"/>
                <a:gd name="connsiteY36" fmla="*/ 2752482 h 5855392"/>
                <a:gd name="connsiteX37" fmla="*/ 0 w 5300027"/>
                <a:gd name="connsiteY37" fmla="*/ 1719311 h 5855392"/>
                <a:gd name="connsiteX38" fmla="*/ 1033171 w 5300027"/>
                <a:gd name="connsiteY38" fmla="*/ 686139 h 5855392"/>
                <a:gd name="connsiteX39" fmla="*/ 1132243 w 5300027"/>
                <a:gd name="connsiteY39" fmla="*/ 691234 h 5855392"/>
                <a:gd name="connsiteX40" fmla="*/ 2327891 w 5300027"/>
                <a:gd name="connsiteY40" fmla="*/ 0 h 5855392"/>
                <a:gd name="connsiteX41" fmla="*/ 3371819 w 5300027"/>
                <a:gd name="connsiteY41" fmla="*/ 477806 h 5855392"/>
                <a:gd name="connsiteX42" fmla="*/ 3562602 w 5300027"/>
                <a:gd name="connsiteY42" fmla="*/ 460257 h 5855392"/>
                <a:gd name="connsiteX43" fmla="*/ 4590678 w 5300027"/>
                <a:gd name="connsiteY43" fmla="*/ 1359257 h 5855392"/>
                <a:gd name="connsiteX44" fmla="*/ 4599736 w 5300027"/>
                <a:gd name="connsiteY44" fmla="*/ 1359257 h 5855392"/>
                <a:gd name="connsiteX45" fmla="*/ 5300028 w 5300027"/>
                <a:gd name="connsiteY45" fmla="*/ 2059550 h 585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300027" h="5855392">
                  <a:moveTo>
                    <a:pt x="5300028" y="2059550"/>
                  </a:moveTo>
                  <a:cubicBezTo>
                    <a:pt x="5300028" y="2446210"/>
                    <a:pt x="4986397" y="2759842"/>
                    <a:pt x="4599736" y="2759842"/>
                  </a:cubicBezTo>
                  <a:lnTo>
                    <a:pt x="3180470" y="2759842"/>
                  </a:lnTo>
                  <a:lnTo>
                    <a:pt x="3180470" y="5220771"/>
                  </a:lnTo>
                  <a:lnTo>
                    <a:pt x="4073809" y="5220771"/>
                  </a:lnTo>
                  <a:cubicBezTo>
                    <a:pt x="4093057" y="5220771"/>
                    <a:pt x="4109475" y="5236623"/>
                    <a:pt x="4109475" y="5256437"/>
                  </a:cubicBezTo>
                  <a:cubicBezTo>
                    <a:pt x="4109475" y="5276251"/>
                    <a:pt x="4093057" y="5292102"/>
                    <a:pt x="4073809" y="5292102"/>
                  </a:cubicBezTo>
                  <a:lnTo>
                    <a:pt x="3144804" y="5292102"/>
                  </a:lnTo>
                  <a:cubicBezTo>
                    <a:pt x="3124990" y="5292102"/>
                    <a:pt x="3109138" y="5276251"/>
                    <a:pt x="3109138" y="5256437"/>
                  </a:cubicBezTo>
                  <a:lnTo>
                    <a:pt x="3109138" y="2759842"/>
                  </a:lnTo>
                  <a:lnTo>
                    <a:pt x="2895144" y="2759842"/>
                  </a:lnTo>
                  <a:lnTo>
                    <a:pt x="2895144" y="5632907"/>
                  </a:lnTo>
                  <a:lnTo>
                    <a:pt x="3269917" y="5632907"/>
                  </a:lnTo>
                  <a:cubicBezTo>
                    <a:pt x="3289165" y="5632907"/>
                    <a:pt x="3305582" y="5648759"/>
                    <a:pt x="3305582" y="5668573"/>
                  </a:cubicBezTo>
                  <a:cubicBezTo>
                    <a:pt x="3305582" y="5687821"/>
                    <a:pt x="3289165" y="5704239"/>
                    <a:pt x="3269917" y="5704239"/>
                  </a:cubicBezTo>
                  <a:lnTo>
                    <a:pt x="2858913" y="5704239"/>
                  </a:lnTo>
                  <a:cubicBezTo>
                    <a:pt x="2839099" y="5704239"/>
                    <a:pt x="2823247" y="5687821"/>
                    <a:pt x="2823247" y="5668573"/>
                  </a:cubicBezTo>
                  <a:lnTo>
                    <a:pt x="2823247" y="2759842"/>
                  </a:lnTo>
                  <a:lnTo>
                    <a:pt x="2501690" y="2759842"/>
                  </a:lnTo>
                  <a:lnTo>
                    <a:pt x="2501690" y="5819728"/>
                  </a:lnTo>
                  <a:cubicBezTo>
                    <a:pt x="2501690" y="5839542"/>
                    <a:pt x="2485273" y="5855393"/>
                    <a:pt x="2466025" y="5855393"/>
                  </a:cubicBezTo>
                  <a:lnTo>
                    <a:pt x="1769129" y="5855393"/>
                  </a:lnTo>
                  <a:cubicBezTo>
                    <a:pt x="1749881" y="5855393"/>
                    <a:pt x="1733464" y="5839542"/>
                    <a:pt x="1733464" y="5819728"/>
                  </a:cubicBezTo>
                  <a:cubicBezTo>
                    <a:pt x="1733464" y="5799914"/>
                    <a:pt x="1749881" y="5784062"/>
                    <a:pt x="1769129" y="5784062"/>
                  </a:cubicBezTo>
                  <a:lnTo>
                    <a:pt x="2430359" y="5784062"/>
                  </a:lnTo>
                  <a:lnTo>
                    <a:pt x="2430359" y="2759842"/>
                  </a:lnTo>
                  <a:lnTo>
                    <a:pt x="2327891" y="2759842"/>
                  </a:lnTo>
                  <a:lnTo>
                    <a:pt x="2304114" y="2759276"/>
                  </a:lnTo>
                  <a:lnTo>
                    <a:pt x="2108236" y="2758143"/>
                  </a:lnTo>
                  <a:lnTo>
                    <a:pt x="2108236" y="5538365"/>
                  </a:lnTo>
                  <a:cubicBezTo>
                    <a:pt x="2108236" y="5558179"/>
                    <a:pt x="2092384" y="5574031"/>
                    <a:pt x="2072570" y="5574031"/>
                  </a:cubicBezTo>
                  <a:lnTo>
                    <a:pt x="983353" y="5574031"/>
                  </a:lnTo>
                  <a:cubicBezTo>
                    <a:pt x="963539" y="5574031"/>
                    <a:pt x="947687" y="5558179"/>
                    <a:pt x="947687" y="5538365"/>
                  </a:cubicBezTo>
                  <a:cubicBezTo>
                    <a:pt x="947687" y="5518551"/>
                    <a:pt x="963539" y="5502700"/>
                    <a:pt x="983353" y="5502700"/>
                  </a:cubicBezTo>
                  <a:lnTo>
                    <a:pt x="2037471" y="5502700"/>
                  </a:lnTo>
                  <a:lnTo>
                    <a:pt x="2037471" y="2758143"/>
                  </a:lnTo>
                  <a:lnTo>
                    <a:pt x="1033171" y="2752482"/>
                  </a:lnTo>
                  <a:cubicBezTo>
                    <a:pt x="462521" y="2752482"/>
                    <a:pt x="0" y="2289961"/>
                    <a:pt x="0" y="1719311"/>
                  </a:cubicBezTo>
                  <a:cubicBezTo>
                    <a:pt x="0" y="1148660"/>
                    <a:pt x="462521" y="686139"/>
                    <a:pt x="1033171" y="686139"/>
                  </a:cubicBezTo>
                  <a:cubicBezTo>
                    <a:pt x="1066573" y="686139"/>
                    <a:pt x="1099974" y="687837"/>
                    <a:pt x="1132243" y="691234"/>
                  </a:cubicBezTo>
                  <a:cubicBezTo>
                    <a:pt x="1370580" y="277966"/>
                    <a:pt x="1817249" y="0"/>
                    <a:pt x="2327891" y="0"/>
                  </a:cubicBezTo>
                  <a:cubicBezTo>
                    <a:pt x="2745122" y="0"/>
                    <a:pt x="3118762" y="185122"/>
                    <a:pt x="3371819" y="477806"/>
                  </a:cubicBezTo>
                  <a:cubicBezTo>
                    <a:pt x="3433526" y="466484"/>
                    <a:pt x="3497498" y="460257"/>
                    <a:pt x="3562602" y="460257"/>
                  </a:cubicBezTo>
                  <a:cubicBezTo>
                    <a:pt x="4088528" y="460257"/>
                    <a:pt x="4522743" y="852013"/>
                    <a:pt x="4590678" y="1359257"/>
                  </a:cubicBezTo>
                  <a:lnTo>
                    <a:pt x="4599736" y="1359257"/>
                  </a:lnTo>
                  <a:cubicBezTo>
                    <a:pt x="4986397" y="1358691"/>
                    <a:pt x="5300028" y="1672323"/>
                    <a:pt x="5300028" y="2059550"/>
                  </a:cubicBezTo>
                  <a:close/>
                </a:path>
              </a:pathLst>
            </a:custGeom>
            <a:solidFill>
              <a:srgbClr val="FFFFFF"/>
            </a:solidFill>
            <a:ln w="5655" cap="flat">
              <a:noFill/>
              <a:prstDash val="solid"/>
              <a:miter/>
            </a:ln>
          </p:spPr>
          <p:txBody>
            <a:bodyPr rtlCol="0" anchor="ctr"/>
            <a:lstStyle/>
            <a:p>
              <a:endParaRPr lang="zh-CN" altLang="en-US"/>
            </a:p>
          </p:txBody>
        </p:sp>
        <p:sp>
          <p:nvSpPr>
            <p:cNvPr id="22" name="任意多边形: 形状 21"/>
            <p:cNvSpPr/>
            <p:nvPr/>
          </p:nvSpPr>
          <p:spPr>
            <a:xfrm>
              <a:off x="1009378" y="604054"/>
              <a:ext cx="406475" cy="406475"/>
            </a:xfrm>
            <a:custGeom>
              <a:avLst/>
              <a:gdLst>
                <a:gd name="connsiteX0" fmla="*/ 406475 w 406475"/>
                <a:gd name="connsiteY0" fmla="*/ 203238 h 406475"/>
                <a:gd name="connsiteX1" fmla="*/ 203238 w 406475"/>
                <a:gd name="connsiteY1" fmla="*/ 406475 h 406475"/>
                <a:gd name="connsiteX2" fmla="*/ 0 w 406475"/>
                <a:gd name="connsiteY2" fmla="*/ 203238 h 406475"/>
                <a:gd name="connsiteX3" fmla="*/ 203238 w 406475"/>
                <a:gd name="connsiteY3" fmla="*/ 0 h 406475"/>
                <a:gd name="connsiteX4" fmla="*/ 406475 w 406475"/>
                <a:gd name="connsiteY4" fmla="*/ 203238 h 406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75" h="406475">
                  <a:moveTo>
                    <a:pt x="406475" y="203238"/>
                  </a:moveTo>
                  <a:cubicBezTo>
                    <a:pt x="406475" y="315330"/>
                    <a:pt x="315330" y="406475"/>
                    <a:pt x="203238" y="406475"/>
                  </a:cubicBezTo>
                  <a:cubicBezTo>
                    <a:pt x="91145" y="406475"/>
                    <a:pt x="0" y="315330"/>
                    <a:pt x="0" y="203238"/>
                  </a:cubicBezTo>
                  <a:cubicBezTo>
                    <a:pt x="0" y="91146"/>
                    <a:pt x="91145" y="0"/>
                    <a:pt x="203238" y="0"/>
                  </a:cubicBezTo>
                  <a:cubicBezTo>
                    <a:pt x="315330" y="566"/>
                    <a:pt x="406475" y="91146"/>
                    <a:pt x="406475" y="203238"/>
                  </a:cubicBezTo>
                  <a:close/>
                </a:path>
              </a:pathLst>
            </a:custGeom>
            <a:solidFill>
              <a:srgbClr val="FFFFFF"/>
            </a:solidFill>
            <a:ln w="5655" cap="flat">
              <a:noFill/>
              <a:prstDash val="solid"/>
              <a:miter/>
            </a:ln>
          </p:spPr>
          <p:txBody>
            <a:bodyPr rtlCol="0" anchor="ctr"/>
            <a:lstStyle/>
            <a:p>
              <a:endParaRPr lang="zh-CN" altLang="en-US"/>
            </a:p>
          </p:txBody>
        </p:sp>
        <p:sp>
          <p:nvSpPr>
            <p:cNvPr id="23" name="任意多边形: 形状 22"/>
            <p:cNvSpPr/>
            <p:nvPr/>
          </p:nvSpPr>
          <p:spPr>
            <a:xfrm>
              <a:off x="1966123" y="1390396"/>
              <a:ext cx="212861" cy="212861"/>
            </a:xfrm>
            <a:custGeom>
              <a:avLst/>
              <a:gdLst>
                <a:gd name="connsiteX0" fmla="*/ 212862 w 212861"/>
                <a:gd name="connsiteY0" fmla="*/ 106431 h 212861"/>
                <a:gd name="connsiteX1" fmla="*/ 106431 w 212861"/>
                <a:gd name="connsiteY1" fmla="*/ 212862 h 212861"/>
                <a:gd name="connsiteX2" fmla="*/ 0 w 212861"/>
                <a:gd name="connsiteY2" fmla="*/ 106431 h 212861"/>
                <a:gd name="connsiteX3" fmla="*/ 106431 w 212861"/>
                <a:gd name="connsiteY3" fmla="*/ 0 h 212861"/>
                <a:gd name="connsiteX4" fmla="*/ 212862 w 212861"/>
                <a:gd name="connsiteY4" fmla="*/ 106431 h 212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861" h="212861">
                  <a:moveTo>
                    <a:pt x="212862" y="106431"/>
                  </a:moveTo>
                  <a:cubicBezTo>
                    <a:pt x="212862" y="165308"/>
                    <a:pt x="165307" y="212862"/>
                    <a:pt x="106431" y="212862"/>
                  </a:cubicBezTo>
                  <a:cubicBezTo>
                    <a:pt x="47554" y="212862"/>
                    <a:pt x="0" y="165308"/>
                    <a:pt x="0" y="106431"/>
                  </a:cubicBezTo>
                  <a:cubicBezTo>
                    <a:pt x="0" y="47554"/>
                    <a:pt x="47554" y="0"/>
                    <a:pt x="106431" y="0"/>
                  </a:cubicBezTo>
                  <a:cubicBezTo>
                    <a:pt x="165307" y="0"/>
                    <a:pt x="212862" y="48120"/>
                    <a:pt x="212862" y="106431"/>
                  </a:cubicBezTo>
                  <a:close/>
                </a:path>
              </a:pathLst>
            </a:custGeom>
            <a:solidFill>
              <a:srgbClr val="5DB8BE"/>
            </a:solidFill>
            <a:ln w="5655" cap="flat">
              <a:noFill/>
              <a:prstDash val="solid"/>
              <a:miter/>
            </a:ln>
          </p:spPr>
          <p:txBody>
            <a:bodyPr rtlCol="0" anchor="ctr"/>
            <a:lstStyle/>
            <a:p>
              <a:endParaRPr lang="zh-CN" altLang="en-US"/>
            </a:p>
          </p:txBody>
        </p:sp>
        <p:sp>
          <p:nvSpPr>
            <p:cNvPr id="25" name="任意多边形: 形状 24"/>
            <p:cNvSpPr/>
            <p:nvPr/>
          </p:nvSpPr>
          <p:spPr>
            <a:xfrm>
              <a:off x="4599153" y="672554"/>
              <a:ext cx="406475" cy="406475"/>
            </a:xfrm>
            <a:custGeom>
              <a:avLst/>
              <a:gdLst>
                <a:gd name="connsiteX0" fmla="*/ 406475 w 406475"/>
                <a:gd name="connsiteY0" fmla="*/ 203238 h 406475"/>
                <a:gd name="connsiteX1" fmla="*/ 203237 w 406475"/>
                <a:gd name="connsiteY1" fmla="*/ 406475 h 406475"/>
                <a:gd name="connsiteX2" fmla="*/ 0 w 406475"/>
                <a:gd name="connsiteY2" fmla="*/ 203238 h 406475"/>
                <a:gd name="connsiteX3" fmla="*/ 203237 w 406475"/>
                <a:gd name="connsiteY3" fmla="*/ 0 h 406475"/>
                <a:gd name="connsiteX4" fmla="*/ 406475 w 406475"/>
                <a:gd name="connsiteY4" fmla="*/ 203238 h 406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75" h="406475">
                  <a:moveTo>
                    <a:pt x="406475" y="203238"/>
                  </a:moveTo>
                  <a:cubicBezTo>
                    <a:pt x="406475" y="315330"/>
                    <a:pt x="315330" y="406475"/>
                    <a:pt x="203237" y="406475"/>
                  </a:cubicBezTo>
                  <a:cubicBezTo>
                    <a:pt x="91145" y="406475"/>
                    <a:pt x="0" y="315330"/>
                    <a:pt x="0" y="203238"/>
                  </a:cubicBezTo>
                  <a:cubicBezTo>
                    <a:pt x="0" y="91146"/>
                    <a:pt x="91145" y="0"/>
                    <a:pt x="203237" y="0"/>
                  </a:cubicBezTo>
                  <a:cubicBezTo>
                    <a:pt x="315896" y="0"/>
                    <a:pt x="406475" y="91146"/>
                    <a:pt x="406475" y="203238"/>
                  </a:cubicBezTo>
                  <a:close/>
                </a:path>
              </a:pathLst>
            </a:custGeom>
            <a:solidFill>
              <a:srgbClr val="3B3854"/>
            </a:solidFill>
            <a:ln w="5655" cap="flat">
              <a:noFill/>
              <a:prstDash val="solid"/>
              <a:miter/>
            </a:ln>
          </p:spPr>
          <p:txBody>
            <a:bodyPr rtlCol="0" anchor="ctr"/>
            <a:lstStyle/>
            <a:p>
              <a:endParaRPr lang="zh-CN" altLang="en-US"/>
            </a:p>
          </p:txBody>
        </p:sp>
        <p:sp>
          <p:nvSpPr>
            <p:cNvPr id="26" name="任意多边形: 形状 25"/>
            <p:cNvSpPr/>
            <p:nvPr/>
          </p:nvSpPr>
          <p:spPr>
            <a:xfrm>
              <a:off x="3340099" y="496491"/>
              <a:ext cx="406475" cy="406475"/>
            </a:xfrm>
            <a:custGeom>
              <a:avLst/>
              <a:gdLst>
                <a:gd name="connsiteX0" fmla="*/ 406475 w 406475"/>
                <a:gd name="connsiteY0" fmla="*/ 203238 h 406475"/>
                <a:gd name="connsiteX1" fmla="*/ 203238 w 406475"/>
                <a:gd name="connsiteY1" fmla="*/ 406475 h 406475"/>
                <a:gd name="connsiteX2" fmla="*/ 0 w 406475"/>
                <a:gd name="connsiteY2" fmla="*/ 203238 h 406475"/>
                <a:gd name="connsiteX3" fmla="*/ 203238 w 406475"/>
                <a:gd name="connsiteY3" fmla="*/ 0 h 406475"/>
                <a:gd name="connsiteX4" fmla="*/ 406475 w 406475"/>
                <a:gd name="connsiteY4" fmla="*/ 203238 h 406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75" h="406475">
                  <a:moveTo>
                    <a:pt x="406475" y="203238"/>
                  </a:moveTo>
                  <a:cubicBezTo>
                    <a:pt x="406475" y="315330"/>
                    <a:pt x="315330" y="406475"/>
                    <a:pt x="203238" y="406475"/>
                  </a:cubicBezTo>
                  <a:cubicBezTo>
                    <a:pt x="91146" y="406475"/>
                    <a:pt x="0" y="315330"/>
                    <a:pt x="0" y="203238"/>
                  </a:cubicBezTo>
                  <a:cubicBezTo>
                    <a:pt x="0" y="91146"/>
                    <a:pt x="91146" y="0"/>
                    <a:pt x="203238" y="0"/>
                  </a:cubicBezTo>
                  <a:cubicBezTo>
                    <a:pt x="315330" y="0"/>
                    <a:pt x="406475" y="91146"/>
                    <a:pt x="406475" y="203238"/>
                  </a:cubicBezTo>
                  <a:close/>
                </a:path>
              </a:pathLst>
            </a:custGeom>
            <a:solidFill>
              <a:srgbClr val="FFFFFF"/>
            </a:solidFill>
            <a:ln w="5655" cap="flat">
              <a:noFill/>
              <a:prstDash val="solid"/>
              <a:miter/>
            </a:ln>
          </p:spPr>
          <p:txBody>
            <a:bodyPr rtlCol="0" anchor="ctr"/>
            <a:lstStyle/>
            <a:p>
              <a:endParaRPr lang="zh-CN" altLang="en-US"/>
            </a:p>
          </p:txBody>
        </p:sp>
        <p:sp>
          <p:nvSpPr>
            <p:cNvPr id="40" name="任意多边形: 形状 39"/>
            <p:cNvSpPr/>
            <p:nvPr/>
          </p:nvSpPr>
          <p:spPr>
            <a:xfrm>
              <a:off x="801045" y="3397862"/>
              <a:ext cx="435913" cy="435913"/>
            </a:xfrm>
            <a:custGeom>
              <a:avLst/>
              <a:gdLst>
                <a:gd name="connsiteX0" fmla="*/ 435913 w 435913"/>
                <a:gd name="connsiteY0" fmla="*/ 217957 h 435913"/>
                <a:gd name="connsiteX1" fmla="*/ 217957 w 435913"/>
                <a:gd name="connsiteY1" fmla="*/ 435913 h 435913"/>
                <a:gd name="connsiteX2" fmla="*/ 0 w 435913"/>
                <a:gd name="connsiteY2" fmla="*/ 217957 h 435913"/>
                <a:gd name="connsiteX3" fmla="*/ 217957 w 435913"/>
                <a:gd name="connsiteY3" fmla="*/ 0 h 435913"/>
                <a:gd name="connsiteX4" fmla="*/ 435913 w 435913"/>
                <a:gd name="connsiteY4" fmla="*/ 217957 h 435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13" h="435913">
                  <a:moveTo>
                    <a:pt x="435913" y="217957"/>
                  </a:moveTo>
                  <a:cubicBezTo>
                    <a:pt x="435913" y="338541"/>
                    <a:pt x="338541" y="435913"/>
                    <a:pt x="217957" y="435913"/>
                  </a:cubicBezTo>
                  <a:cubicBezTo>
                    <a:pt x="97373" y="435913"/>
                    <a:pt x="0" y="338541"/>
                    <a:pt x="0" y="217957"/>
                  </a:cubicBezTo>
                  <a:cubicBezTo>
                    <a:pt x="0" y="97373"/>
                    <a:pt x="97373" y="0"/>
                    <a:pt x="217957" y="0"/>
                  </a:cubicBezTo>
                  <a:cubicBezTo>
                    <a:pt x="338541" y="0"/>
                    <a:pt x="435913" y="97373"/>
                    <a:pt x="435913" y="217957"/>
                  </a:cubicBezTo>
                  <a:close/>
                </a:path>
              </a:pathLst>
            </a:custGeom>
            <a:solidFill>
              <a:srgbClr val="FFFFFF"/>
            </a:solidFill>
            <a:ln w="5655" cap="flat">
              <a:noFill/>
              <a:prstDash val="solid"/>
              <a:miter/>
            </a:ln>
          </p:spPr>
          <p:txBody>
            <a:bodyPr rtlCol="0" anchor="ctr"/>
            <a:lstStyle/>
            <a:p>
              <a:endParaRPr lang="zh-CN" altLang="en-US"/>
            </a:p>
          </p:txBody>
        </p:sp>
        <p:sp>
          <p:nvSpPr>
            <p:cNvPr id="41" name="任意多边形: 形状 40"/>
            <p:cNvSpPr/>
            <p:nvPr/>
          </p:nvSpPr>
          <p:spPr>
            <a:xfrm>
              <a:off x="2141054" y="3888123"/>
              <a:ext cx="260415" cy="260415"/>
            </a:xfrm>
            <a:custGeom>
              <a:avLst/>
              <a:gdLst>
                <a:gd name="connsiteX0" fmla="*/ 260416 w 260415"/>
                <a:gd name="connsiteY0" fmla="*/ 130208 h 260415"/>
                <a:gd name="connsiteX1" fmla="*/ 130208 w 260415"/>
                <a:gd name="connsiteY1" fmla="*/ 260416 h 260415"/>
                <a:gd name="connsiteX2" fmla="*/ 0 w 260415"/>
                <a:gd name="connsiteY2" fmla="*/ 130208 h 260415"/>
                <a:gd name="connsiteX3" fmla="*/ 130208 w 260415"/>
                <a:gd name="connsiteY3" fmla="*/ 0 h 260415"/>
                <a:gd name="connsiteX4" fmla="*/ 260416 w 260415"/>
                <a:gd name="connsiteY4" fmla="*/ 130208 h 260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415" h="260415">
                  <a:moveTo>
                    <a:pt x="260416" y="130208"/>
                  </a:moveTo>
                  <a:cubicBezTo>
                    <a:pt x="260416" y="202105"/>
                    <a:pt x="202105" y="260416"/>
                    <a:pt x="130208" y="260416"/>
                  </a:cubicBezTo>
                  <a:cubicBezTo>
                    <a:pt x="58310" y="260416"/>
                    <a:pt x="0" y="202105"/>
                    <a:pt x="0" y="130208"/>
                  </a:cubicBezTo>
                  <a:cubicBezTo>
                    <a:pt x="0" y="58311"/>
                    <a:pt x="58310" y="0"/>
                    <a:pt x="130208" y="0"/>
                  </a:cubicBezTo>
                  <a:cubicBezTo>
                    <a:pt x="202105" y="0"/>
                    <a:pt x="260416" y="58311"/>
                    <a:pt x="260416" y="130208"/>
                  </a:cubicBezTo>
                  <a:close/>
                </a:path>
              </a:pathLst>
            </a:custGeom>
            <a:solidFill>
              <a:srgbClr val="C7E6EE"/>
            </a:solidFill>
            <a:ln w="5655" cap="flat">
              <a:noFill/>
              <a:prstDash val="solid"/>
              <a:miter/>
            </a:ln>
          </p:spPr>
          <p:txBody>
            <a:bodyPr rtlCol="0" anchor="ctr"/>
            <a:lstStyle/>
            <a:p>
              <a:endParaRPr lang="zh-CN" altLang="en-US"/>
            </a:p>
          </p:txBody>
        </p:sp>
        <p:sp>
          <p:nvSpPr>
            <p:cNvPr id="42" name="任意多边形: 形状 41"/>
            <p:cNvSpPr/>
            <p:nvPr/>
          </p:nvSpPr>
          <p:spPr>
            <a:xfrm>
              <a:off x="1273756" y="5915404"/>
              <a:ext cx="260415" cy="260415"/>
            </a:xfrm>
            <a:custGeom>
              <a:avLst/>
              <a:gdLst>
                <a:gd name="connsiteX0" fmla="*/ 260416 w 260415"/>
                <a:gd name="connsiteY0" fmla="*/ 130208 h 260415"/>
                <a:gd name="connsiteX1" fmla="*/ 130208 w 260415"/>
                <a:gd name="connsiteY1" fmla="*/ 260416 h 260415"/>
                <a:gd name="connsiteX2" fmla="*/ 0 w 260415"/>
                <a:gd name="connsiteY2" fmla="*/ 130208 h 260415"/>
                <a:gd name="connsiteX3" fmla="*/ 130208 w 260415"/>
                <a:gd name="connsiteY3" fmla="*/ 0 h 260415"/>
                <a:gd name="connsiteX4" fmla="*/ 260416 w 260415"/>
                <a:gd name="connsiteY4" fmla="*/ 130208 h 260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415" h="260415">
                  <a:moveTo>
                    <a:pt x="260416" y="130208"/>
                  </a:moveTo>
                  <a:cubicBezTo>
                    <a:pt x="260416" y="202105"/>
                    <a:pt x="202105" y="260416"/>
                    <a:pt x="130208" y="260416"/>
                  </a:cubicBezTo>
                  <a:cubicBezTo>
                    <a:pt x="58311" y="260416"/>
                    <a:pt x="0" y="202105"/>
                    <a:pt x="0" y="130208"/>
                  </a:cubicBezTo>
                  <a:cubicBezTo>
                    <a:pt x="0" y="58310"/>
                    <a:pt x="58311" y="0"/>
                    <a:pt x="130208" y="0"/>
                  </a:cubicBezTo>
                  <a:cubicBezTo>
                    <a:pt x="202105" y="0"/>
                    <a:pt x="260416" y="58310"/>
                    <a:pt x="260416" y="130208"/>
                  </a:cubicBezTo>
                  <a:close/>
                </a:path>
              </a:pathLst>
            </a:custGeom>
            <a:solidFill>
              <a:srgbClr val="C7E6EE"/>
            </a:solidFill>
            <a:ln w="5655" cap="flat">
              <a:noFill/>
              <a:prstDash val="solid"/>
              <a:miter/>
            </a:ln>
          </p:spPr>
          <p:txBody>
            <a:bodyPr rtlCol="0" anchor="ctr"/>
            <a:lstStyle/>
            <a:p>
              <a:endParaRPr lang="zh-CN" altLang="en-US"/>
            </a:p>
          </p:txBody>
        </p:sp>
        <p:sp>
          <p:nvSpPr>
            <p:cNvPr id="43" name="任意多边形: 形状 42"/>
            <p:cNvSpPr/>
            <p:nvPr/>
          </p:nvSpPr>
          <p:spPr>
            <a:xfrm>
              <a:off x="5070166" y="1200745"/>
              <a:ext cx="190216" cy="190216"/>
            </a:xfrm>
            <a:custGeom>
              <a:avLst/>
              <a:gdLst>
                <a:gd name="connsiteX0" fmla="*/ 190217 w 190216"/>
                <a:gd name="connsiteY0" fmla="*/ 95108 h 190216"/>
                <a:gd name="connsiteX1" fmla="*/ 95108 w 190216"/>
                <a:gd name="connsiteY1" fmla="*/ 190217 h 190216"/>
                <a:gd name="connsiteX2" fmla="*/ 0 w 190216"/>
                <a:gd name="connsiteY2" fmla="*/ 95108 h 190216"/>
                <a:gd name="connsiteX3" fmla="*/ 95108 w 190216"/>
                <a:gd name="connsiteY3" fmla="*/ 0 h 190216"/>
                <a:gd name="connsiteX4" fmla="*/ 190217 w 190216"/>
                <a:gd name="connsiteY4" fmla="*/ 95108 h 190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216" h="190216">
                  <a:moveTo>
                    <a:pt x="190217" y="95108"/>
                  </a:moveTo>
                  <a:cubicBezTo>
                    <a:pt x="190217" y="147758"/>
                    <a:pt x="147758" y="190217"/>
                    <a:pt x="95108" y="190217"/>
                  </a:cubicBezTo>
                  <a:cubicBezTo>
                    <a:pt x="42459" y="190217"/>
                    <a:pt x="0" y="147758"/>
                    <a:pt x="0" y="95108"/>
                  </a:cubicBezTo>
                  <a:cubicBezTo>
                    <a:pt x="0" y="42459"/>
                    <a:pt x="42459" y="0"/>
                    <a:pt x="95108" y="0"/>
                  </a:cubicBezTo>
                  <a:cubicBezTo>
                    <a:pt x="147758" y="0"/>
                    <a:pt x="190217" y="42459"/>
                    <a:pt x="190217" y="95108"/>
                  </a:cubicBezTo>
                  <a:close/>
                </a:path>
              </a:pathLst>
            </a:custGeom>
            <a:solidFill>
              <a:srgbClr val="C7E6EE"/>
            </a:solidFill>
            <a:ln w="5655" cap="flat">
              <a:noFill/>
              <a:prstDash val="solid"/>
              <a:miter/>
            </a:ln>
          </p:spPr>
          <p:txBody>
            <a:bodyPr rtlCol="0" anchor="ctr"/>
            <a:lstStyle/>
            <a:p>
              <a:endParaRPr lang="zh-CN" altLang="en-US"/>
            </a:p>
          </p:txBody>
        </p:sp>
        <p:sp>
          <p:nvSpPr>
            <p:cNvPr id="44" name="任意多边形: 形状 43"/>
            <p:cNvSpPr/>
            <p:nvPr/>
          </p:nvSpPr>
          <p:spPr>
            <a:xfrm>
              <a:off x="103018" y="2352802"/>
              <a:ext cx="190216" cy="190216"/>
            </a:xfrm>
            <a:custGeom>
              <a:avLst/>
              <a:gdLst>
                <a:gd name="connsiteX0" fmla="*/ 190217 w 190216"/>
                <a:gd name="connsiteY0" fmla="*/ 95108 h 190216"/>
                <a:gd name="connsiteX1" fmla="*/ 95108 w 190216"/>
                <a:gd name="connsiteY1" fmla="*/ 190217 h 190216"/>
                <a:gd name="connsiteX2" fmla="*/ 0 w 190216"/>
                <a:gd name="connsiteY2" fmla="*/ 95108 h 190216"/>
                <a:gd name="connsiteX3" fmla="*/ 95108 w 190216"/>
                <a:gd name="connsiteY3" fmla="*/ 0 h 190216"/>
                <a:gd name="connsiteX4" fmla="*/ 190217 w 190216"/>
                <a:gd name="connsiteY4" fmla="*/ 95108 h 190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216" h="190216">
                  <a:moveTo>
                    <a:pt x="190217" y="95108"/>
                  </a:moveTo>
                  <a:cubicBezTo>
                    <a:pt x="190217" y="147758"/>
                    <a:pt x="147758" y="190217"/>
                    <a:pt x="95108" y="190217"/>
                  </a:cubicBezTo>
                  <a:cubicBezTo>
                    <a:pt x="42459" y="190217"/>
                    <a:pt x="0" y="147758"/>
                    <a:pt x="0" y="95108"/>
                  </a:cubicBezTo>
                  <a:cubicBezTo>
                    <a:pt x="0" y="42459"/>
                    <a:pt x="42459" y="0"/>
                    <a:pt x="95108" y="0"/>
                  </a:cubicBezTo>
                  <a:cubicBezTo>
                    <a:pt x="147758" y="0"/>
                    <a:pt x="190217" y="42459"/>
                    <a:pt x="190217" y="95108"/>
                  </a:cubicBezTo>
                  <a:close/>
                </a:path>
              </a:pathLst>
            </a:custGeom>
            <a:solidFill>
              <a:srgbClr val="C7E6EE"/>
            </a:solidFill>
            <a:ln w="5655" cap="flat">
              <a:noFill/>
              <a:prstDash val="solid"/>
              <a:miter/>
            </a:ln>
          </p:spPr>
          <p:txBody>
            <a:bodyPr rtlCol="0" anchor="ctr"/>
            <a:lstStyle/>
            <a:p>
              <a:endParaRPr lang="zh-CN" altLang="en-US"/>
            </a:p>
          </p:txBody>
        </p:sp>
        <p:sp>
          <p:nvSpPr>
            <p:cNvPr id="45" name="任意多边形: 形状 44"/>
            <p:cNvSpPr/>
            <p:nvPr/>
          </p:nvSpPr>
          <p:spPr>
            <a:xfrm>
              <a:off x="1709104" y="604620"/>
              <a:ext cx="190216" cy="190216"/>
            </a:xfrm>
            <a:custGeom>
              <a:avLst/>
              <a:gdLst>
                <a:gd name="connsiteX0" fmla="*/ 190217 w 190216"/>
                <a:gd name="connsiteY0" fmla="*/ 95108 h 190216"/>
                <a:gd name="connsiteX1" fmla="*/ 95108 w 190216"/>
                <a:gd name="connsiteY1" fmla="*/ 190217 h 190216"/>
                <a:gd name="connsiteX2" fmla="*/ 0 w 190216"/>
                <a:gd name="connsiteY2" fmla="*/ 95108 h 190216"/>
                <a:gd name="connsiteX3" fmla="*/ 95108 w 190216"/>
                <a:gd name="connsiteY3" fmla="*/ 0 h 190216"/>
                <a:gd name="connsiteX4" fmla="*/ 190217 w 190216"/>
                <a:gd name="connsiteY4" fmla="*/ 95108 h 190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216" h="190216">
                  <a:moveTo>
                    <a:pt x="190217" y="95108"/>
                  </a:moveTo>
                  <a:cubicBezTo>
                    <a:pt x="190217" y="147758"/>
                    <a:pt x="147758" y="190217"/>
                    <a:pt x="95108" y="190217"/>
                  </a:cubicBezTo>
                  <a:cubicBezTo>
                    <a:pt x="42459" y="190217"/>
                    <a:pt x="0" y="147758"/>
                    <a:pt x="0" y="95108"/>
                  </a:cubicBezTo>
                  <a:cubicBezTo>
                    <a:pt x="0" y="42459"/>
                    <a:pt x="42459" y="0"/>
                    <a:pt x="95108" y="0"/>
                  </a:cubicBezTo>
                  <a:cubicBezTo>
                    <a:pt x="147758" y="0"/>
                    <a:pt x="190217" y="42459"/>
                    <a:pt x="190217" y="95108"/>
                  </a:cubicBezTo>
                  <a:close/>
                </a:path>
              </a:pathLst>
            </a:custGeom>
            <a:solidFill>
              <a:srgbClr val="C7E6EE"/>
            </a:solidFill>
            <a:ln w="5655" cap="flat">
              <a:noFill/>
              <a:prstDash val="solid"/>
              <a:miter/>
            </a:ln>
          </p:spPr>
          <p:txBody>
            <a:bodyPr rtlCol="0" anchor="ctr"/>
            <a:lstStyle/>
            <a:p>
              <a:endParaRPr lang="zh-CN" altLang="en-US"/>
            </a:p>
          </p:txBody>
        </p:sp>
        <p:sp>
          <p:nvSpPr>
            <p:cNvPr id="46" name="任意多边形: 形状 45"/>
            <p:cNvSpPr/>
            <p:nvPr/>
          </p:nvSpPr>
          <p:spPr>
            <a:xfrm>
              <a:off x="5488529" y="4364232"/>
              <a:ext cx="326086" cy="326085"/>
            </a:xfrm>
            <a:custGeom>
              <a:avLst/>
              <a:gdLst>
                <a:gd name="connsiteX0" fmla="*/ 326086 w 326086"/>
                <a:gd name="connsiteY0" fmla="*/ 163043 h 326085"/>
                <a:gd name="connsiteX1" fmla="*/ 163043 w 326086"/>
                <a:gd name="connsiteY1" fmla="*/ 326086 h 326085"/>
                <a:gd name="connsiteX2" fmla="*/ 0 w 326086"/>
                <a:gd name="connsiteY2" fmla="*/ 163043 h 326085"/>
                <a:gd name="connsiteX3" fmla="*/ 163043 w 326086"/>
                <a:gd name="connsiteY3" fmla="*/ 0 h 326085"/>
                <a:gd name="connsiteX4" fmla="*/ 326086 w 326086"/>
                <a:gd name="connsiteY4" fmla="*/ 163043 h 326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086" h="326085">
                  <a:moveTo>
                    <a:pt x="326086" y="163043"/>
                  </a:moveTo>
                  <a:cubicBezTo>
                    <a:pt x="326086" y="253056"/>
                    <a:pt x="253056" y="326086"/>
                    <a:pt x="163043" y="326086"/>
                  </a:cubicBezTo>
                  <a:cubicBezTo>
                    <a:pt x="73030" y="326086"/>
                    <a:pt x="0" y="253056"/>
                    <a:pt x="0" y="163043"/>
                  </a:cubicBezTo>
                  <a:cubicBezTo>
                    <a:pt x="0" y="73029"/>
                    <a:pt x="73030" y="0"/>
                    <a:pt x="163043" y="0"/>
                  </a:cubicBezTo>
                  <a:cubicBezTo>
                    <a:pt x="253056" y="0"/>
                    <a:pt x="326086" y="73029"/>
                    <a:pt x="326086" y="163043"/>
                  </a:cubicBezTo>
                  <a:close/>
                </a:path>
              </a:pathLst>
            </a:custGeom>
            <a:solidFill>
              <a:srgbClr val="C7E6EE"/>
            </a:solidFill>
            <a:ln w="5655" cap="flat">
              <a:noFill/>
              <a:prstDash val="solid"/>
              <a:miter/>
            </a:ln>
          </p:spPr>
          <p:txBody>
            <a:bodyPr rtlCol="0" anchor="ctr"/>
            <a:lstStyle/>
            <a:p>
              <a:endParaRPr lang="zh-CN" altLang="en-US"/>
            </a:p>
          </p:txBody>
        </p:sp>
        <p:sp>
          <p:nvSpPr>
            <p:cNvPr id="47" name="任意多边形: 形状 46"/>
            <p:cNvSpPr/>
            <p:nvPr/>
          </p:nvSpPr>
          <p:spPr>
            <a:xfrm>
              <a:off x="198692" y="1452099"/>
              <a:ext cx="227580" cy="228151"/>
            </a:xfrm>
            <a:custGeom>
              <a:avLst/>
              <a:gdLst>
                <a:gd name="connsiteX0" fmla="*/ 227581 w 227580"/>
                <a:gd name="connsiteY0" fmla="*/ 113795 h 228151"/>
                <a:gd name="connsiteX1" fmla="*/ 113790 w 227580"/>
                <a:gd name="connsiteY1" fmla="*/ 228152 h 228151"/>
                <a:gd name="connsiteX2" fmla="*/ 0 w 227580"/>
                <a:gd name="connsiteY2" fmla="*/ 113795 h 228151"/>
                <a:gd name="connsiteX3" fmla="*/ 113790 w 227580"/>
                <a:gd name="connsiteY3" fmla="*/ 5 h 228151"/>
                <a:gd name="connsiteX4" fmla="*/ 227581 w 227580"/>
                <a:gd name="connsiteY4" fmla="*/ 113795 h 228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580" h="228151">
                  <a:moveTo>
                    <a:pt x="227581" y="113795"/>
                  </a:moveTo>
                  <a:cubicBezTo>
                    <a:pt x="227581" y="176635"/>
                    <a:pt x="176630" y="228152"/>
                    <a:pt x="113790" y="228152"/>
                  </a:cubicBezTo>
                  <a:cubicBezTo>
                    <a:pt x="50951" y="228152"/>
                    <a:pt x="0" y="177201"/>
                    <a:pt x="0" y="113795"/>
                  </a:cubicBezTo>
                  <a:cubicBezTo>
                    <a:pt x="0" y="50956"/>
                    <a:pt x="50951" y="5"/>
                    <a:pt x="113790" y="5"/>
                  </a:cubicBezTo>
                  <a:cubicBezTo>
                    <a:pt x="176630" y="-561"/>
                    <a:pt x="227581" y="50389"/>
                    <a:pt x="227581" y="113795"/>
                  </a:cubicBezTo>
                  <a:close/>
                </a:path>
              </a:pathLst>
            </a:custGeom>
            <a:solidFill>
              <a:srgbClr val="5DB8BE"/>
            </a:solidFill>
            <a:ln w="5655" cap="flat">
              <a:noFill/>
              <a:prstDash val="solid"/>
              <a:miter/>
            </a:ln>
          </p:spPr>
          <p:txBody>
            <a:bodyPr rtlCol="0" anchor="ctr"/>
            <a:lstStyle/>
            <a:p>
              <a:endParaRPr lang="zh-CN" altLang="en-US"/>
            </a:p>
          </p:txBody>
        </p:sp>
      </p:grpSp>
      <p:sp>
        <p:nvSpPr>
          <p:cNvPr id="30" name="矩形 29"/>
          <p:cNvSpPr/>
          <p:nvPr/>
        </p:nvSpPr>
        <p:spPr>
          <a:xfrm rot="1979526">
            <a:off x="6649930" y="4059667"/>
            <a:ext cx="829539" cy="411820"/>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rot="1979526">
            <a:off x="6640305" y="5378328"/>
            <a:ext cx="829539" cy="411820"/>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6489256" y="1144909"/>
            <a:ext cx="444500" cy="444500"/>
          </a:xfrm>
          <a:prstGeom prst="ellipse">
            <a:avLst/>
          </a:prstGeom>
          <a:solidFill>
            <a:schemeClr val="accent4"/>
          </a:solidFill>
          <a:ln>
            <a:noFill/>
          </a:ln>
          <a:effectLst>
            <a:outerShdw blurRad="203200" dist="889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bg1">
                    <a:lumMod val="95000"/>
                  </a:schemeClr>
                </a:solidFill>
                <a:cs typeface="+mn-ea"/>
                <a:sym typeface="+mn-lt"/>
              </a:rPr>
              <a:t>1</a:t>
            </a:r>
            <a:endParaRPr kumimoji="1" lang="zh-CN" altLang="en-US" sz="2400" dirty="0">
              <a:solidFill>
                <a:schemeClr val="bg1">
                  <a:lumMod val="95000"/>
                </a:schemeClr>
              </a:solidFill>
              <a:cs typeface="+mn-ea"/>
              <a:sym typeface="+mn-lt"/>
            </a:endParaRPr>
          </a:p>
        </p:txBody>
      </p:sp>
      <p:sp>
        <p:nvSpPr>
          <p:cNvPr id="10" name="文本框 9"/>
          <p:cNvSpPr txBox="1"/>
          <p:nvPr/>
        </p:nvSpPr>
        <p:spPr>
          <a:xfrm>
            <a:off x="7060756" y="1152333"/>
            <a:ext cx="1620957" cy="523220"/>
          </a:xfrm>
          <a:prstGeom prst="rect">
            <a:avLst/>
          </a:prstGeom>
          <a:noFill/>
        </p:spPr>
        <p:txBody>
          <a:bodyPr wrap="none" rtlCol="0">
            <a:spAutoFit/>
          </a:bodyPr>
          <a:lstStyle/>
          <a:p>
            <a:r>
              <a:rPr kumimoji="1" lang="zh-CN" altLang="en-US" sz="2800" dirty="0">
                <a:solidFill>
                  <a:srgbClr val="303A46"/>
                </a:solidFill>
                <a:cs typeface="+mn-ea"/>
                <a:sym typeface="+mn-lt"/>
              </a:rPr>
              <a:t>背景概述</a:t>
            </a:r>
          </a:p>
        </p:txBody>
      </p:sp>
      <p:sp>
        <p:nvSpPr>
          <p:cNvPr id="12" name="椭圆 11"/>
          <p:cNvSpPr/>
          <p:nvPr/>
        </p:nvSpPr>
        <p:spPr>
          <a:xfrm>
            <a:off x="6489255" y="2477739"/>
            <a:ext cx="444500" cy="444500"/>
          </a:xfrm>
          <a:prstGeom prst="ellipse">
            <a:avLst/>
          </a:prstGeom>
          <a:solidFill>
            <a:schemeClr val="accent5"/>
          </a:solidFill>
          <a:ln>
            <a:noFill/>
          </a:ln>
          <a:effectLst>
            <a:outerShdw blurRad="203200" dist="889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a:solidFill>
                  <a:schemeClr val="bg1">
                    <a:lumMod val="95000"/>
                  </a:schemeClr>
                </a:solidFill>
                <a:cs typeface="+mn-ea"/>
                <a:sym typeface="+mn-lt"/>
              </a:rPr>
              <a:t>2</a:t>
            </a:r>
            <a:endParaRPr kumimoji="1" lang="zh-CN" altLang="en-US" sz="2400">
              <a:solidFill>
                <a:schemeClr val="bg1">
                  <a:lumMod val="95000"/>
                </a:schemeClr>
              </a:solidFill>
              <a:cs typeface="+mn-ea"/>
              <a:sym typeface="+mn-lt"/>
            </a:endParaRPr>
          </a:p>
        </p:txBody>
      </p:sp>
      <p:sp>
        <p:nvSpPr>
          <p:cNvPr id="13" name="文本框 12"/>
          <p:cNvSpPr txBox="1"/>
          <p:nvPr/>
        </p:nvSpPr>
        <p:spPr>
          <a:xfrm>
            <a:off x="7060755" y="2485163"/>
            <a:ext cx="1620957" cy="523220"/>
          </a:xfrm>
          <a:prstGeom prst="rect">
            <a:avLst/>
          </a:prstGeom>
          <a:noFill/>
        </p:spPr>
        <p:txBody>
          <a:bodyPr wrap="none" rtlCol="0">
            <a:spAutoFit/>
          </a:bodyPr>
          <a:lstStyle/>
          <a:p>
            <a:r>
              <a:rPr kumimoji="1" lang="zh-CN" altLang="en-US" sz="2800" dirty="0">
                <a:solidFill>
                  <a:srgbClr val="303A46"/>
                </a:solidFill>
                <a:cs typeface="+mn-ea"/>
                <a:sym typeface="+mn-lt"/>
              </a:rPr>
              <a:t>数据概况</a:t>
            </a:r>
          </a:p>
        </p:txBody>
      </p:sp>
      <p:sp>
        <p:nvSpPr>
          <p:cNvPr id="15" name="椭圆 14"/>
          <p:cNvSpPr/>
          <p:nvPr/>
        </p:nvSpPr>
        <p:spPr>
          <a:xfrm>
            <a:off x="6489255" y="3811979"/>
            <a:ext cx="444500" cy="444500"/>
          </a:xfrm>
          <a:prstGeom prst="ellipse">
            <a:avLst/>
          </a:prstGeom>
          <a:solidFill>
            <a:schemeClr val="accent4"/>
          </a:solidFill>
          <a:ln>
            <a:noFill/>
          </a:ln>
          <a:effectLst>
            <a:outerShdw blurRad="203200" dist="889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bg1">
                    <a:lumMod val="95000"/>
                  </a:schemeClr>
                </a:solidFill>
                <a:cs typeface="+mn-ea"/>
                <a:sym typeface="+mn-lt"/>
              </a:rPr>
              <a:t>3</a:t>
            </a:r>
            <a:endParaRPr kumimoji="1" lang="zh-CN" altLang="en-US" sz="2400" dirty="0">
              <a:solidFill>
                <a:schemeClr val="bg1">
                  <a:lumMod val="95000"/>
                </a:schemeClr>
              </a:solidFill>
              <a:cs typeface="+mn-ea"/>
              <a:sym typeface="+mn-lt"/>
            </a:endParaRPr>
          </a:p>
        </p:txBody>
      </p:sp>
      <p:sp>
        <p:nvSpPr>
          <p:cNvPr id="16" name="文本框 15"/>
          <p:cNvSpPr txBox="1"/>
          <p:nvPr/>
        </p:nvSpPr>
        <p:spPr>
          <a:xfrm>
            <a:off x="7060755" y="3819403"/>
            <a:ext cx="1620957" cy="523220"/>
          </a:xfrm>
          <a:prstGeom prst="rect">
            <a:avLst/>
          </a:prstGeom>
          <a:noFill/>
        </p:spPr>
        <p:txBody>
          <a:bodyPr wrap="none" rtlCol="0">
            <a:spAutoFit/>
          </a:bodyPr>
          <a:lstStyle/>
          <a:p>
            <a:r>
              <a:rPr kumimoji="1" lang="zh-CN" altLang="en-US" sz="2800" dirty="0">
                <a:solidFill>
                  <a:srgbClr val="303A46"/>
                </a:solidFill>
                <a:cs typeface="+mn-ea"/>
                <a:sym typeface="+mn-lt"/>
              </a:rPr>
              <a:t>特征工程</a:t>
            </a:r>
          </a:p>
        </p:txBody>
      </p:sp>
      <p:sp>
        <p:nvSpPr>
          <p:cNvPr id="18" name="椭圆 17"/>
          <p:cNvSpPr/>
          <p:nvPr/>
        </p:nvSpPr>
        <p:spPr>
          <a:xfrm>
            <a:off x="6489255" y="5146219"/>
            <a:ext cx="444500" cy="444500"/>
          </a:xfrm>
          <a:prstGeom prst="ellipse">
            <a:avLst/>
          </a:prstGeom>
          <a:solidFill>
            <a:schemeClr val="accent5"/>
          </a:solidFill>
          <a:ln>
            <a:noFill/>
          </a:ln>
          <a:effectLst>
            <a:outerShdw blurRad="203200" dist="889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a:solidFill>
                  <a:schemeClr val="bg1">
                    <a:lumMod val="95000"/>
                  </a:schemeClr>
                </a:solidFill>
                <a:cs typeface="+mn-ea"/>
                <a:sym typeface="+mn-lt"/>
              </a:rPr>
              <a:t>4</a:t>
            </a:r>
            <a:endParaRPr kumimoji="1" lang="zh-CN" altLang="en-US" sz="2400">
              <a:solidFill>
                <a:schemeClr val="bg1">
                  <a:lumMod val="95000"/>
                </a:schemeClr>
              </a:solidFill>
              <a:cs typeface="+mn-ea"/>
              <a:sym typeface="+mn-lt"/>
            </a:endParaRPr>
          </a:p>
        </p:txBody>
      </p:sp>
      <p:sp>
        <p:nvSpPr>
          <p:cNvPr id="19" name="文本框 18"/>
          <p:cNvSpPr txBox="1"/>
          <p:nvPr/>
        </p:nvSpPr>
        <p:spPr>
          <a:xfrm>
            <a:off x="7060755" y="5153643"/>
            <a:ext cx="1620957" cy="523220"/>
          </a:xfrm>
          <a:prstGeom prst="rect">
            <a:avLst/>
          </a:prstGeom>
          <a:noFill/>
        </p:spPr>
        <p:txBody>
          <a:bodyPr wrap="none" rtlCol="0">
            <a:spAutoFit/>
          </a:bodyPr>
          <a:lstStyle/>
          <a:p>
            <a:r>
              <a:rPr kumimoji="1" lang="zh-CN" altLang="en-US" sz="2800" dirty="0">
                <a:solidFill>
                  <a:srgbClr val="303A46"/>
                </a:solidFill>
                <a:cs typeface="+mn-ea"/>
                <a:sym typeface="+mn-lt"/>
              </a:rPr>
              <a:t>模型调整</a:t>
            </a:r>
          </a:p>
        </p:txBody>
      </p:sp>
      <p:sp>
        <p:nvSpPr>
          <p:cNvPr id="32" name="文本框 31"/>
          <p:cNvSpPr txBox="1"/>
          <p:nvPr/>
        </p:nvSpPr>
        <p:spPr>
          <a:xfrm>
            <a:off x="1899320" y="1603257"/>
            <a:ext cx="1821923" cy="769441"/>
          </a:xfrm>
          <a:prstGeom prst="rect">
            <a:avLst/>
          </a:prstGeom>
          <a:noFill/>
        </p:spPr>
        <p:txBody>
          <a:bodyPr wrap="square" rtlCol="0">
            <a:spAutoFit/>
          </a:bodyPr>
          <a:lstStyle/>
          <a:p>
            <a:pPr algn="ctr"/>
            <a:r>
              <a:rPr kumimoji="1" lang="zh-CN" altLang="en-US" sz="4400" dirty="0">
                <a:solidFill>
                  <a:srgbClr val="303A46"/>
                </a:solidFill>
                <a:cs typeface="+mn-ea"/>
                <a:sym typeface="+mn-lt"/>
              </a:rPr>
              <a:t>目录</a:t>
            </a:r>
          </a:p>
        </p:txBody>
      </p:sp>
      <p:sp>
        <p:nvSpPr>
          <p:cNvPr id="34" name="矩形 33"/>
          <p:cNvSpPr/>
          <p:nvPr/>
        </p:nvSpPr>
        <p:spPr>
          <a:xfrm rot="1979526">
            <a:off x="942183" y="3681093"/>
            <a:ext cx="1039038" cy="432911"/>
          </a:xfrm>
          <a:prstGeom prst="rect">
            <a:avLst/>
          </a:prstGeom>
          <a:gradFill>
            <a:gsLst>
              <a:gs pos="0">
                <a:schemeClr val="tx1">
                  <a:alpha val="34000"/>
                </a:schemeClr>
              </a:gs>
              <a:gs pos="100000">
                <a:schemeClr val="tx2">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789532" y="3384638"/>
            <a:ext cx="432835" cy="432835"/>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888537" y="2471143"/>
            <a:ext cx="2006600" cy="369332"/>
          </a:xfrm>
          <a:prstGeom prst="rect">
            <a:avLst/>
          </a:prstGeom>
          <a:noFill/>
        </p:spPr>
        <p:txBody>
          <a:bodyPr wrap="square" rtlCol="0">
            <a:spAutoFit/>
          </a:bodyPr>
          <a:lstStyle/>
          <a:p>
            <a:pPr algn="dist"/>
            <a:r>
              <a:rPr kumimoji="1" lang="en-US" altLang="zh-CN" dirty="0">
                <a:solidFill>
                  <a:schemeClr val="tx2"/>
                </a:solidFill>
                <a:cs typeface="+mn-ea"/>
                <a:sym typeface="+mn-lt"/>
              </a:rPr>
              <a:t>CONTENTS</a:t>
            </a:r>
            <a:endParaRPr kumimoji="1" lang="zh-CN" altLang="en-US" dirty="0">
              <a:solidFill>
                <a:schemeClr val="tx2"/>
              </a:solidFill>
              <a:cs typeface="+mn-ea"/>
              <a:sym typeface="+mn-lt"/>
            </a:endParaRPr>
          </a:p>
        </p:txBody>
      </p:sp>
      <p:sp>
        <p:nvSpPr>
          <p:cNvPr id="50" name="矩形 49"/>
          <p:cNvSpPr/>
          <p:nvPr/>
        </p:nvSpPr>
        <p:spPr>
          <a:xfrm rot="1979526">
            <a:off x="1158600" y="887933"/>
            <a:ext cx="1039038" cy="432911"/>
          </a:xfrm>
          <a:prstGeom prst="rect">
            <a:avLst/>
          </a:prstGeom>
          <a:gradFill>
            <a:gsLst>
              <a:gs pos="0">
                <a:schemeClr val="tx1">
                  <a:alpha val="34000"/>
                </a:schemeClr>
              </a:gs>
              <a:gs pos="100000">
                <a:schemeClr val="tx2">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a:off x="1005949" y="591478"/>
            <a:ext cx="432835" cy="432835"/>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52" name="组合 51"/>
          <p:cNvGrpSpPr/>
          <p:nvPr/>
        </p:nvGrpSpPr>
        <p:grpSpPr>
          <a:xfrm>
            <a:off x="4775671" y="3746209"/>
            <a:ext cx="1191689" cy="729366"/>
            <a:chOff x="1102360" y="2641066"/>
            <a:chExt cx="1818224" cy="1112833"/>
          </a:xfrm>
        </p:grpSpPr>
        <p:sp>
          <p:nvSpPr>
            <p:cNvPr id="53" name="矩形 52"/>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linds(horizontal)">
                                      <p:cBhvr>
                                        <p:cTn id="19" dur="500"/>
                                        <p:tgtEl>
                                          <p:spTgt spid="15"/>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linds(horizontal)">
                                      <p:cBhvr>
                                        <p:cTn id="3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animBg="1"/>
      <p:bldP spid="13" grpId="0"/>
      <p:bldP spid="15" grpId="0" animBg="1"/>
      <p:bldP spid="16" grpId="0"/>
      <p:bldP spid="18" grpId="0" animBg="1"/>
      <p:bldP spid="19"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框 12"/>
          <p:cNvSpPr/>
          <p:nvPr/>
        </p:nvSpPr>
        <p:spPr>
          <a:xfrm>
            <a:off x="6305870" y="1497408"/>
            <a:ext cx="4912407" cy="1644692"/>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字框 12"/>
          <p:cNvSpPr/>
          <p:nvPr/>
        </p:nvSpPr>
        <p:spPr>
          <a:xfrm>
            <a:off x="6305869" y="4289665"/>
            <a:ext cx="5053557" cy="1549405"/>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字框 12"/>
          <p:cNvSpPr/>
          <p:nvPr/>
        </p:nvSpPr>
        <p:spPr>
          <a:xfrm>
            <a:off x="6639245" y="2536919"/>
            <a:ext cx="3923980" cy="350352"/>
          </a:xfrm>
          <a:prstGeom prst="rect">
            <a:avLst/>
          </a:prstGeom>
        </p:spPr>
        <p:txBody>
          <a:bodyPr wrap="square">
            <a:spAutoFit/>
          </a:bodyPr>
          <a:lstStyle/>
          <a:p>
            <a:pPr algn="ctr">
              <a:lnSpc>
                <a:spcPct val="130000"/>
              </a:lnSpc>
            </a:pPr>
            <a:endParaRPr lang="zh-CN" altLang="en-US" sz="1400" dirty="0">
              <a:solidFill>
                <a:schemeClr val="tx1">
                  <a:lumMod val="85000"/>
                  <a:lumOff val="15000"/>
                </a:schemeClr>
              </a:solidFill>
              <a:cs typeface="+mn-ea"/>
              <a:sym typeface="+mn-lt"/>
            </a:endParaRPr>
          </a:p>
        </p:txBody>
      </p:sp>
      <p:sp>
        <p:nvSpPr>
          <p:cNvPr id="6" name="文字框 12"/>
          <p:cNvSpPr/>
          <p:nvPr/>
        </p:nvSpPr>
        <p:spPr>
          <a:xfrm>
            <a:off x="6974903" y="1332831"/>
            <a:ext cx="3279515" cy="462161"/>
          </a:xfrm>
          <a:prstGeom prst="roundRect">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975">
              <a:lnSpc>
                <a:spcPct val="200000"/>
              </a:lnSpc>
            </a:pPr>
            <a:endParaRPr lang="zh-CN" altLang="en-US" sz="1200">
              <a:solidFill>
                <a:schemeClr val="bg1"/>
              </a:solidFill>
              <a:cs typeface="+mn-ea"/>
              <a:sym typeface="+mn-lt"/>
            </a:endParaRPr>
          </a:p>
        </p:txBody>
      </p:sp>
      <p:sp>
        <p:nvSpPr>
          <p:cNvPr id="7" name="文字框 12"/>
          <p:cNvSpPr txBox="1"/>
          <p:nvPr/>
        </p:nvSpPr>
        <p:spPr>
          <a:xfrm>
            <a:off x="7173672" y="1426078"/>
            <a:ext cx="2797972" cy="338554"/>
          </a:xfrm>
          <a:prstGeom prst="rect">
            <a:avLst/>
          </a:prstGeom>
          <a:noFill/>
        </p:spPr>
        <p:txBody>
          <a:bodyPr wrap="square" rtlCol="0">
            <a:spAutoFit/>
          </a:bodyPr>
          <a:lstStyle/>
          <a:p>
            <a:pPr lvl="0" algn="ctr" defTabSz="1216660">
              <a:spcBef>
                <a:spcPct val="20000"/>
              </a:spcBef>
              <a:defRPr/>
            </a:pPr>
            <a:r>
              <a:rPr lang="en-US" altLang="zh-CN" sz="1600" b="1" dirty="0">
                <a:solidFill>
                  <a:schemeClr val="tx2"/>
                </a:solidFill>
                <a:cs typeface="+mn-ea"/>
                <a:sym typeface="+mn-lt"/>
              </a:rPr>
              <a:t>Learning_rate</a:t>
            </a:r>
          </a:p>
        </p:txBody>
      </p:sp>
      <p:sp>
        <p:nvSpPr>
          <p:cNvPr id="8" name="文字框 12"/>
          <p:cNvSpPr/>
          <p:nvPr/>
        </p:nvSpPr>
        <p:spPr>
          <a:xfrm>
            <a:off x="7122315" y="4044226"/>
            <a:ext cx="3279515" cy="462161"/>
          </a:xfrm>
          <a:prstGeom prst="roundRect">
            <a:avLst/>
          </a:prstGeom>
          <a:solidFill>
            <a:schemeClr val="tx2"/>
          </a:solidFill>
          <a:ln>
            <a:noFill/>
          </a:ln>
          <a:effectLst>
            <a:outerShdw blurRad="101600" dist="76200" dir="2700000" algn="tl" rotWithShape="0">
              <a:prstClr val="black">
                <a:alpha val="30000"/>
              </a:prstClr>
            </a:outerShdw>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zh-CN" altLang="en-US" sz="800" dirty="0">
              <a:solidFill>
                <a:srgbClr val="FFFFFF"/>
              </a:solidFill>
              <a:cs typeface="+mn-ea"/>
              <a:sym typeface="+mn-lt"/>
            </a:endParaRPr>
          </a:p>
        </p:txBody>
      </p:sp>
      <p:sp>
        <p:nvSpPr>
          <p:cNvPr id="9" name="文字框 12"/>
          <p:cNvSpPr txBox="1"/>
          <p:nvPr/>
        </p:nvSpPr>
        <p:spPr>
          <a:xfrm>
            <a:off x="7243858" y="4120388"/>
            <a:ext cx="2797972" cy="338554"/>
          </a:xfrm>
          <a:prstGeom prst="rect">
            <a:avLst/>
          </a:prstGeom>
          <a:noFill/>
        </p:spPr>
        <p:txBody>
          <a:bodyPr wrap="square" rtlCol="0">
            <a:spAutoFit/>
          </a:bodyPr>
          <a:lstStyle/>
          <a:p>
            <a:pPr lvl="0" algn="ctr" defTabSz="1216660">
              <a:spcBef>
                <a:spcPct val="20000"/>
              </a:spcBef>
              <a:defRPr/>
            </a:pPr>
            <a:r>
              <a:rPr lang="zh-CN" altLang="en-US" sz="1600" b="1" dirty="0">
                <a:solidFill>
                  <a:schemeClr val="bg1"/>
                </a:solidFill>
                <a:cs typeface="+mn-ea"/>
                <a:sym typeface="+mn-lt"/>
              </a:rPr>
              <a:t>组合效果</a:t>
            </a:r>
            <a:endParaRPr lang="en-US" altLang="zh-CN" sz="1600" b="1" dirty="0">
              <a:solidFill>
                <a:schemeClr val="bg1"/>
              </a:solidFill>
              <a:cs typeface="+mn-ea"/>
              <a:sym typeface="+mn-lt"/>
            </a:endParaRPr>
          </a:p>
        </p:txBody>
      </p:sp>
      <p:sp>
        <p:nvSpPr>
          <p:cNvPr id="17" name="文本框 16"/>
          <p:cNvSpPr txBox="1"/>
          <p:nvPr/>
        </p:nvSpPr>
        <p:spPr>
          <a:xfrm>
            <a:off x="1207035" y="74386"/>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参数介绍</a:t>
            </a:r>
          </a:p>
        </p:txBody>
      </p:sp>
      <p:sp>
        <p:nvSpPr>
          <p:cNvPr id="18" name="文本框 17"/>
          <p:cNvSpPr txBox="1"/>
          <p:nvPr/>
        </p:nvSpPr>
        <p:spPr>
          <a:xfrm>
            <a:off x="3099141" y="166721"/>
            <a:ext cx="3615578" cy="350289"/>
          </a:xfrm>
          <a:prstGeom prst="rect">
            <a:avLst/>
          </a:prstGeom>
          <a:noFill/>
        </p:spPr>
        <p:txBody>
          <a:bodyPr wrap="square" rtlCol="0">
            <a:spAutoFit/>
          </a:bodyPr>
          <a:lstStyle/>
          <a:p>
            <a:pPr>
              <a:lnSpc>
                <a:spcPct val="110000"/>
              </a:lnSpc>
            </a:pPr>
            <a:r>
              <a:rPr lang="en-GB" altLang="zh-CN" sz="1600" dirty="0" err="1">
                <a:solidFill>
                  <a:schemeClr val="bg1"/>
                </a:solidFill>
                <a:cs typeface="+mn-ea"/>
                <a:sym typeface="+mn-lt"/>
              </a:rPr>
              <a:t>Learning_rate</a:t>
            </a:r>
            <a:endParaRPr lang="en-GB" altLang="zh-CN" sz="1600" dirty="0">
              <a:solidFill>
                <a:schemeClr val="bg1"/>
              </a:solidFill>
              <a:cs typeface="+mn-ea"/>
              <a:sym typeface="+mn-lt"/>
            </a:endParaRPr>
          </a:p>
        </p:txBody>
      </p:sp>
      <p:sp>
        <p:nvSpPr>
          <p:cNvPr id="21" name="矩形 20">
            <a:extLst>
              <a:ext uri="{FF2B5EF4-FFF2-40B4-BE49-F238E27FC236}">
                <a16:creationId xmlns:a16="http://schemas.microsoft.com/office/drawing/2014/main" id="{B3FF911F-877B-4DF8-B55E-FC7D1EEAEC1E}"/>
              </a:ext>
            </a:extLst>
          </p:cNvPr>
          <p:cNvSpPr/>
          <p:nvPr/>
        </p:nvSpPr>
        <p:spPr>
          <a:xfrm>
            <a:off x="2411807" y="3789460"/>
            <a:ext cx="1049412" cy="254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文本框 18">
            <a:extLst>
              <a:ext uri="{FF2B5EF4-FFF2-40B4-BE49-F238E27FC236}">
                <a16:creationId xmlns:a16="http://schemas.microsoft.com/office/drawing/2014/main" id="{B55A3983-322E-4D43-BFB0-0A7E3FA34268}"/>
              </a:ext>
            </a:extLst>
          </p:cNvPr>
          <p:cNvSpPr txBox="1"/>
          <p:nvPr/>
        </p:nvSpPr>
        <p:spPr>
          <a:xfrm>
            <a:off x="6372359" y="1940234"/>
            <a:ext cx="4845918" cy="1077218"/>
          </a:xfrm>
          <a:prstGeom prst="rect">
            <a:avLst/>
          </a:prstGeom>
          <a:noFill/>
        </p:spPr>
        <p:txBody>
          <a:bodyPr wrap="square">
            <a:spAutoFit/>
          </a:bodyPr>
          <a:lstStyle/>
          <a:p>
            <a:r>
              <a:rPr lang="zh-CN" altLang="en-US" sz="1600" dirty="0">
                <a:solidFill>
                  <a:schemeClr val="tx1">
                    <a:lumMod val="85000"/>
                    <a:lumOff val="15000"/>
                  </a:schemeClr>
                </a:solidFill>
                <a:cs typeface="+mn-ea"/>
              </a:rPr>
              <a:t>我们不会简单地将每个组件模型的预测相加，而是将每个模型的预测乘以一个小数字，然后再相加。这意味着我们加入到整体中的每一棵树对我们的帮助就更少了，这减少了模型过度拟合的倾向。</a:t>
            </a:r>
          </a:p>
        </p:txBody>
      </p:sp>
      <p:sp>
        <p:nvSpPr>
          <p:cNvPr id="23" name="文本框 22">
            <a:extLst>
              <a:ext uri="{FF2B5EF4-FFF2-40B4-BE49-F238E27FC236}">
                <a16:creationId xmlns:a16="http://schemas.microsoft.com/office/drawing/2014/main" id="{78E8E519-9E62-4F64-B199-AD715CCC1A12}"/>
              </a:ext>
            </a:extLst>
          </p:cNvPr>
          <p:cNvSpPr txBox="1"/>
          <p:nvPr/>
        </p:nvSpPr>
        <p:spPr>
          <a:xfrm>
            <a:off x="6475610" y="4638741"/>
            <a:ext cx="4509721" cy="1107996"/>
          </a:xfrm>
          <a:prstGeom prst="rect">
            <a:avLst/>
          </a:prstGeom>
          <a:noFill/>
        </p:spPr>
        <p:txBody>
          <a:bodyPr wrap="square">
            <a:spAutoFit/>
          </a:bodyPr>
          <a:lstStyle/>
          <a:p>
            <a:r>
              <a:rPr lang="zh-CN" altLang="en-US" sz="1600" dirty="0">
                <a:solidFill>
                  <a:schemeClr val="tx1">
                    <a:lumMod val="85000"/>
                    <a:lumOff val="15000"/>
                  </a:schemeClr>
                </a:solidFill>
                <a:cs typeface="+mn-ea"/>
              </a:rPr>
              <a:t>一般来说，较小的学习速率（和大量的迭代次数）将产生更精确的XGBoost模型，尽管它也需要更长的时间来训练模型，因为它在整个循环中进行了更多的迭代</a:t>
            </a:r>
            <a:endParaRPr lang="zh-CN" altLang="en-US" dirty="0"/>
          </a:p>
        </p:txBody>
      </p:sp>
      <p:graphicFrame>
        <p:nvGraphicFramePr>
          <p:cNvPr id="12" name="表格 11">
            <a:extLst>
              <a:ext uri="{FF2B5EF4-FFF2-40B4-BE49-F238E27FC236}">
                <a16:creationId xmlns:a16="http://schemas.microsoft.com/office/drawing/2014/main" id="{225DE08D-436B-4A89-804F-AF8749754C49}"/>
              </a:ext>
            </a:extLst>
          </p:cNvPr>
          <p:cNvGraphicFramePr>
            <a:graphicFrameLocks noGrp="1"/>
          </p:cNvGraphicFramePr>
          <p:nvPr/>
        </p:nvGraphicFramePr>
        <p:xfrm>
          <a:off x="914401" y="1764632"/>
          <a:ext cx="4338796" cy="3661176"/>
        </p:xfrm>
        <a:graphic>
          <a:graphicData uri="http://schemas.openxmlformats.org/drawingml/2006/table">
            <a:tbl>
              <a:tblPr>
                <a:effectLst>
                  <a:outerShdw blurRad="63500" sx="102000" sy="102000" algn="ctr" rotWithShape="0">
                    <a:prstClr val="black">
                      <a:alpha val="40000"/>
                    </a:prstClr>
                  </a:outerShdw>
                </a:effectLst>
                <a:tableStyleId>{5C22544A-7EE6-4342-B048-85BDC9FD1C3A}</a:tableStyleId>
              </a:tblPr>
              <a:tblGrid>
                <a:gridCol w="1402441">
                  <a:extLst>
                    <a:ext uri="{9D8B030D-6E8A-4147-A177-3AD203B41FA5}">
                      <a16:colId xmlns:a16="http://schemas.microsoft.com/office/drawing/2014/main" val="2149100096"/>
                    </a:ext>
                  </a:extLst>
                </a:gridCol>
                <a:gridCol w="1818787">
                  <a:extLst>
                    <a:ext uri="{9D8B030D-6E8A-4147-A177-3AD203B41FA5}">
                      <a16:colId xmlns:a16="http://schemas.microsoft.com/office/drawing/2014/main" val="1782086880"/>
                    </a:ext>
                  </a:extLst>
                </a:gridCol>
                <a:gridCol w="1117568">
                  <a:extLst>
                    <a:ext uri="{9D8B030D-6E8A-4147-A177-3AD203B41FA5}">
                      <a16:colId xmlns:a16="http://schemas.microsoft.com/office/drawing/2014/main" val="453889410"/>
                    </a:ext>
                  </a:extLst>
                </a:gridCol>
              </a:tblGrid>
              <a:tr h="457647">
                <a:tc>
                  <a:txBody>
                    <a:bodyPr/>
                    <a:lstStyle/>
                    <a:p>
                      <a:pPr algn="ctr" fontAlgn="ctr"/>
                      <a:r>
                        <a:rPr lang="en-US" sz="1100" u="none" strike="noStrike">
                          <a:effectLst/>
                        </a:rPr>
                        <a:t>n_estimators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1100" u="none" strike="noStrike">
                          <a:effectLst/>
                        </a:rPr>
                        <a:t>learning rate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dirty="0">
                          <a:effectLst/>
                        </a:rPr>
                        <a:t>score</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1199896932"/>
                  </a:ext>
                </a:extLst>
              </a:tr>
              <a:tr h="457647">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dirty="0">
                          <a:effectLst/>
                        </a:rPr>
                        <a:t>0.05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0.8896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315435788"/>
                  </a:ext>
                </a:extLst>
              </a:tr>
              <a:tr h="457647">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0.90094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924703555"/>
                  </a:ext>
                </a:extLst>
              </a:tr>
              <a:tr h="457647">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0.89716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198208705"/>
                  </a:ext>
                </a:extLst>
              </a:tr>
              <a:tr h="457647">
                <a:tc>
                  <a:txBody>
                    <a:bodyPr/>
                    <a:lstStyle/>
                    <a:p>
                      <a:pPr algn="ctr" fontAlgn="ctr"/>
                      <a:r>
                        <a:rPr lang="en-US" altLang="zh-CN" sz="1100" u="none" strike="noStrike">
                          <a:effectLst/>
                        </a:rPr>
                        <a:t>1800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0.89716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179783935"/>
                  </a:ext>
                </a:extLst>
              </a:tr>
              <a:tr h="457647">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0.9012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524903312"/>
                  </a:ext>
                </a:extLst>
              </a:tr>
              <a:tr h="457647">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0.89911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989308344"/>
                  </a:ext>
                </a:extLst>
              </a:tr>
              <a:tr h="457647">
                <a:tc>
                  <a:txBody>
                    <a:bodyPr/>
                    <a:lstStyle/>
                    <a:p>
                      <a:pPr algn="ctr" fontAlgn="ctr"/>
                      <a:r>
                        <a:rPr lang="en-US" altLang="zh-CN" sz="1100" u="none" strike="noStrike">
                          <a:effectLst/>
                        </a:rPr>
                        <a:t>800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dirty="0">
                          <a:effectLst/>
                        </a:rPr>
                        <a:t>0.89668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376113880"/>
                  </a:ext>
                </a:extLst>
              </a:tr>
            </a:tbl>
          </a:graphicData>
        </a:graphic>
      </p:graphicFrame>
    </p:spTree>
    <p:extLst>
      <p:ext uri="{BB962C8B-B14F-4D97-AF65-F5344CB8AC3E}">
        <p14:creationId xmlns:p14="http://schemas.microsoft.com/office/powerpoint/2010/main" val="385037631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nodePh="1">
                                  <p:stCondLst>
                                    <p:cond delay="0"/>
                                  </p:stCondLst>
                                  <p:endCondLst>
                                    <p:cond evt="begin" delay="0">
                                      <p:tn val="8"/>
                                    </p:cond>
                                  </p:end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4" grpId="0"/>
      <p:bldP spid="6" grpId="0" animBg="1"/>
      <p:bldP spid="7" grpId="0"/>
      <p:bldP spid="8" grpId="0" animBg="1"/>
      <p:bldP spid="9"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框 12"/>
          <p:cNvSpPr/>
          <p:nvPr/>
        </p:nvSpPr>
        <p:spPr>
          <a:xfrm>
            <a:off x="6305870" y="1497408"/>
            <a:ext cx="4912407" cy="1273598"/>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字框 12"/>
          <p:cNvSpPr/>
          <p:nvPr/>
        </p:nvSpPr>
        <p:spPr>
          <a:xfrm>
            <a:off x="6305870" y="3528014"/>
            <a:ext cx="5053557" cy="1549405"/>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字框 12"/>
          <p:cNvSpPr/>
          <p:nvPr/>
        </p:nvSpPr>
        <p:spPr>
          <a:xfrm>
            <a:off x="6639245" y="2536919"/>
            <a:ext cx="3923980" cy="350352"/>
          </a:xfrm>
          <a:prstGeom prst="rect">
            <a:avLst/>
          </a:prstGeom>
        </p:spPr>
        <p:txBody>
          <a:bodyPr wrap="square">
            <a:spAutoFit/>
          </a:bodyPr>
          <a:lstStyle/>
          <a:p>
            <a:pPr algn="ctr">
              <a:lnSpc>
                <a:spcPct val="130000"/>
              </a:lnSpc>
            </a:pPr>
            <a:endParaRPr lang="zh-CN" altLang="en-US" sz="1400" dirty="0">
              <a:solidFill>
                <a:schemeClr val="tx1">
                  <a:lumMod val="85000"/>
                  <a:lumOff val="15000"/>
                </a:schemeClr>
              </a:solidFill>
              <a:cs typeface="+mn-ea"/>
              <a:sym typeface="+mn-lt"/>
            </a:endParaRPr>
          </a:p>
        </p:txBody>
      </p:sp>
      <p:sp>
        <p:nvSpPr>
          <p:cNvPr id="6" name="文字框 12"/>
          <p:cNvSpPr/>
          <p:nvPr/>
        </p:nvSpPr>
        <p:spPr>
          <a:xfrm>
            <a:off x="6974903" y="1332831"/>
            <a:ext cx="3279515" cy="462161"/>
          </a:xfrm>
          <a:prstGeom prst="roundRect">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975">
              <a:lnSpc>
                <a:spcPct val="200000"/>
              </a:lnSpc>
            </a:pPr>
            <a:endParaRPr lang="zh-CN" altLang="en-US" sz="1200">
              <a:solidFill>
                <a:schemeClr val="bg1"/>
              </a:solidFill>
              <a:cs typeface="+mn-ea"/>
              <a:sym typeface="+mn-lt"/>
            </a:endParaRPr>
          </a:p>
        </p:txBody>
      </p:sp>
      <p:sp>
        <p:nvSpPr>
          <p:cNvPr id="7" name="文字框 12"/>
          <p:cNvSpPr txBox="1"/>
          <p:nvPr/>
        </p:nvSpPr>
        <p:spPr>
          <a:xfrm>
            <a:off x="7173672" y="1426078"/>
            <a:ext cx="2797972" cy="338554"/>
          </a:xfrm>
          <a:prstGeom prst="rect">
            <a:avLst/>
          </a:prstGeom>
          <a:noFill/>
        </p:spPr>
        <p:txBody>
          <a:bodyPr wrap="square" rtlCol="0">
            <a:spAutoFit/>
          </a:bodyPr>
          <a:lstStyle/>
          <a:p>
            <a:pPr lvl="0" algn="ctr" defTabSz="1216660">
              <a:spcBef>
                <a:spcPct val="20000"/>
              </a:spcBef>
              <a:defRPr/>
            </a:pPr>
            <a:r>
              <a:rPr lang="en-US" altLang="zh-CN" sz="1600" b="1" dirty="0" err="1">
                <a:solidFill>
                  <a:schemeClr val="tx2"/>
                </a:solidFill>
                <a:cs typeface="+mn-ea"/>
                <a:sym typeface="+mn-lt"/>
              </a:rPr>
              <a:t>max_depth</a:t>
            </a:r>
            <a:endParaRPr lang="en-US" altLang="zh-CN" sz="1600" b="1" dirty="0">
              <a:solidFill>
                <a:schemeClr val="tx2"/>
              </a:solidFill>
              <a:cs typeface="+mn-ea"/>
              <a:sym typeface="+mn-lt"/>
            </a:endParaRPr>
          </a:p>
        </p:txBody>
      </p:sp>
      <p:sp>
        <p:nvSpPr>
          <p:cNvPr id="8" name="文字框 12"/>
          <p:cNvSpPr/>
          <p:nvPr/>
        </p:nvSpPr>
        <p:spPr>
          <a:xfrm>
            <a:off x="7017988" y="3191781"/>
            <a:ext cx="3279515" cy="462161"/>
          </a:xfrm>
          <a:prstGeom prst="roundRect">
            <a:avLst/>
          </a:prstGeom>
          <a:solidFill>
            <a:schemeClr val="tx2"/>
          </a:solidFill>
          <a:ln>
            <a:noFill/>
          </a:ln>
          <a:effectLst>
            <a:outerShdw blurRad="101600" dist="76200" dir="2700000" algn="tl" rotWithShape="0">
              <a:prstClr val="black">
                <a:alpha val="30000"/>
              </a:prstClr>
            </a:outerShdw>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zh-CN" altLang="en-US" sz="800" dirty="0">
              <a:solidFill>
                <a:srgbClr val="FFFFFF"/>
              </a:solidFill>
              <a:cs typeface="+mn-ea"/>
              <a:sym typeface="+mn-lt"/>
            </a:endParaRPr>
          </a:p>
        </p:txBody>
      </p:sp>
      <p:sp>
        <p:nvSpPr>
          <p:cNvPr id="9" name="文字框 12"/>
          <p:cNvSpPr txBox="1"/>
          <p:nvPr/>
        </p:nvSpPr>
        <p:spPr>
          <a:xfrm>
            <a:off x="7258759" y="3223504"/>
            <a:ext cx="2797972" cy="338554"/>
          </a:xfrm>
          <a:prstGeom prst="rect">
            <a:avLst/>
          </a:prstGeom>
          <a:noFill/>
        </p:spPr>
        <p:txBody>
          <a:bodyPr wrap="square" rtlCol="0">
            <a:spAutoFit/>
          </a:bodyPr>
          <a:lstStyle/>
          <a:p>
            <a:pPr lvl="0" algn="ctr" defTabSz="1216660">
              <a:spcBef>
                <a:spcPct val="20000"/>
              </a:spcBef>
              <a:defRPr/>
            </a:pPr>
            <a:r>
              <a:rPr lang="en-US" altLang="zh-CN" sz="1600" b="1" dirty="0" err="1">
                <a:solidFill>
                  <a:schemeClr val="bg1"/>
                </a:solidFill>
                <a:cs typeface="+mn-ea"/>
                <a:sym typeface="+mn-lt"/>
              </a:rPr>
              <a:t>min_child_weight</a:t>
            </a:r>
            <a:endParaRPr lang="en-US" altLang="zh-CN" sz="1600" b="1" dirty="0">
              <a:solidFill>
                <a:schemeClr val="bg1"/>
              </a:solidFill>
              <a:cs typeface="+mn-ea"/>
              <a:sym typeface="+mn-lt"/>
            </a:endParaRPr>
          </a:p>
        </p:txBody>
      </p:sp>
      <p:sp>
        <p:nvSpPr>
          <p:cNvPr id="17" name="文本框 16"/>
          <p:cNvSpPr txBox="1"/>
          <p:nvPr/>
        </p:nvSpPr>
        <p:spPr>
          <a:xfrm>
            <a:off x="1207035" y="74386"/>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参数介绍</a:t>
            </a:r>
          </a:p>
        </p:txBody>
      </p:sp>
      <p:sp>
        <p:nvSpPr>
          <p:cNvPr id="18" name="文本框 17"/>
          <p:cNvSpPr txBox="1"/>
          <p:nvPr/>
        </p:nvSpPr>
        <p:spPr>
          <a:xfrm>
            <a:off x="3099141" y="166721"/>
            <a:ext cx="3615578" cy="350289"/>
          </a:xfrm>
          <a:prstGeom prst="rect">
            <a:avLst/>
          </a:prstGeom>
          <a:noFill/>
        </p:spPr>
        <p:txBody>
          <a:bodyPr wrap="square" rtlCol="0">
            <a:spAutoFit/>
          </a:bodyPr>
          <a:lstStyle/>
          <a:p>
            <a:pPr>
              <a:lnSpc>
                <a:spcPct val="110000"/>
              </a:lnSpc>
            </a:pPr>
            <a:r>
              <a:rPr lang="en-GB" altLang="zh-CN" sz="1600" dirty="0" err="1">
                <a:solidFill>
                  <a:schemeClr val="bg1"/>
                </a:solidFill>
                <a:cs typeface="+mn-ea"/>
                <a:sym typeface="+mn-lt"/>
              </a:rPr>
              <a:t>max_depth</a:t>
            </a:r>
            <a:r>
              <a:rPr lang="en-GB" altLang="zh-CN" sz="1600" dirty="0">
                <a:solidFill>
                  <a:schemeClr val="bg1"/>
                </a:solidFill>
                <a:cs typeface="+mn-ea"/>
                <a:sym typeface="+mn-lt"/>
              </a:rPr>
              <a:t> and </a:t>
            </a:r>
            <a:r>
              <a:rPr lang="en-GB" altLang="zh-CN" sz="1600" dirty="0" err="1">
                <a:solidFill>
                  <a:schemeClr val="bg1"/>
                </a:solidFill>
                <a:cs typeface="+mn-ea"/>
                <a:sym typeface="+mn-lt"/>
              </a:rPr>
              <a:t>min_child_weight</a:t>
            </a:r>
            <a:endParaRPr lang="en-GB" altLang="zh-CN" sz="1600" dirty="0">
              <a:solidFill>
                <a:schemeClr val="bg1"/>
              </a:solidFill>
              <a:cs typeface="+mn-ea"/>
              <a:sym typeface="+mn-lt"/>
            </a:endParaRPr>
          </a:p>
        </p:txBody>
      </p:sp>
      <p:sp>
        <p:nvSpPr>
          <p:cNvPr id="21" name="矩形 20">
            <a:extLst>
              <a:ext uri="{FF2B5EF4-FFF2-40B4-BE49-F238E27FC236}">
                <a16:creationId xmlns:a16="http://schemas.microsoft.com/office/drawing/2014/main" id="{B3FF911F-877B-4DF8-B55E-FC7D1EEAEC1E}"/>
              </a:ext>
            </a:extLst>
          </p:cNvPr>
          <p:cNvSpPr/>
          <p:nvPr/>
        </p:nvSpPr>
        <p:spPr>
          <a:xfrm>
            <a:off x="2411807" y="3789460"/>
            <a:ext cx="1049412" cy="254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文本框 18">
            <a:extLst>
              <a:ext uri="{FF2B5EF4-FFF2-40B4-BE49-F238E27FC236}">
                <a16:creationId xmlns:a16="http://schemas.microsoft.com/office/drawing/2014/main" id="{B55A3983-322E-4D43-BFB0-0A7E3FA34268}"/>
              </a:ext>
            </a:extLst>
          </p:cNvPr>
          <p:cNvSpPr txBox="1"/>
          <p:nvPr/>
        </p:nvSpPr>
        <p:spPr>
          <a:xfrm>
            <a:off x="6372359" y="1940009"/>
            <a:ext cx="4845918" cy="830997"/>
          </a:xfrm>
          <a:prstGeom prst="rect">
            <a:avLst/>
          </a:prstGeom>
          <a:noFill/>
        </p:spPr>
        <p:txBody>
          <a:bodyPr wrap="square">
            <a:spAutoFit/>
          </a:bodyPr>
          <a:lstStyle/>
          <a:p>
            <a:r>
              <a:rPr lang="zh-CN" altLang="en-US" sz="1600" dirty="0">
                <a:solidFill>
                  <a:schemeClr val="tx1">
                    <a:lumMod val="85000"/>
                    <a:lumOff val="15000"/>
                  </a:schemeClr>
                </a:solidFill>
                <a:cs typeface="+mn-ea"/>
              </a:rPr>
              <a:t>当树达到最大深度时，停止建立决策树，设置</a:t>
            </a:r>
            <a:r>
              <a:rPr lang="en-US" altLang="zh-CN" sz="1600" dirty="0" err="1">
                <a:solidFill>
                  <a:schemeClr val="tx1">
                    <a:lumMod val="85000"/>
                    <a:lumOff val="15000"/>
                  </a:schemeClr>
                </a:solidFill>
                <a:cs typeface="+mn-ea"/>
              </a:rPr>
              <a:t>max_depth</a:t>
            </a:r>
            <a:r>
              <a:rPr lang="en-US" altLang="zh-CN" sz="1600" dirty="0">
                <a:solidFill>
                  <a:schemeClr val="tx1">
                    <a:lumMod val="85000"/>
                    <a:lumOff val="15000"/>
                  </a:schemeClr>
                </a:solidFill>
                <a:cs typeface="+mn-ea"/>
              </a:rPr>
              <a:t>,</a:t>
            </a:r>
            <a:r>
              <a:rPr lang="zh-CN" altLang="en-US" sz="1600" dirty="0">
                <a:solidFill>
                  <a:schemeClr val="tx1">
                    <a:lumMod val="85000"/>
                    <a:lumOff val="15000"/>
                  </a:schemeClr>
                </a:solidFill>
                <a:cs typeface="+mn-ea"/>
              </a:rPr>
              <a:t>避免树太深，导致学习局部样本，从而过拟合</a:t>
            </a:r>
          </a:p>
        </p:txBody>
      </p:sp>
      <p:sp>
        <p:nvSpPr>
          <p:cNvPr id="23" name="文本框 22">
            <a:extLst>
              <a:ext uri="{FF2B5EF4-FFF2-40B4-BE49-F238E27FC236}">
                <a16:creationId xmlns:a16="http://schemas.microsoft.com/office/drawing/2014/main" id="{78E8E519-9E62-4F64-B199-AD715CCC1A12}"/>
              </a:ext>
            </a:extLst>
          </p:cNvPr>
          <p:cNvSpPr txBox="1"/>
          <p:nvPr/>
        </p:nvSpPr>
        <p:spPr>
          <a:xfrm>
            <a:off x="6457199" y="3958452"/>
            <a:ext cx="4546286" cy="646331"/>
          </a:xfrm>
          <a:prstGeom prst="rect">
            <a:avLst/>
          </a:prstGeom>
          <a:noFill/>
        </p:spPr>
        <p:txBody>
          <a:bodyPr wrap="square">
            <a:spAutoFit/>
          </a:bodyPr>
          <a:lstStyle/>
          <a:p>
            <a:r>
              <a:rPr lang="zh-CN" altLang="en-US" dirty="0"/>
              <a:t>样本权重和小于阈值时停止建树，一个样本叶子节点太少了也终止，为了防止过拟合。</a:t>
            </a:r>
          </a:p>
        </p:txBody>
      </p:sp>
      <p:graphicFrame>
        <p:nvGraphicFramePr>
          <p:cNvPr id="2" name="表格 1">
            <a:extLst>
              <a:ext uri="{FF2B5EF4-FFF2-40B4-BE49-F238E27FC236}">
                <a16:creationId xmlns:a16="http://schemas.microsoft.com/office/drawing/2014/main" id="{0E61079B-A95C-4F2A-B514-10275C237F1A}"/>
              </a:ext>
            </a:extLst>
          </p:cNvPr>
          <p:cNvGraphicFramePr>
            <a:graphicFrameLocks noGrp="1"/>
          </p:cNvGraphicFramePr>
          <p:nvPr/>
        </p:nvGraphicFramePr>
        <p:xfrm>
          <a:off x="1294889" y="1675377"/>
          <a:ext cx="4525670" cy="3970581"/>
        </p:xfrm>
        <a:graphic>
          <a:graphicData uri="http://schemas.openxmlformats.org/drawingml/2006/table">
            <a:tbl>
              <a:tblPr>
                <a:effectLst>
                  <a:outerShdw blurRad="63500" sx="102000" sy="102000" algn="ctr" rotWithShape="0">
                    <a:prstClr val="black">
                      <a:alpha val="40000"/>
                    </a:prstClr>
                  </a:outerShdw>
                </a:effectLst>
                <a:tableStyleId>{5C22544A-7EE6-4342-B048-85BDC9FD1C3A}</a:tableStyleId>
              </a:tblPr>
              <a:tblGrid>
                <a:gridCol w="905134">
                  <a:extLst>
                    <a:ext uri="{9D8B030D-6E8A-4147-A177-3AD203B41FA5}">
                      <a16:colId xmlns:a16="http://schemas.microsoft.com/office/drawing/2014/main" val="760150274"/>
                    </a:ext>
                  </a:extLst>
                </a:gridCol>
                <a:gridCol w="905134">
                  <a:extLst>
                    <a:ext uri="{9D8B030D-6E8A-4147-A177-3AD203B41FA5}">
                      <a16:colId xmlns:a16="http://schemas.microsoft.com/office/drawing/2014/main" val="2054155246"/>
                    </a:ext>
                  </a:extLst>
                </a:gridCol>
                <a:gridCol w="905134">
                  <a:extLst>
                    <a:ext uri="{9D8B030D-6E8A-4147-A177-3AD203B41FA5}">
                      <a16:colId xmlns:a16="http://schemas.microsoft.com/office/drawing/2014/main" val="3634120866"/>
                    </a:ext>
                  </a:extLst>
                </a:gridCol>
                <a:gridCol w="905134">
                  <a:extLst>
                    <a:ext uri="{9D8B030D-6E8A-4147-A177-3AD203B41FA5}">
                      <a16:colId xmlns:a16="http://schemas.microsoft.com/office/drawing/2014/main" val="739152886"/>
                    </a:ext>
                  </a:extLst>
                </a:gridCol>
                <a:gridCol w="905134">
                  <a:extLst>
                    <a:ext uri="{9D8B030D-6E8A-4147-A177-3AD203B41FA5}">
                      <a16:colId xmlns:a16="http://schemas.microsoft.com/office/drawing/2014/main" val="2093243160"/>
                    </a:ext>
                  </a:extLst>
                </a:gridCol>
              </a:tblGrid>
              <a:tr h="964941">
                <a:tc>
                  <a:txBody>
                    <a:bodyPr/>
                    <a:lstStyle/>
                    <a:p>
                      <a:pPr algn="ctr" fontAlgn="ctr"/>
                      <a:r>
                        <a:rPr lang="en-US" sz="1100" u="none" strike="noStrike">
                          <a:effectLst/>
                        </a:rPr>
                        <a:t>max_depth</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1100" u="none" strike="noStrike">
                          <a:effectLst/>
                        </a:rPr>
                        <a:t>n_estimators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1100" u="none" strike="noStrike">
                          <a:effectLst/>
                        </a:rPr>
                        <a:t>min_child_weight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1100" u="none" strike="noStrike">
                          <a:effectLst/>
                        </a:rPr>
                        <a:t>learning rate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1100" u="none" strike="noStrike">
                          <a:effectLst/>
                        </a:rPr>
                        <a:t>score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84773507"/>
                  </a:ext>
                </a:extLst>
              </a:tr>
              <a:tr h="500940">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0.8896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899768627"/>
                  </a:ext>
                </a:extLst>
              </a:tr>
              <a:tr h="500940">
                <a:tc>
                  <a:txBody>
                    <a:bodyPr/>
                    <a:lstStyle/>
                    <a:p>
                      <a:pPr algn="ctr" fontAlgn="ct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0.9012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816684270"/>
                  </a:ext>
                </a:extLst>
              </a:tr>
              <a:tr h="500940">
                <a:tc>
                  <a:txBody>
                    <a:bodyPr/>
                    <a:lstStyle/>
                    <a:p>
                      <a:pPr algn="ctr" fontAlgn="ct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0.89911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532423179"/>
                  </a:ext>
                </a:extLst>
              </a:tr>
              <a:tr h="500940">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800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0.89668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347035422"/>
                  </a:ext>
                </a:extLst>
              </a:tr>
              <a:tr h="500940">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0.8896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1131373357"/>
                  </a:ext>
                </a:extLst>
              </a:tr>
              <a:tr h="500940">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dirty="0">
                          <a:effectLst/>
                        </a:rPr>
                        <a:t>0.89668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262230503"/>
                  </a:ext>
                </a:extLst>
              </a:tr>
            </a:tbl>
          </a:graphicData>
        </a:graphic>
      </p:graphicFrame>
    </p:spTree>
    <p:extLst>
      <p:ext uri="{BB962C8B-B14F-4D97-AF65-F5344CB8AC3E}">
        <p14:creationId xmlns:p14="http://schemas.microsoft.com/office/powerpoint/2010/main" val="244674715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nodePh="1">
                                  <p:stCondLst>
                                    <p:cond delay="0"/>
                                  </p:stCondLst>
                                  <p:endCondLst>
                                    <p:cond evt="begin" delay="0">
                                      <p:tn val="8"/>
                                    </p:cond>
                                  </p:end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4" grpId="0"/>
      <p:bldP spid="6" grpId="0" animBg="1"/>
      <p:bldP spid="7" grpId="0"/>
      <p:bldP spid="8" grpId="0" animBg="1"/>
      <p:bldP spid="9" grpId="0"/>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矩形 2"/>
          <p:cNvSpPr/>
          <p:nvPr/>
        </p:nvSpPr>
        <p:spPr>
          <a:xfrm rot="1979526">
            <a:off x="7235011" y="2403341"/>
            <a:ext cx="1930761" cy="1051483"/>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1" name="矩形 20"/>
          <p:cNvSpPr/>
          <p:nvPr/>
        </p:nvSpPr>
        <p:spPr>
          <a:xfrm rot="1979526">
            <a:off x="10433271" y="5175056"/>
            <a:ext cx="829539" cy="345623"/>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2" name="椭圆 21"/>
          <p:cNvSpPr/>
          <p:nvPr/>
        </p:nvSpPr>
        <p:spPr>
          <a:xfrm>
            <a:off x="10311399" y="4938374"/>
            <a:ext cx="345563" cy="345563"/>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4" name="矩形 23"/>
          <p:cNvSpPr/>
          <p:nvPr/>
        </p:nvSpPr>
        <p:spPr>
          <a:xfrm rot="1979526">
            <a:off x="1082268" y="2452259"/>
            <a:ext cx="702989" cy="292897"/>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5" name="椭圆 24"/>
          <p:cNvSpPr/>
          <p:nvPr/>
        </p:nvSpPr>
        <p:spPr>
          <a:xfrm>
            <a:off x="978988" y="2251684"/>
            <a:ext cx="292846" cy="292846"/>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0" name="文本框 9"/>
          <p:cNvSpPr txBox="1"/>
          <p:nvPr/>
        </p:nvSpPr>
        <p:spPr>
          <a:xfrm>
            <a:off x="3694698" y="4168560"/>
            <a:ext cx="4801314"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6000" b="0" i="0" u="none" strike="noStrike" kern="1200" cap="none" spc="0" normalizeH="0" baseline="0" noProof="0" dirty="0">
                <a:ln>
                  <a:noFill/>
                </a:ln>
                <a:solidFill>
                  <a:srgbClr val="FDC690"/>
                </a:solidFill>
                <a:effectLst>
                  <a:glow rad="25400">
                    <a:prstClr val="white">
                      <a:alpha val="10000"/>
                    </a:prstClr>
                  </a:glow>
                  <a:outerShdw blurRad="215900" dist="38100" dir="2700000" algn="tl">
                    <a:srgbClr val="000000">
                      <a:alpha val="21000"/>
                    </a:srgbClr>
                  </a:outerShdw>
                </a:effectLst>
                <a:uLnTx/>
                <a:uFillTx/>
                <a:latin typeface="字魂95号-手刻宋" panose="00000500000000000000" pitchFamily="2" charset="-122"/>
                <a:ea typeface="字魂95号-手刻宋" panose="00000500000000000000" pitchFamily="2" charset="-122"/>
                <a:cs typeface="+mn-ea"/>
                <a:sym typeface="+mn-lt"/>
              </a:rPr>
              <a:t>感谢大家聆听</a:t>
            </a:r>
          </a:p>
        </p:txBody>
      </p:sp>
      <p:sp>
        <p:nvSpPr>
          <p:cNvPr id="12" name="文本框 11"/>
          <p:cNvSpPr txBox="1"/>
          <p:nvPr/>
        </p:nvSpPr>
        <p:spPr>
          <a:xfrm>
            <a:off x="4818603" y="5691219"/>
            <a:ext cx="2414605" cy="476488"/>
          </a:xfrm>
          <a:prstGeom prst="roundRect">
            <a:avLst>
              <a:gd name="adj" fmla="val 39344"/>
            </a:avLst>
          </a:prstGeom>
          <a:solidFill>
            <a:schemeClr val="accent1">
              <a:lumMod val="75000"/>
            </a:scheme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white"/>
                </a:solidFill>
                <a:effectLst>
                  <a:outerShdw blurRad="215900" dist="38100" dir="2700000" algn="tl">
                    <a:srgbClr val="000000">
                      <a:alpha val="21000"/>
                    </a:srgbClr>
                  </a:outerShdw>
                </a:effectLst>
                <a:uLnTx/>
                <a:uFillTx/>
                <a:latin typeface="等线"/>
                <a:ea typeface="等线" panose="02010600030101010101" pitchFamily="2" charset="-122"/>
                <a:cs typeface="+mn-ea"/>
                <a:sym typeface="+mn-lt"/>
              </a:rPr>
              <a:t>汇报人：彭晴 申鸿雨</a:t>
            </a:r>
          </a:p>
        </p:txBody>
      </p:sp>
      <p:sp>
        <p:nvSpPr>
          <p:cNvPr id="5" name="矩形 4"/>
          <p:cNvSpPr/>
          <p:nvPr/>
        </p:nvSpPr>
        <p:spPr>
          <a:xfrm rot="1979526">
            <a:off x="4582244" y="2072965"/>
            <a:ext cx="1930761" cy="1051483"/>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nvGrpSpPr>
          <p:cNvPr id="6" name="图形 1"/>
          <p:cNvGrpSpPr/>
          <p:nvPr/>
        </p:nvGrpSpPr>
        <p:grpSpPr>
          <a:xfrm>
            <a:off x="3924600" y="33251"/>
            <a:ext cx="4248396" cy="4019487"/>
            <a:chOff x="3924600" y="33251"/>
            <a:chExt cx="4248396" cy="4019487"/>
          </a:xfrm>
        </p:grpSpPr>
        <p:sp>
          <p:nvSpPr>
            <p:cNvPr id="7" name="任意多边形: 形状 6"/>
            <p:cNvSpPr/>
            <p:nvPr/>
          </p:nvSpPr>
          <p:spPr>
            <a:xfrm>
              <a:off x="4221405" y="40234"/>
              <a:ext cx="3632281" cy="4012891"/>
            </a:xfrm>
            <a:custGeom>
              <a:avLst/>
              <a:gdLst>
                <a:gd name="connsiteX0" fmla="*/ 3632282 w 3632281"/>
                <a:gd name="connsiteY0" fmla="*/ 1411476 h 4012891"/>
                <a:gd name="connsiteX1" fmla="*/ 3152349 w 3632281"/>
                <a:gd name="connsiteY1" fmla="*/ 1891409 h 4012891"/>
                <a:gd name="connsiteX2" fmla="*/ 2179679 w 3632281"/>
                <a:gd name="connsiteY2" fmla="*/ 1891409 h 4012891"/>
                <a:gd name="connsiteX3" fmla="*/ 2179679 w 3632281"/>
                <a:gd name="connsiteY3" fmla="*/ 3577964 h 4012891"/>
                <a:gd name="connsiteX4" fmla="*/ 2791526 w 3632281"/>
                <a:gd name="connsiteY4" fmla="*/ 3577964 h 4012891"/>
                <a:gd name="connsiteX5" fmla="*/ 2815969 w 3632281"/>
                <a:gd name="connsiteY5" fmla="*/ 3602407 h 4012891"/>
                <a:gd name="connsiteX6" fmla="*/ 2791526 w 3632281"/>
                <a:gd name="connsiteY6" fmla="*/ 3626850 h 4012891"/>
                <a:gd name="connsiteX7" fmla="*/ 2155237 w 3632281"/>
                <a:gd name="connsiteY7" fmla="*/ 3626850 h 4012891"/>
                <a:gd name="connsiteX8" fmla="*/ 2130794 w 3632281"/>
                <a:gd name="connsiteY8" fmla="*/ 3602407 h 4012891"/>
                <a:gd name="connsiteX9" fmla="*/ 2130794 w 3632281"/>
                <a:gd name="connsiteY9" fmla="*/ 1891409 h 4012891"/>
                <a:gd name="connsiteX10" fmla="*/ 1984137 w 3632281"/>
                <a:gd name="connsiteY10" fmla="*/ 1891409 h 4012891"/>
                <a:gd name="connsiteX11" fmla="*/ 1984137 w 3632281"/>
                <a:gd name="connsiteY11" fmla="*/ 3860415 h 4012891"/>
                <a:gd name="connsiteX12" fmla="*/ 2241369 w 3632281"/>
                <a:gd name="connsiteY12" fmla="*/ 3860415 h 4012891"/>
                <a:gd name="connsiteX13" fmla="*/ 2265811 w 3632281"/>
                <a:gd name="connsiteY13" fmla="*/ 3884857 h 4012891"/>
                <a:gd name="connsiteX14" fmla="*/ 2241369 w 3632281"/>
                <a:gd name="connsiteY14" fmla="*/ 3909301 h 4012891"/>
                <a:gd name="connsiteX15" fmla="*/ 1959694 w 3632281"/>
                <a:gd name="connsiteY15" fmla="*/ 3909301 h 4012891"/>
                <a:gd name="connsiteX16" fmla="*/ 1935251 w 3632281"/>
                <a:gd name="connsiteY16" fmla="*/ 3884857 h 4012891"/>
                <a:gd name="connsiteX17" fmla="*/ 1935251 w 3632281"/>
                <a:gd name="connsiteY17" fmla="*/ 1891409 h 4012891"/>
                <a:gd name="connsiteX18" fmla="*/ 1714878 w 3632281"/>
                <a:gd name="connsiteY18" fmla="*/ 1891409 h 4012891"/>
                <a:gd name="connsiteX19" fmla="*/ 1714878 w 3632281"/>
                <a:gd name="connsiteY19" fmla="*/ 3988449 h 4012891"/>
                <a:gd name="connsiteX20" fmla="*/ 1690435 w 3632281"/>
                <a:gd name="connsiteY20" fmla="*/ 4012891 h 4012891"/>
                <a:gd name="connsiteX21" fmla="*/ 1212442 w 3632281"/>
                <a:gd name="connsiteY21" fmla="*/ 4012891 h 4012891"/>
                <a:gd name="connsiteX22" fmla="*/ 1187999 w 3632281"/>
                <a:gd name="connsiteY22" fmla="*/ 3988449 h 4012891"/>
                <a:gd name="connsiteX23" fmla="*/ 1212442 w 3632281"/>
                <a:gd name="connsiteY23" fmla="*/ 3964006 h 4012891"/>
                <a:gd name="connsiteX24" fmla="*/ 1665604 w 3632281"/>
                <a:gd name="connsiteY24" fmla="*/ 3964006 h 4012891"/>
                <a:gd name="connsiteX25" fmla="*/ 1665604 w 3632281"/>
                <a:gd name="connsiteY25" fmla="*/ 1891409 h 4012891"/>
                <a:gd name="connsiteX26" fmla="*/ 1595380 w 3632281"/>
                <a:gd name="connsiteY26" fmla="*/ 1891409 h 4012891"/>
                <a:gd name="connsiteX27" fmla="*/ 1579084 w 3632281"/>
                <a:gd name="connsiteY27" fmla="*/ 1891021 h 4012891"/>
                <a:gd name="connsiteX28" fmla="*/ 1444843 w 3632281"/>
                <a:gd name="connsiteY28" fmla="*/ 1890245 h 4012891"/>
                <a:gd name="connsiteX29" fmla="*/ 1444843 w 3632281"/>
                <a:gd name="connsiteY29" fmla="*/ 3795622 h 4012891"/>
                <a:gd name="connsiteX30" fmla="*/ 1420400 w 3632281"/>
                <a:gd name="connsiteY30" fmla="*/ 3820065 h 4012891"/>
                <a:gd name="connsiteX31" fmla="*/ 673924 w 3632281"/>
                <a:gd name="connsiteY31" fmla="*/ 3820065 h 4012891"/>
                <a:gd name="connsiteX32" fmla="*/ 649481 w 3632281"/>
                <a:gd name="connsiteY32" fmla="*/ 3795622 h 4012891"/>
                <a:gd name="connsiteX33" fmla="*/ 673924 w 3632281"/>
                <a:gd name="connsiteY33" fmla="*/ 3771179 h 4012891"/>
                <a:gd name="connsiteX34" fmla="*/ 1396345 w 3632281"/>
                <a:gd name="connsiteY34" fmla="*/ 3771179 h 4012891"/>
                <a:gd name="connsiteX35" fmla="*/ 1396345 w 3632281"/>
                <a:gd name="connsiteY35" fmla="*/ 1890245 h 4012891"/>
                <a:gd name="connsiteX36" fmla="*/ 708066 w 3632281"/>
                <a:gd name="connsiteY36" fmla="*/ 1886365 h 4012891"/>
                <a:gd name="connsiteX37" fmla="*/ 0 w 3632281"/>
                <a:gd name="connsiteY37" fmla="*/ 1178299 h 4012891"/>
                <a:gd name="connsiteX38" fmla="*/ 708066 w 3632281"/>
                <a:gd name="connsiteY38" fmla="*/ 470233 h 4012891"/>
                <a:gd name="connsiteX39" fmla="*/ 775963 w 3632281"/>
                <a:gd name="connsiteY39" fmla="*/ 473725 h 4012891"/>
                <a:gd name="connsiteX40" fmla="*/ 1595380 w 3632281"/>
                <a:gd name="connsiteY40" fmla="*/ 0 h 4012891"/>
                <a:gd name="connsiteX41" fmla="*/ 2310817 w 3632281"/>
                <a:gd name="connsiteY41" fmla="*/ 327456 h 4012891"/>
                <a:gd name="connsiteX42" fmla="*/ 2441567 w 3632281"/>
                <a:gd name="connsiteY42" fmla="*/ 315429 h 4012891"/>
                <a:gd name="connsiteX43" fmla="*/ 3146141 w 3632281"/>
                <a:gd name="connsiteY43" fmla="*/ 931543 h 4012891"/>
                <a:gd name="connsiteX44" fmla="*/ 3152349 w 3632281"/>
                <a:gd name="connsiteY44" fmla="*/ 931543 h 4012891"/>
                <a:gd name="connsiteX45" fmla="*/ 3632282 w 3632281"/>
                <a:gd name="connsiteY45" fmla="*/ 1411476 h 401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632281" h="4012891">
                  <a:moveTo>
                    <a:pt x="3632282" y="1411476"/>
                  </a:moveTo>
                  <a:cubicBezTo>
                    <a:pt x="3632282" y="1676468"/>
                    <a:pt x="3417340" y="1891409"/>
                    <a:pt x="3152349" y="1891409"/>
                  </a:cubicBezTo>
                  <a:lnTo>
                    <a:pt x="2179679" y="1891409"/>
                  </a:lnTo>
                  <a:lnTo>
                    <a:pt x="2179679" y="3577964"/>
                  </a:lnTo>
                  <a:lnTo>
                    <a:pt x="2791526" y="3577964"/>
                  </a:lnTo>
                  <a:cubicBezTo>
                    <a:pt x="2804718" y="3577964"/>
                    <a:pt x="2815969" y="3588828"/>
                    <a:pt x="2815969" y="3602407"/>
                  </a:cubicBezTo>
                  <a:cubicBezTo>
                    <a:pt x="2815969" y="3615986"/>
                    <a:pt x="2804718" y="3626850"/>
                    <a:pt x="2791526" y="3626850"/>
                  </a:cubicBezTo>
                  <a:lnTo>
                    <a:pt x="2155237" y="3626850"/>
                  </a:lnTo>
                  <a:cubicBezTo>
                    <a:pt x="2141657" y="3626850"/>
                    <a:pt x="2130794" y="3615986"/>
                    <a:pt x="2130794" y="3602407"/>
                  </a:cubicBezTo>
                  <a:lnTo>
                    <a:pt x="2130794" y="1891409"/>
                  </a:lnTo>
                  <a:lnTo>
                    <a:pt x="1984137" y="1891409"/>
                  </a:lnTo>
                  <a:lnTo>
                    <a:pt x="1984137" y="3860415"/>
                  </a:lnTo>
                  <a:lnTo>
                    <a:pt x="2241369" y="3860415"/>
                  </a:lnTo>
                  <a:cubicBezTo>
                    <a:pt x="2254560" y="3860415"/>
                    <a:pt x="2265811" y="3871278"/>
                    <a:pt x="2265811" y="3884857"/>
                  </a:cubicBezTo>
                  <a:cubicBezTo>
                    <a:pt x="2265811" y="3898049"/>
                    <a:pt x="2254560" y="3909301"/>
                    <a:pt x="2241369" y="3909301"/>
                  </a:cubicBezTo>
                  <a:lnTo>
                    <a:pt x="1959694" y="3909301"/>
                  </a:lnTo>
                  <a:cubicBezTo>
                    <a:pt x="1946115" y="3909301"/>
                    <a:pt x="1935251" y="3898049"/>
                    <a:pt x="1935251" y="3884857"/>
                  </a:cubicBezTo>
                  <a:lnTo>
                    <a:pt x="1935251" y="1891409"/>
                  </a:lnTo>
                  <a:lnTo>
                    <a:pt x="1714878" y="1891409"/>
                  </a:lnTo>
                  <a:lnTo>
                    <a:pt x="1714878" y="3988449"/>
                  </a:lnTo>
                  <a:cubicBezTo>
                    <a:pt x="1714878" y="4002028"/>
                    <a:pt x="1703626" y="4012891"/>
                    <a:pt x="1690435" y="4012891"/>
                  </a:cubicBezTo>
                  <a:lnTo>
                    <a:pt x="1212442" y="4012891"/>
                  </a:lnTo>
                  <a:cubicBezTo>
                    <a:pt x="1199251" y="4012891"/>
                    <a:pt x="1187999" y="4002028"/>
                    <a:pt x="1187999" y="3988449"/>
                  </a:cubicBezTo>
                  <a:cubicBezTo>
                    <a:pt x="1187999" y="3974869"/>
                    <a:pt x="1199251" y="3964006"/>
                    <a:pt x="1212442" y="3964006"/>
                  </a:cubicBezTo>
                  <a:lnTo>
                    <a:pt x="1665604" y="3964006"/>
                  </a:lnTo>
                  <a:lnTo>
                    <a:pt x="1665604" y="1891409"/>
                  </a:lnTo>
                  <a:lnTo>
                    <a:pt x="1595380" y="1891409"/>
                  </a:lnTo>
                  <a:lnTo>
                    <a:pt x="1579084" y="1891021"/>
                  </a:lnTo>
                  <a:lnTo>
                    <a:pt x="1444843" y="1890245"/>
                  </a:lnTo>
                  <a:lnTo>
                    <a:pt x="1444843" y="3795622"/>
                  </a:lnTo>
                  <a:cubicBezTo>
                    <a:pt x="1444843" y="3809201"/>
                    <a:pt x="1433979" y="3820065"/>
                    <a:pt x="1420400" y="3820065"/>
                  </a:cubicBezTo>
                  <a:lnTo>
                    <a:pt x="673924" y="3820065"/>
                  </a:lnTo>
                  <a:cubicBezTo>
                    <a:pt x="660344" y="3820065"/>
                    <a:pt x="649481" y="3809201"/>
                    <a:pt x="649481" y="3795622"/>
                  </a:cubicBezTo>
                  <a:cubicBezTo>
                    <a:pt x="649481" y="3782042"/>
                    <a:pt x="660344" y="3771179"/>
                    <a:pt x="673924" y="3771179"/>
                  </a:cubicBezTo>
                  <a:lnTo>
                    <a:pt x="1396345" y="3771179"/>
                  </a:lnTo>
                  <a:lnTo>
                    <a:pt x="1396345" y="1890245"/>
                  </a:lnTo>
                  <a:lnTo>
                    <a:pt x="708066" y="1886365"/>
                  </a:lnTo>
                  <a:cubicBezTo>
                    <a:pt x="316981" y="1886365"/>
                    <a:pt x="0" y="1569385"/>
                    <a:pt x="0" y="1178299"/>
                  </a:cubicBezTo>
                  <a:cubicBezTo>
                    <a:pt x="0" y="787214"/>
                    <a:pt x="316981" y="470233"/>
                    <a:pt x="708066" y="470233"/>
                  </a:cubicBezTo>
                  <a:cubicBezTo>
                    <a:pt x="730957" y="470233"/>
                    <a:pt x="753848" y="471397"/>
                    <a:pt x="775963" y="473725"/>
                  </a:cubicBezTo>
                  <a:cubicBezTo>
                    <a:pt x="939303" y="190499"/>
                    <a:pt x="1245032" y="0"/>
                    <a:pt x="1595380" y="0"/>
                  </a:cubicBezTo>
                  <a:cubicBezTo>
                    <a:pt x="1881322" y="0"/>
                    <a:pt x="2137390" y="126870"/>
                    <a:pt x="2310817" y="327456"/>
                  </a:cubicBezTo>
                  <a:cubicBezTo>
                    <a:pt x="2353107" y="319697"/>
                    <a:pt x="2396949" y="315429"/>
                    <a:pt x="2441567" y="315429"/>
                  </a:cubicBezTo>
                  <a:cubicBezTo>
                    <a:pt x="2802002" y="315429"/>
                    <a:pt x="3099583" y="583912"/>
                    <a:pt x="3146141" y="931543"/>
                  </a:cubicBezTo>
                  <a:lnTo>
                    <a:pt x="3152349" y="931543"/>
                  </a:lnTo>
                  <a:cubicBezTo>
                    <a:pt x="3416952" y="931155"/>
                    <a:pt x="3632282" y="1146097"/>
                    <a:pt x="3632282" y="1411476"/>
                  </a:cubicBezTo>
                  <a:close/>
                </a:path>
              </a:pathLst>
            </a:custGeom>
            <a:solidFill>
              <a:srgbClr val="FFFFFF"/>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grpSp>
          <p:nvGrpSpPr>
            <p:cNvPr id="8" name="图形 1"/>
            <p:cNvGrpSpPr/>
            <p:nvPr/>
          </p:nvGrpSpPr>
          <p:grpSpPr>
            <a:xfrm>
              <a:off x="4641201" y="1439683"/>
              <a:ext cx="927275" cy="668879"/>
              <a:chOff x="4641201" y="1439683"/>
              <a:chExt cx="927275" cy="668879"/>
            </a:xfrm>
          </p:grpSpPr>
          <p:sp>
            <p:nvSpPr>
              <p:cNvPr id="9" name="任意多边形: 形状 8"/>
              <p:cNvSpPr/>
              <p:nvPr/>
            </p:nvSpPr>
            <p:spPr>
              <a:xfrm>
                <a:off x="4653229" y="1515725"/>
                <a:ext cx="901668" cy="592838"/>
              </a:xfrm>
              <a:custGeom>
                <a:avLst/>
                <a:gdLst>
                  <a:gd name="connsiteX0" fmla="*/ 0 w 901668"/>
                  <a:gd name="connsiteY0" fmla="*/ 98938 h 592838"/>
                  <a:gd name="connsiteX1" fmla="*/ 0 w 901668"/>
                  <a:gd name="connsiteY1" fmla="*/ 493903 h 592838"/>
                  <a:gd name="connsiteX2" fmla="*/ 98935 w 901668"/>
                  <a:gd name="connsiteY2" fmla="*/ 592838 h 592838"/>
                  <a:gd name="connsiteX3" fmla="*/ 802734 w 901668"/>
                  <a:gd name="connsiteY3" fmla="*/ 592838 h 592838"/>
                  <a:gd name="connsiteX4" fmla="*/ 901669 w 901668"/>
                  <a:gd name="connsiteY4" fmla="*/ 493903 h 592838"/>
                  <a:gd name="connsiteX5" fmla="*/ 901669 w 901668"/>
                  <a:gd name="connsiteY5" fmla="*/ 98938 h 592838"/>
                  <a:gd name="connsiteX6" fmla="*/ 802734 w 901668"/>
                  <a:gd name="connsiteY6" fmla="*/ 3 h 592838"/>
                  <a:gd name="connsiteX7" fmla="*/ 98935 w 901668"/>
                  <a:gd name="connsiteY7" fmla="*/ 3 h 592838"/>
                  <a:gd name="connsiteX8" fmla="*/ 0 w 901668"/>
                  <a:gd name="connsiteY8" fmla="*/ 98938 h 59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1668" h="592838">
                    <a:moveTo>
                      <a:pt x="0" y="98938"/>
                    </a:moveTo>
                    <a:lnTo>
                      <a:pt x="0" y="493903"/>
                    </a:lnTo>
                    <a:cubicBezTo>
                      <a:pt x="0" y="548608"/>
                      <a:pt x="44230" y="592838"/>
                      <a:pt x="98935" y="592838"/>
                    </a:cubicBezTo>
                    <a:lnTo>
                      <a:pt x="802734" y="592838"/>
                    </a:lnTo>
                    <a:cubicBezTo>
                      <a:pt x="857439" y="592838"/>
                      <a:pt x="901669" y="548608"/>
                      <a:pt x="901669" y="493903"/>
                    </a:cubicBezTo>
                    <a:lnTo>
                      <a:pt x="901669" y="98938"/>
                    </a:lnTo>
                    <a:cubicBezTo>
                      <a:pt x="901669" y="44232"/>
                      <a:pt x="857439" y="3"/>
                      <a:pt x="802734" y="3"/>
                    </a:cubicBezTo>
                    <a:lnTo>
                      <a:pt x="98935" y="3"/>
                    </a:lnTo>
                    <a:cubicBezTo>
                      <a:pt x="44230" y="-385"/>
                      <a:pt x="0" y="44232"/>
                      <a:pt x="0" y="98938"/>
                    </a:cubicBezTo>
                    <a:close/>
                  </a:path>
                </a:pathLst>
              </a:custGeom>
              <a:solidFill>
                <a:srgbClr val="F2F2F2"/>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3" name="任意多边形: 形状 12"/>
              <p:cNvSpPr/>
              <p:nvPr/>
            </p:nvSpPr>
            <p:spPr>
              <a:xfrm>
                <a:off x="4641201" y="1664712"/>
                <a:ext cx="926887" cy="329008"/>
              </a:xfrm>
              <a:custGeom>
                <a:avLst/>
                <a:gdLst>
                  <a:gd name="connsiteX0" fmla="*/ 0 w 926887"/>
                  <a:gd name="connsiteY0" fmla="*/ 0 h 329008"/>
                  <a:gd name="connsiteX1" fmla="*/ 926888 w 926887"/>
                  <a:gd name="connsiteY1" fmla="*/ 0 h 329008"/>
                  <a:gd name="connsiteX2" fmla="*/ 926888 w 926887"/>
                  <a:gd name="connsiteY2" fmla="*/ 329008 h 329008"/>
                  <a:gd name="connsiteX3" fmla="*/ 0 w 926887"/>
                  <a:gd name="connsiteY3" fmla="*/ 329008 h 329008"/>
                </a:gdLst>
                <a:ahLst/>
                <a:cxnLst>
                  <a:cxn ang="0">
                    <a:pos x="connsiteX0" y="connsiteY0"/>
                  </a:cxn>
                  <a:cxn ang="0">
                    <a:pos x="connsiteX1" y="connsiteY1"/>
                  </a:cxn>
                  <a:cxn ang="0">
                    <a:pos x="connsiteX2" y="connsiteY2"/>
                  </a:cxn>
                  <a:cxn ang="0">
                    <a:pos x="connsiteX3" y="connsiteY3"/>
                  </a:cxn>
                </a:cxnLst>
                <a:rect l="l" t="t" r="r" b="b"/>
                <a:pathLst>
                  <a:path w="926887" h="329008">
                    <a:moveTo>
                      <a:pt x="0" y="0"/>
                    </a:moveTo>
                    <a:lnTo>
                      <a:pt x="926888" y="0"/>
                    </a:lnTo>
                    <a:lnTo>
                      <a:pt x="926888" y="329008"/>
                    </a:lnTo>
                    <a:lnTo>
                      <a:pt x="0" y="329008"/>
                    </a:lnTo>
                    <a:close/>
                  </a:path>
                </a:pathLst>
              </a:custGeom>
              <a:solidFill>
                <a:srgbClr val="5DB8BE"/>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4" name="任意多边形: 形状 13"/>
              <p:cNvSpPr/>
              <p:nvPr/>
            </p:nvSpPr>
            <p:spPr>
              <a:xfrm>
                <a:off x="4879810" y="1604575"/>
                <a:ext cx="449282" cy="449282"/>
              </a:xfrm>
              <a:custGeom>
                <a:avLst/>
                <a:gdLst>
                  <a:gd name="connsiteX0" fmla="*/ 0 w 449282"/>
                  <a:gd name="connsiteY0" fmla="*/ 224641 h 449282"/>
                  <a:gd name="connsiteX1" fmla="*/ 224641 w 449282"/>
                  <a:gd name="connsiteY1" fmla="*/ 449282 h 449282"/>
                  <a:gd name="connsiteX2" fmla="*/ 449282 w 449282"/>
                  <a:gd name="connsiteY2" fmla="*/ 224641 h 449282"/>
                  <a:gd name="connsiteX3" fmla="*/ 224641 w 449282"/>
                  <a:gd name="connsiteY3" fmla="*/ 0 h 449282"/>
                  <a:gd name="connsiteX4" fmla="*/ 0 w 449282"/>
                  <a:gd name="connsiteY4" fmla="*/ 224641 h 449282"/>
                  <a:gd name="connsiteX5" fmla="*/ 59749 w 449282"/>
                  <a:gd name="connsiteY5" fmla="*/ 224641 h 449282"/>
                  <a:gd name="connsiteX6" fmla="*/ 224253 w 449282"/>
                  <a:gd name="connsiteY6" fmla="*/ 60137 h 449282"/>
                  <a:gd name="connsiteX7" fmla="*/ 388757 w 449282"/>
                  <a:gd name="connsiteY7" fmla="*/ 224641 h 449282"/>
                  <a:gd name="connsiteX8" fmla="*/ 224253 w 449282"/>
                  <a:gd name="connsiteY8" fmla="*/ 389145 h 449282"/>
                  <a:gd name="connsiteX9" fmla="*/ 59749 w 449282"/>
                  <a:gd name="connsiteY9" fmla="*/ 224641 h 44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282" h="449282">
                    <a:moveTo>
                      <a:pt x="0" y="224641"/>
                    </a:moveTo>
                    <a:cubicBezTo>
                      <a:pt x="0" y="348795"/>
                      <a:pt x="100487" y="449282"/>
                      <a:pt x="224641" y="449282"/>
                    </a:cubicBezTo>
                    <a:cubicBezTo>
                      <a:pt x="348795" y="449282"/>
                      <a:pt x="449282" y="348795"/>
                      <a:pt x="449282" y="224641"/>
                    </a:cubicBezTo>
                    <a:cubicBezTo>
                      <a:pt x="449282" y="100487"/>
                      <a:pt x="348795" y="0"/>
                      <a:pt x="224641" y="0"/>
                    </a:cubicBezTo>
                    <a:cubicBezTo>
                      <a:pt x="100487" y="0"/>
                      <a:pt x="0" y="100487"/>
                      <a:pt x="0" y="224641"/>
                    </a:cubicBezTo>
                    <a:close/>
                    <a:moveTo>
                      <a:pt x="59749" y="224641"/>
                    </a:moveTo>
                    <a:cubicBezTo>
                      <a:pt x="59749" y="133854"/>
                      <a:pt x="133466" y="60137"/>
                      <a:pt x="224253" y="60137"/>
                    </a:cubicBezTo>
                    <a:cubicBezTo>
                      <a:pt x="315041" y="60137"/>
                      <a:pt x="388757" y="133854"/>
                      <a:pt x="388757" y="224641"/>
                    </a:cubicBezTo>
                    <a:cubicBezTo>
                      <a:pt x="388757" y="315429"/>
                      <a:pt x="315041" y="389145"/>
                      <a:pt x="224253" y="389145"/>
                    </a:cubicBezTo>
                    <a:cubicBezTo>
                      <a:pt x="133854" y="389145"/>
                      <a:pt x="59749" y="315429"/>
                      <a:pt x="59749" y="224641"/>
                    </a:cubicBezTo>
                    <a:close/>
                  </a:path>
                </a:pathLst>
              </a:custGeom>
              <a:solidFill>
                <a:srgbClr val="EA7240"/>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8" name="任意多边形: 形状 17"/>
              <p:cNvSpPr/>
              <p:nvPr/>
            </p:nvSpPr>
            <p:spPr>
              <a:xfrm>
                <a:off x="4939559" y="1664712"/>
                <a:ext cx="329008" cy="329008"/>
              </a:xfrm>
              <a:custGeom>
                <a:avLst/>
                <a:gdLst>
                  <a:gd name="connsiteX0" fmla="*/ 0 w 329008"/>
                  <a:gd name="connsiteY0" fmla="*/ 164504 h 329008"/>
                  <a:gd name="connsiteX1" fmla="*/ 164504 w 329008"/>
                  <a:gd name="connsiteY1" fmla="*/ 329008 h 329008"/>
                  <a:gd name="connsiteX2" fmla="*/ 329008 w 329008"/>
                  <a:gd name="connsiteY2" fmla="*/ 164504 h 329008"/>
                  <a:gd name="connsiteX3" fmla="*/ 164504 w 329008"/>
                  <a:gd name="connsiteY3" fmla="*/ 0 h 329008"/>
                  <a:gd name="connsiteX4" fmla="*/ 0 w 329008"/>
                  <a:gd name="connsiteY4" fmla="*/ 164504 h 329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008" h="329008">
                    <a:moveTo>
                      <a:pt x="0" y="164504"/>
                    </a:moveTo>
                    <a:cubicBezTo>
                      <a:pt x="0" y="255292"/>
                      <a:pt x="73716" y="329008"/>
                      <a:pt x="164504" y="329008"/>
                    </a:cubicBezTo>
                    <a:cubicBezTo>
                      <a:pt x="255292" y="329008"/>
                      <a:pt x="329008" y="255292"/>
                      <a:pt x="329008" y="164504"/>
                    </a:cubicBezTo>
                    <a:cubicBezTo>
                      <a:pt x="329008" y="73716"/>
                      <a:pt x="255292" y="0"/>
                      <a:pt x="164504" y="0"/>
                    </a:cubicBezTo>
                    <a:cubicBezTo>
                      <a:pt x="74104" y="0"/>
                      <a:pt x="0" y="73716"/>
                      <a:pt x="0" y="164504"/>
                    </a:cubicBezTo>
                    <a:close/>
                  </a:path>
                </a:pathLst>
              </a:custGeom>
              <a:solidFill>
                <a:srgbClr val="3B3854"/>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9" name="任意多边形: 形状 18"/>
              <p:cNvSpPr/>
              <p:nvPr/>
            </p:nvSpPr>
            <p:spPr>
              <a:xfrm>
                <a:off x="5116090" y="1439683"/>
                <a:ext cx="265379" cy="152088"/>
              </a:xfrm>
              <a:custGeom>
                <a:avLst/>
                <a:gdLst>
                  <a:gd name="connsiteX0" fmla="*/ 0 w 265379"/>
                  <a:gd name="connsiteY0" fmla="*/ 123766 h 152088"/>
                  <a:gd name="connsiteX1" fmla="*/ 28323 w 265379"/>
                  <a:gd name="connsiteY1" fmla="*/ 152089 h 152088"/>
                  <a:gd name="connsiteX2" fmla="*/ 237057 w 265379"/>
                  <a:gd name="connsiteY2" fmla="*/ 152089 h 152088"/>
                  <a:gd name="connsiteX3" fmla="*/ 265379 w 265379"/>
                  <a:gd name="connsiteY3" fmla="*/ 123766 h 152088"/>
                  <a:gd name="connsiteX4" fmla="*/ 265379 w 265379"/>
                  <a:gd name="connsiteY4" fmla="*/ 28323 h 152088"/>
                  <a:gd name="connsiteX5" fmla="*/ 237057 w 265379"/>
                  <a:gd name="connsiteY5" fmla="*/ 0 h 152088"/>
                  <a:gd name="connsiteX6" fmla="*/ 28323 w 265379"/>
                  <a:gd name="connsiteY6" fmla="*/ 0 h 152088"/>
                  <a:gd name="connsiteX7" fmla="*/ 0 w 265379"/>
                  <a:gd name="connsiteY7" fmla="*/ 28323 h 152088"/>
                  <a:gd name="connsiteX8" fmla="*/ 0 w 265379"/>
                  <a:gd name="connsiteY8" fmla="*/ 123766 h 15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379" h="152088">
                    <a:moveTo>
                      <a:pt x="0" y="123766"/>
                    </a:moveTo>
                    <a:cubicBezTo>
                      <a:pt x="0" y="139285"/>
                      <a:pt x="12803" y="152089"/>
                      <a:pt x="28323" y="152089"/>
                    </a:cubicBezTo>
                    <a:lnTo>
                      <a:pt x="237057" y="152089"/>
                    </a:lnTo>
                    <a:cubicBezTo>
                      <a:pt x="252576" y="152089"/>
                      <a:pt x="265379" y="139285"/>
                      <a:pt x="265379" y="123766"/>
                    </a:cubicBezTo>
                    <a:lnTo>
                      <a:pt x="265379" y="28323"/>
                    </a:lnTo>
                    <a:cubicBezTo>
                      <a:pt x="265379" y="12803"/>
                      <a:pt x="252576" y="0"/>
                      <a:pt x="237057" y="0"/>
                    </a:cubicBezTo>
                    <a:lnTo>
                      <a:pt x="28323" y="0"/>
                    </a:lnTo>
                    <a:cubicBezTo>
                      <a:pt x="12803" y="0"/>
                      <a:pt x="0" y="12803"/>
                      <a:pt x="0" y="28323"/>
                    </a:cubicBezTo>
                    <a:lnTo>
                      <a:pt x="0" y="123766"/>
                    </a:lnTo>
                    <a:close/>
                  </a:path>
                </a:pathLst>
              </a:custGeom>
              <a:solidFill>
                <a:srgbClr val="5DB8BE"/>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26" name="任意多边形: 形状 25"/>
              <p:cNvSpPr/>
              <p:nvPr/>
            </p:nvSpPr>
            <p:spPr>
              <a:xfrm>
                <a:off x="5145189" y="1468782"/>
                <a:ext cx="206794" cy="93891"/>
              </a:xfrm>
              <a:custGeom>
                <a:avLst/>
                <a:gdLst>
                  <a:gd name="connsiteX0" fmla="*/ 0 w 206794"/>
                  <a:gd name="connsiteY0" fmla="*/ 0 h 93891"/>
                  <a:gd name="connsiteX1" fmla="*/ 206794 w 206794"/>
                  <a:gd name="connsiteY1" fmla="*/ 0 h 93891"/>
                  <a:gd name="connsiteX2" fmla="*/ 206794 w 206794"/>
                  <a:gd name="connsiteY2" fmla="*/ 93892 h 93891"/>
                  <a:gd name="connsiteX3" fmla="*/ 0 w 206794"/>
                  <a:gd name="connsiteY3" fmla="*/ 93892 h 93891"/>
                </a:gdLst>
                <a:ahLst/>
                <a:cxnLst>
                  <a:cxn ang="0">
                    <a:pos x="connsiteX0" y="connsiteY0"/>
                  </a:cxn>
                  <a:cxn ang="0">
                    <a:pos x="connsiteX1" y="connsiteY1"/>
                  </a:cxn>
                  <a:cxn ang="0">
                    <a:pos x="connsiteX2" y="connsiteY2"/>
                  </a:cxn>
                  <a:cxn ang="0">
                    <a:pos x="connsiteX3" y="connsiteY3"/>
                  </a:cxn>
                </a:cxnLst>
                <a:rect l="l" t="t" r="r" b="b"/>
                <a:pathLst>
                  <a:path w="206794" h="93891">
                    <a:moveTo>
                      <a:pt x="0" y="0"/>
                    </a:moveTo>
                    <a:lnTo>
                      <a:pt x="206794" y="0"/>
                    </a:lnTo>
                    <a:lnTo>
                      <a:pt x="206794" y="93892"/>
                    </a:lnTo>
                    <a:lnTo>
                      <a:pt x="0" y="93892"/>
                    </a:lnTo>
                    <a:close/>
                  </a:path>
                </a:pathLst>
              </a:custGeom>
              <a:solidFill>
                <a:srgbClr val="FFFFFF"/>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28" name="任意多边形: 形状 27"/>
              <p:cNvSpPr/>
              <p:nvPr/>
            </p:nvSpPr>
            <p:spPr>
              <a:xfrm>
                <a:off x="4985729" y="1722521"/>
                <a:ext cx="118722" cy="118722"/>
              </a:xfrm>
              <a:custGeom>
                <a:avLst/>
                <a:gdLst>
                  <a:gd name="connsiteX0" fmla="*/ 0 w 118722"/>
                  <a:gd name="connsiteY0" fmla="*/ 59361 h 118722"/>
                  <a:gd name="connsiteX1" fmla="*/ 59361 w 118722"/>
                  <a:gd name="connsiteY1" fmla="*/ 118722 h 118722"/>
                  <a:gd name="connsiteX2" fmla="*/ 118722 w 118722"/>
                  <a:gd name="connsiteY2" fmla="*/ 59361 h 118722"/>
                  <a:gd name="connsiteX3" fmla="*/ 59361 w 118722"/>
                  <a:gd name="connsiteY3" fmla="*/ 0 h 118722"/>
                  <a:gd name="connsiteX4" fmla="*/ 0 w 118722"/>
                  <a:gd name="connsiteY4" fmla="*/ 59361 h 118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22" h="118722">
                    <a:moveTo>
                      <a:pt x="0" y="59361"/>
                    </a:moveTo>
                    <a:cubicBezTo>
                      <a:pt x="0" y="91952"/>
                      <a:pt x="26383" y="118722"/>
                      <a:pt x="59361" y="118722"/>
                    </a:cubicBezTo>
                    <a:cubicBezTo>
                      <a:pt x="91952" y="118722"/>
                      <a:pt x="118722" y="92340"/>
                      <a:pt x="118722" y="59361"/>
                    </a:cubicBezTo>
                    <a:cubicBezTo>
                      <a:pt x="118722" y="26771"/>
                      <a:pt x="92340" y="0"/>
                      <a:pt x="59361" y="0"/>
                    </a:cubicBezTo>
                    <a:cubicBezTo>
                      <a:pt x="26383" y="388"/>
                      <a:pt x="0" y="26771"/>
                      <a:pt x="0" y="59361"/>
                    </a:cubicBezTo>
                    <a:close/>
                  </a:path>
                </a:pathLst>
              </a:custGeom>
              <a:solidFill>
                <a:srgbClr val="FFFFFF"/>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29" name="任意多边形: 形状 28"/>
              <p:cNvSpPr/>
              <p:nvPr/>
            </p:nvSpPr>
            <p:spPr>
              <a:xfrm>
                <a:off x="4811913" y="1479645"/>
                <a:ext cx="139673" cy="36082"/>
              </a:xfrm>
              <a:custGeom>
                <a:avLst/>
                <a:gdLst>
                  <a:gd name="connsiteX0" fmla="*/ 0 w 139673"/>
                  <a:gd name="connsiteY0" fmla="*/ 28323 h 36082"/>
                  <a:gd name="connsiteX1" fmla="*/ 0 w 139673"/>
                  <a:gd name="connsiteY1" fmla="*/ 36082 h 36082"/>
                  <a:gd name="connsiteX2" fmla="*/ 139673 w 139673"/>
                  <a:gd name="connsiteY2" fmla="*/ 36082 h 36082"/>
                  <a:gd name="connsiteX3" fmla="*/ 139673 w 139673"/>
                  <a:gd name="connsiteY3" fmla="*/ 28323 h 36082"/>
                  <a:gd name="connsiteX4" fmla="*/ 111351 w 139673"/>
                  <a:gd name="connsiteY4" fmla="*/ 0 h 36082"/>
                  <a:gd name="connsiteX5" fmla="*/ 28323 w 139673"/>
                  <a:gd name="connsiteY5" fmla="*/ 0 h 36082"/>
                  <a:gd name="connsiteX6" fmla="*/ 0 w 139673"/>
                  <a:gd name="connsiteY6" fmla="*/ 28323 h 3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673" h="36082">
                    <a:moveTo>
                      <a:pt x="0" y="28323"/>
                    </a:moveTo>
                    <a:lnTo>
                      <a:pt x="0" y="36082"/>
                    </a:lnTo>
                    <a:lnTo>
                      <a:pt x="139673" y="36082"/>
                    </a:lnTo>
                    <a:lnTo>
                      <a:pt x="139673" y="28323"/>
                    </a:lnTo>
                    <a:cubicBezTo>
                      <a:pt x="139673" y="12803"/>
                      <a:pt x="126870" y="0"/>
                      <a:pt x="111351" y="0"/>
                    </a:cubicBezTo>
                    <a:lnTo>
                      <a:pt x="28323" y="0"/>
                    </a:lnTo>
                    <a:cubicBezTo>
                      <a:pt x="12415" y="0"/>
                      <a:pt x="0" y="12415"/>
                      <a:pt x="0" y="28323"/>
                    </a:cubicBezTo>
                    <a:close/>
                  </a:path>
                </a:pathLst>
              </a:custGeom>
              <a:solidFill>
                <a:srgbClr val="5DB8BE"/>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30" name="任意多边形: 形状 29"/>
              <p:cNvSpPr/>
              <p:nvPr/>
            </p:nvSpPr>
            <p:spPr>
              <a:xfrm>
                <a:off x="4951198" y="1677904"/>
                <a:ext cx="617278" cy="430659"/>
              </a:xfrm>
              <a:custGeom>
                <a:avLst/>
                <a:gdLst>
                  <a:gd name="connsiteX0" fmla="*/ 617278 w 617278"/>
                  <a:gd name="connsiteY0" fmla="*/ 297970 h 430659"/>
                  <a:gd name="connsiteX1" fmla="*/ 617278 w 617278"/>
                  <a:gd name="connsiteY1" fmla="*/ 315817 h 430659"/>
                  <a:gd name="connsiteX2" fmla="*/ 604475 w 617278"/>
                  <a:gd name="connsiteY2" fmla="*/ 315817 h 430659"/>
                  <a:gd name="connsiteX3" fmla="*/ 604475 w 617278"/>
                  <a:gd name="connsiteY3" fmla="*/ 331724 h 430659"/>
                  <a:gd name="connsiteX4" fmla="*/ 505540 w 617278"/>
                  <a:gd name="connsiteY4" fmla="*/ 430659 h 430659"/>
                  <a:gd name="connsiteX5" fmla="*/ 115230 w 617278"/>
                  <a:gd name="connsiteY5" fmla="*/ 430659 h 430659"/>
                  <a:gd name="connsiteX6" fmla="*/ 0 w 617278"/>
                  <a:gd name="connsiteY6" fmla="*/ 315429 h 430659"/>
                  <a:gd name="connsiteX7" fmla="*/ 153253 w 617278"/>
                  <a:gd name="connsiteY7" fmla="*/ 375566 h 430659"/>
                  <a:gd name="connsiteX8" fmla="*/ 306505 w 617278"/>
                  <a:gd name="connsiteY8" fmla="*/ 315429 h 430659"/>
                  <a:gd name="connsiteX9" fmla="*/ 378282 w 617278"/>
                  <a:gd name="connsiteY9" fmla="*/ 150925 h 430659"/>
                  <a:gd name="connsiteX10" fmla="*/ 320085 w 617278"/>
                  <a:gd name="connsiteY10" fmla="*/ 0 h 430659"/>
                  <a:gd name="connsiteX11" fmla="*/ 604863 w 617278"/>
                  <a:gd name="connsiteY11" fmla="*/ 284778 h 430659"/>
                  <a:gd name="connsiteX12" fmla="*/ 617278 w 617278"/>
                  <a:gd name="connsiteY12" fmla="*/ 297970 h 43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8" h="430659">
                    <a:moveTo>
                      <a:pt x="617278" y="297970"/>
                    </a:moveTo>
                    <a:lnTo>
                      <a:pt x="617278" y="315817"/>
                    </a:lnTo>
                    <a:lnTo>
                      <a:pt x="604475" y="315817"/>
                    </a:lnTo>
                    <a:lnTo>
                      <a:pt x="604475" y="331724"/>
                    </a:lnTo>
                    <a:cubicBezTo>
                      <a:pt x="604475" y="386429"/>
                      <a:pt x="560245" y="430659"/>
                      <a:pt x="505540" y="430659"/>
                    </a:cubicBezTo>
                    <a:lnTo>
                      <a:pt x="115230" y="430659"/>
                    </a:lnTo>
                    <a:lnTo>
                      <a:pt x="0" y="315429"/>
                    </a:lnTo>
                    <a:cubicBezTo>
                      <a:pt x="39962" y="352675"/>
                      <a:pt x="93891" y="375566"/>
                      <a:pt x="153253" y="375566"/>
                    </a:cubicBezTo>
                    <a:cubicBezTo>
                      <a:pt x="212226" y="375566"/>
                      <a:pt x="266155" y="352675"/>
                      <a:pt x="306505" y="315429"/>
                    </a:cubicBezTo>
                    <a:cubicBezTo>
                      <a:pt x="350735" y="274303"/>
                      <a:pt x="378282" y="215718"/>
                      <a:pt x="378282" y="150925"/>
                    </a:cubicBezTo>
                    <a:cubicBezTo>
                      <a:pt x="378282" y="92728"/>
                      <a:pt x="356167" y="39962"/>
                      <a:pt x="320085" y="0"/>
                    </a:cubicBezTo>
                    <a:lnTo>
                      <a:pt x="604863" y="284778"/>
                    </a:lnTo>
                    <a:lnTo>
                      <a:pt x="617278" y="297970"/>
                    </a:lnTo>
                    <a:close/>
                  </a:path>
                </a:pathLst>
              </a:custGeom>
              <a:solidFill>
                <a:srgbClr val="4D4C4D">
                  <a:alpha val="29000"/>
                </a:srgbClr>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grpSp>
        <p:grpSp>
          <p:nvGrpSpPr>
            <p:cNvPr id="31" name="图形 1"/>
            <p:cNvGrpSpPr/>
            <p:nvPr/>
          </p:nvGrpSpPr>
          <p:grpSpPr>
            <a:xfrm>
              <a:off x="5215726" y="2752149"/>
              <a:ext cx="852932" cy="852933"/>
              <a:chOff x="5215726" y="2752149"/>
              <a:chExt cx="852932" cy="852933"/>
            </a:xfrm>
          </p:grpSpPr>
          <p:sp>
            <p:nvSpPr>
              <p:cNvPr id="32" name="任意多边形: 形状 31"/>
              <p:cNvSpPr/>
              <p:nvPr/>
            </p:nvSpPr>
            <p:spPr>
              <a:xfrm>
                <a:off x="5215726" y="2752149"/>
                <a:ext cx="852932" cy="852933"/>
              </a:xfrm>
              <a:custGeom>
                <a:avLst/>
                <a:gdLst>
                  <a:gd name="connsiteX0" fmla="*/ 446254 w 852932"/>
                  <a:gd name="connsiteY0" fmla="*/ 463 h 852933"/>
                  <a:gd name="connsiteX1" fmla="*/ 463 w 852932"/>
                  <a:gd name="connsiteY1" fmla="*/ 406679 h 852933"/>
                  <a:gd name="connsiteX2" fmla="*/ 406680 w 852932"/>
                  <a:gd name="connsiteY2" fmla="*/ 852470 h 852933"/>
                  <a:gd name="connsiteX3" fmla="*/ 852470 w 852932"/>
                  <a:gd name="connsiteY3" fmla="*/ 446254 h 852933"/>
                  <a:gd name="connsiteX4" fmla="*/ 446254 w 852932"/>
                  <a:gd name="connsiteY4" fmla="*/ 463 h 852933"/>
                  <a:gd name="connsiteX5" fmla="*/ 409395 w 852932"/>
                  <a:gd name="connsiteY5" fmla="*/ 788841 h 852933"/>
                  <a:gd name="connsiteX6" fmla="*/ 64092 w 852932"/>
                  <a:gd name="connsiteY6" fmla="*/ 409395 h 852933"/>
                  <a:gd name="connsiteX7" fmla="*/ 443538 w 852932"/>
                  <a:gd name="connsiteY7" fmla="*/ 64092 h 852933"/>
                  <a:gd name="connsiteX8" fmla="*/ 788841 w 852932"/>
                  <a:gd name="connsiteY8" fmla="*/ 443538 h 852933"/>
                  <a:gd name="connsiteX9" fmla="*/ 409395 w 852932"/>
                  <a:gd name="connsiteY9" fmla="*/ 788841 h 8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2" h="852933">
                    <a:moveTo>
                      <a:pt x="446254" y="463"/>
                    </a:moveTo>
                    <a:cubicBezTo>
                      <a:pt x="211137" y="-10401"/>
                      <a:pt x="11327" y="171175"/>
                      <a:pt x="463" y="406679"/>
                    </a:cubicBezTo>
                    <a:cubicBezTo>
                      <a:pt x="-10400" y="641796"/>
                      <a:pt x="171175" y="841607"/>
                      <a:pt x="406680" y="852470"/>
                    </a:cubicBezTo>
                    <a:cubicBezTo>
                      <a:pt x="641796" y="863334"/>
                      <a:pt x="841607" y="681758"/>
                      <a:pt x="852470" y="446254"/>
                    </a:cubicBezTo>
                    <a:cubicBezTo>
                      <a:pt x="863334" y="211137"/>
                      <a:pt x="681370" y="11327"/>
                      <a:pt x="446254" y="463"/>
                    </a:cubicBezTo>
                    <a:close/>
                    <a:moveTo>
                      <a:pt x="409395" y="788841"/>
                    </a:moveTo>
                    <a:cubicBezTo>
                      <a:pt x="209197" y="779530"/>
                      <a:pt x="54780" y="609594"/>
                      <a:pt x="64092" y="409395"/>
                    </a:cubicBezTo>
                    <a:cubicBezTo>
                      <a:pt x="73404" y="209197"/>
                      <a:pt x="243339" y="54781"/>
                      <a:pt x="443538" y="64092"/>
                    </a:cubicBezTo>
                    <a:cubicBezTo>
                      <a:pt x="643736" y="73404"/>
                      <a:pt x="798153" y="243339"/>
                      <a:pt x="788841" y="443538"/>
                    </a:cubicBezTo>
                    <a:cubicBezTo>
                      <a:pt x="779142" y="643348"/>
                      <a:pt x="609594" y="798153"/>
                      <a:pt x="409395" y="788841"/>
                    </a:cubicBezTo>
                    <a:close/>
                  </a:path>
                </a:pathLst>
              </a:custGeom>
              <a:solidFill>
                <a:srgbClr val="2BA2B4"/>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33" name="任意多边形: 形状 32"/>
              <p:cNvSpPr/>
              <p:nvPr/>
            </p:nvSpPr>
            <p:spPr>
              <a:xfrm>
                <a:off x="5279031" y="2815453"/>
                <a:ext cx="725549" cy="725549"/>
              </a:xfrm>
              <a:custGeom>
                <a:avLst/>
                <a:gdLst>
                  <a:gd name="connsiteX0" fmla="*/ 725149 w 725549"/>
                  <a:gd name="connsiteY0" fmla="*/ 379846 h 725549"/>
                  <a:gd name="connsiteX1" fmla="*/ 345703 w 725549"/>
                  <a:gd name="connsiteY1" fmla="*/ 725149 h 725549"/>
                  <a:gd name="connsiteX2" fmla="*/ 400 w 725549"/>
                  <a:gd name="connsiteY2" fmla="*/ 345703 h 725549"/>
                  <a:gd name="connsiteX3" fmla="*/ 379846 w 725549"/>
                  <a:gd name="connsiteY3" fmla="*/ 400 h 725549"/>
                  <a:gd name="connsiteX4" fmla="*/ 725149 w 725549"/>
                  <a:gd name="connsiteY4" fmla="*/ 379846 h 725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549" h="725549">
                    <a:moveTo>
                      <a:pt x="725149" y="379846"/>
                    </a:moveTo>
                    <a:cubicBezTo>
                      <a:pt x="715837" y="580044"/>
                      <a:pt x="545902" y="734461"/>
                      <a:pt x="345703" y="725149"/>
                    </a:cubicBezTo>
                    <a:cubicBezTo>
                      <a:pt x="145505" y="715837"/>
                      <a:pt x="-8912" y="545902"/>
                      <a:pt x="400" y="345703"/>
                    </a:cubicBezTo>
                    <a:cubicBezTo>
                      <a:pt x="9711" y="145505"/>
                      <a:pt x="179647" y="-8912"/>
                      <a:pt x="379846" y="400"/>
                    </a:cubicBezTo>
                    <a:cubicBezTo>
                      <a:pt x="580044" y="10099"/>
                      <a:pt x="734461" y="180035"/>
                      <a:pt x="725149" y="379846"/>
                    </a:cubicBezTo>
                    <a:close/>
                  </a:path>
                </a:pathLst>
              </a:custGeom>
              <a:solidFill>
                <a:srgbClr val="FFFFFF"/>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34" name="任意多边形: 形状 33"/>
              <p:cNvSpPr/>
              <p:nvPr/>
            </p:nvSpPr>
            <p:spPr>
              <a:xfrm>
                <a:off x="5539378" y="3010232"/>
                <a:ext cx="311548" cy="359270"/>
              </a:xfrm>
              <a:custGeom>
                <a:avLst/>
                <a:gdLst>
                  <a:gd name="connsiteX0" fmla="*/ 311549 w 311548"/>
                  <a:gd name="connsiteY0" fmla="*/ 178860 h 359270"/>
                  <a:gd name="connsiteX1" fmla="*/ 156356 w 311548"/>
                  <a:gd name="connsiteY1" fmla="*/ 268871 h 359270"/>
                  <a:gd name="connsiteX2" fmla="*/ 1164 w 311548"/>
                  <a:gd name="connsiteY2" fmla="*/ 359271 h 359270"/>
                  <a:gd name="connsiteX3" fmla="*/ 776 w 311548"/>
                  <a:gd name="connsiteY3" fmla="*/ 179635 h 359270"/>
                  <a:gd name="connsiteX4" fmla="*/ 0 w 311548"/>
                  <a:gd name="connsiteY4" fmla="*/ 0 h 359270"/>
                  <a:gd name="connsiteX5" fmla="*/ 155968 w 311548"/>
                  <a:gd name="connsiteY5" fmla="*/ 89236 h 359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548" h="359270">
                    <a:moveTo>
                      <a:pt x="311549" y="178860"/>
                    </a:moveTo>
                    <a:lnTo>
                      <a:pt x="156356" y="268871"/>
                    </a:lnTo>
                    <a:lnTo>
                      <a:pt x="1164" y="359271"/>
                    </a:lnTo>
                    <a:lnTo>
                      <a:pt x="776" y="179635"/>
                    </a:lnTo>
                    <a:lnTo>
                      <a:pt x="0" y="0"/>
                    </a:lnTo>
                    <a:lnTo>
                      <a:pt x="155968" y="89236"/>
                    </a:lnTo>
                    <a:close/>
                  </a:path>
                </a:pathLst>
              </a:custGeom>
              <a:solidFill>
                <a:srgbClr val="2BA2B4"/>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35" name="任意多边形: 形状 34"/>
              <p:cNvSpPr/>
              <p:nvPr/>
            </p:nvSpPr>
            <p:spPr>
              <a:xfrm>
                <a:off x="5540542" y="3188315"/>
                <a:ext cx="485364" cy="399620"/>
              </a:xfrm>
              <a:custGeom>
                <a:avLst/>
                <a:gdLst>
                  <a:gd name="connsiteX0" fmla="*/ 485365 w 485364"/>
                  <a:gd name="connsiteY0" fmla="*/ 174980 h 399620"/>
                  <a:gd name="connsiteX1" fmla="*/ 218821 w 485364"/>
                  <a:gd name="connsiteY1" fmla="*/ 399621 h 399620"/>
                  <a:gd name="connsiteX2" fmla="*/ 166056 w 485364"/>
                  <a:gd name="connsiteY2" fmla="*/ 346467 h 399620"/>
                  <a:gd name="connsiteX3" fmla="*/ 0 w 485364"/>
                  <a:gd name="connsiteY3" fmla="*/ 180411 h 399620"/>
                  <a:gd name="connsiteX4" fmla="*/ 155193 w 485364"/>
                  <a:gd name="connsiteY4" fmla="*/ 90012 h 399620"/>
                  <a:gd name="connsiteX5" fmla="*/ 310385 w 485364"/>
                  <a:gd name="connsiteY5" fmla="*/ 0 h 399620"/>
                  <a:gd name="connsiteX6" fmla="*/ 437255 w 485364"/>
                  <a:gd name="connsiteY6" fmla="*/ 126870 h 399620"/>
                  <a:gd name="connsiteX7" fmla="*/ 485365 w 485364"/>
                  <a:gd name="connsiteY7" fmla="*/ 174980 h 39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364" h="399620">
                    <a:moveTo>
                      <a:pt x="485365" y="174980"/>
                    </a:moveTo>
                    <a:cubicBezTo>
                      <a:pt x="432987" y="283614"/>
                      <a:pt x="335992" y="365866"/>
                      <a:pt x="218821" y="399621"/>
                    </a:cubicBezTo>
                    <a:lnTo>
                      <a:pt x="166056" y="346467"/>
                    </a:lnTo>
                    <a:lnTo>
                      <a:pt x="0" y="180411"/>
                    </a:lnTo>
                    <a:lnTo>
                      <a:pt x="155193" y="90012"/>
                    </a:lnTo>
                    <a:lnTo>
                      <a:pt x="310385" y="0"/>
                    </a:lnTo>
                    <a:lnTo>
                      <a:pt x="437255" y="126870"/>
                    </a:lnTo>
                    <a:lnTo>
                      <a:pt x="485365" y="174980"/>
                    </a:lnTo>
                    <a:close/>
                  </a:path>
                </a:pathLst>
              </a:custGeom>
              <a:solidFill>
                <a:srgbClr val="4D4C4D">
                  <a:alpha val="16000"/>
                </a:srgbClr>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grpSp>
        <p:grpSp>
          <p:nvGrpSpPr>
            <p:cNvPr id="36" name="图形 1"/>
            <p:cNvGrpSpPr/>
            <p:nvPr/>
          </p:nvGrpSpPr>
          <p:grpSpPr>
            <a:xfrm>
              <a:off x="5814845" y="1029975"/>
              <a:ext cx="1013019" cy="971117"/>
              <a:chOff x="5814845" y="1029975"/>
              <a:chExt cx="1013019" cy="971117"/>
            </a:xfrm>
          </p:grpSpPr>
          <p:sp>
            <p:nvSpPr>
              <p:cNvPr id="37" name="任意多边形: 形状 36"/>
              <p:cNvSpPr/>
              <p:nvPr/>
            </p:nvSpPr>
            <p:spPr>
              <a:xfrm>
                <a:off x="5814845" y="1095156"/>
                <a:ext cx="382937" cy="420571"/>
              </a:xfrm>
              <a:custGeom>
                <a:avLst/>
                <a:gdLst>
                  <a:gd name="connsiteX0" fmla="*/ 382938 w 382937"/>
                  <a:gd name="connsiteY0" fmla="*/ 242876 h 420571"/>
                  <a:gd name="connsiteX1" fmla="*/ 280510 w 382937"/>
                  <a:gd name="connsiteY1" fmla="*/ 420572 h 420571"/>
                  <a:gd name="connsiteX2" fmla="*/ 0 w 382937"/>
                  <a:gd name="connsiteY2" fmla="*/ 420572 h 420571"/>
                  <a:gd name="connsiteX3" fmla="*/ 242876 w 382937"/>
                  <a:gd name="connsiteY3" fmla="*/ 0 h 420571"/>
                  <a:gd name="connsiteX4" fmla="*/ 382938 w 382937"/>
                  <a:gd name="connsiteY4" fmla="*/ 242876 h 4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937" h="420571">
                    <a:moveTo>
                      <a:pt x="382938" y="242876"/>
                    </a:moveTo>
                    <a:cubicBezTo>
                      <a:pt x="321636" y="278183"/>
                      <a:pt x="280510" y="344527"/>
                      <a:pt x="280510" y="420572"/>
                    </a:cubicBezTo>
                    <a:lnTo>
                      <a:pt x="0" y="420572"/>
                    </a:lnTo>
                    <a:cubicBezTo>
                      <a:pt x="0" y="240936"/>
                      <a:pt x="97771" y="84192"/>
                      <a:pt x="242876" y="0"/>
                    </a:cubicBezTo>
                    <a:lnTo>
                      <a:pt x="382938" y="242876"/>
                    </a:lnTo>
                    <a:close/>
                  </a:path>
                </a:pathLst>
              </a:custGeom>
              <a:solidFill>
                <a:srgbClr val="20689B"/>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38" name="任意多边形: 形状 37"/>
              <p:cNvSpPr/>
              <p:nvPr/>
            </p:nvSpPr>
            <p:spPr>
              <a:xfrm>
                <a:off x="6402637" y="1515339"/>
                <a:ext cx="383325" cy="420183"/>
              </a:xfrm>
              <a:custGeom>
                <a:avLst/>
                <a:gdLst>
                  <a:gd name="connsiteX0" fmla="*/ 383326 w 383325"/>
                  <a:gd name="connsiteY0" fmla="*/ 0 h 420183"/>
                  <a:gd name="connsiteX1" fmla="*/ 140449 w 383325"/>
                  <a:gd name="connsiteY1" fmla="*/ 420184 h 420183"/>
                  <a:gd name="connsiteX2" fmla="*/ 0 w 383325"/>
                  <a:gd name="connsiteY2" fmla="*/ 177308 h 420183"/>
                  <a:gd name="connsiteX3" fmla="*/ 102427 w 383325"/>
                  <a:gd name="connsiteY3" fmla="*/ 0 h 420183"/>
                  <a:gd name="connsiteX4" fmla="*/ 383326 w 383325"/>
                  <a:gd name="connsiteY4" fmla="*/ 0 h 420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325" h="420183">
                    <a:moveTo>
                      <a:pt x="383326" y="0"/>
                    </a:moveTo>
                    <a:cubicBezTo>
                      <a:pt x="383326" y="179635"/>
                      <a:pt x="285554" y="336380"/>
                      <a:pt x="140449" y="420184"/>
                    </a:cubicBezTo>
                    <a:lnTo>
                      <a:pt x="0" y="177308"/>
                    </a:lnTo>
                    <a:cubicBezTo>
                      <a:pt x="61301" y="142001"/>
                      <a:pt x="102427" y="75656"/>
                      <a:pt x="102427" y="0"/>
                    </a:cubicBezTo>
                    <a:lnTo>
                      <a:pt x="383326" y="0"/>
                    </a:lnTo>
                    <a:close/>
                  </a:path>
                </a:pathLst>
              </a:custGeom>
              <a:solidFill>
                <a:srgbClr val="20689B"/>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39" name="任意多边形: 形状 38"/>
              <p:cNvSpPr/>
              <p:nvPr/>
            </p:nvSpPr>
            <p:spPr>
              <a:xfrm>
                <a:off x="5814845" y="1029975"/>
                <a:ext cx="971117" cy="971117"/>
              </a:xfrm>
              <a:custGeom>
                <a:avLst/>
                <a:gdLst>
                  <a:gd name="connsiteX0" fmla="*/ 690607 w 971117"/>
                  <a:gd name="connsiteY0" fmla="*/ 485365 h 971117"/>
                  <a:gd name="connsiteX1" fmla="*/ 971117 w 971117"/>
                  <a:gd name="connsiteY1" fmla="*/ 485365 h 971117"/>
                  <a:gd name="connsiteX2" fmla="*/ 485753 w 971117"/>
                  <a:gd name="connsiteY2" fmla="*/ 0 h 971117"/>
                  <a:gd name="connsiteX3" fmla="*/ 242876 w 971117"/>
                  <a:gd name="connsiteY3" fmla="*/ 65181 h 971117"/>
                  <a:gd name="connsiteX4" fmla="*/ 382938 w 971117"/>
                  <a:gd name="connsiteY4" fmla="*/ 308057 h 971117"/>
                  <a:gd name="connsiteX5" fmla="*/ 280510 w 971117"/>
                  <a:gd name="connsiteY5" fmla="*/ 485753 h 971117"/>
                  <a:gd name="connsiteX6" fmla="*/ 0 w 971117"/>
                  <a:gd name="connsiteY6" fmla="*/ 485753 h 971117"/>
                  <a:gd name="connsiteX7" fmla="*/ 485365 w 971117"/>
                  <a:gd name="connsiteY7" fmla="*/ 971117 h 971117"/>
                  <a:gd name="connsiteX8" fmla="*/ 728241 w 971117"/>
                  <a:gd name="connsiteY8" fmla="*/ 905937 h 971117"/>
                  <a:gd name="connsiteX9" fmla="*/ 587792 w 971117"/>
                  <a:gd name="connsiteY9" fmla="*/ 663060 h 971117"/>
                  <a:gd name="connsiteX10" fmla="*/ 690607 w 971117"/>
                  <a:gd name="connsiteY10" fmla="*/ 485365 h 971117"/>
                  <a:gd name="connsiteX11" fmla="*/ 454714 w 971117"/>
                  <a:gd name="connsiteY11" fmla="*/ 485365 h 971117"/>
                  <a:gd name="connsiteX12" fmla="*/ 485365 w 971117"/>
                  <a:gd name="connsiteY12" fmla="*/ 454714 h 971117"/>
                  <a:gd name="connsiteX13" fmla="*/ 516015 w 971117"/>
                  <a:gd name="connsiteY13" fmla="*/ 485365 h 971117"/>
                  <a:gd name="connsiteX14" fmla="*/ 485365 w 971117"/>
                  <a:gd name="connsiteY14" fmla="*/ 516015 h 971117"/>
                  <a:gd name="connsiteX15" fmla="*/ 454714 w 971117"/>
                  <a:gd name="connsiteY15" fmla="*/ 485365 h 971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1117" h="971117">
                    <a:moveTo>
                      <a:pt x="690607" y="485365"/>
                    </a:moveTo>
                    <a:lnTo>
                      <a:pt x="971117" y="485365"/>
                    </a:lnTo>
                    <a:cubicBezTo>
                      <a:pt x="971117" y="217270"/>
                      <a:pt x="753848" y="0"/>
                      <a:pt x="485753" y="0"/>
                    </a:cubicBezTo>
                    <a:cubicBezTo>
                      <a:pt x="397293" y="0"/>
                      <a:pt x="314265" y="23667"/>
                      <a:pt x="242876" y="65181"/>
                    </a:cubicBezTo>
                    <a:lnTo>
                      <a:pt x="382938" y="308057"/>
                    </a:lnTo>
                    <a:cubicBezTo>
                      <a:pt x="321636" y="343364"/>
                      <a:pt x="280510" y="409708"/>
                      <a:pt x="280510" y="485753"/>
                    </a:cubicBezTo>
                    <a:lnTo>
                      <a:pt x="0" y="485753"/>
                    </a:lnTo>
                    <a:cubicBezTo>
                      <a:pt x="0" y="753848"/>
                      <a:pt x="217270" y="971117"/>
                      <a:pt x="485365" y="971117"/>
                    </a:cubicBezTo>
                    <a:cubicBezTo>
                      <a:pt x="573824" y="971117"/>
                      <a:pt x="656852" y="947451"/>
                      <a:pt x="728241" y="905937"/>
                    </a:cubicBezTo>
                    <a:lnTo>
                      <a:pt x="587792" y="663060"/>
                    </a:lnTo>
                    <a:cubicBezTo>
                      <a:pt x="649093" y="627754"/>
                      <a:pt x="690607" y="561409"/>
                      <a:pt x="690607" y="485365"/>
                    </a:cubicBezTo>
                    <a:close/>
                    <a:moveTo>
                      <a:pt x="454714" y="485365"/>
                    </a:moveTo>
                    <a:cubicBezTo>
                      <a:pt x="454714" y="468294"/>
                      <a:pt x="468294" y="454714"/>
                      <a:pt x="485365" y="454714"/>
                    </a:cubicBezTo>
                    <a:cubicBezTo>
                      <a:pt x="502436" y="454714"/>
                      <a:pt x="516015" y="468294"/>
                      <a:pt x="516015" y="485365"/>
                    </a:cubicBezTo>
                    <a:cubicBezTo>
                      <a:pt x="516015" y="502436"/>
                      <a:pt x="502436" y="516015"/>
                      <a:pt x="485365" y="516015"/>
                    </a:cubicBezTo>
                    <a:cubicBezTo>
                      <a:pt x="468681" y="516403"/>
                      <a:pt x="454714" y="502436"/>
                      <a:pt x="454714" y="485365"/>
                    </a:cubicBezTo>
                    <a:close/>
                  </a:path>
                </a:pathLst>
              </a:custGeom>
              <a:solidFill>
                <a:srgbClr val="185680"/>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40" name="任意多边形: 形状 39"/>
              <p:cNvSpPr/>
              <p:nvPr/>
            </p:nvSpPr>
            <p:spPr>
              <a:xfrm>
                <a:off x="6095355" y="1310485"/>
                <a:ext cx="409709" cy="410096"/>
              </a:xfrm>
              <a:custGeom>
                <a:avLst/>
                <a:gdLst>
                  <a:gd name="connsiteX0" fmla="*/ 204854 w 409709"/>
                  <a:gd name="connsiteY0" fmla="*/ 0 h 410096"/>
                  <a:gd name="connsiteX1" fmla="*/ 102427 w 409709"/>
                  <a:gd name="connsiteY1" fmla="*/ 27547 h 410096"/>
                  <a:gd name="connsiteX2" fmla="*/ 0 w 409709"/>
                  <a:gd name="connsiteY2" fmla="*/ 205242 h 410096"/>
                  <a:gd name="connsiteX3" fmla="*/ 204854 w 409709"/>
                  <a:gd name="connsiteY3" fmla="*/ 410096 h 410096"/>
                  <a:gd name="connsiteX4" fmla="*/ 307281 w 409709"/>
                  <a:gd name="connsiteY4" fmla="*/ 382550 h 410096"/>
                  <a:gd name="connsiteX5" fmla="*/ 409708 w 409709"/>
                  <a:gd name="connsiteY5" fmla="*/ 205242 h 410096"/>
                  <a:gd name="connsiteX6" fmla="*/ 204854 w 409709"/>
                  <a:gd name="connsiteY6" fmla="*/ 0 h 410096"/>
                  <a:gd name="connsiteX7" fmla="*/ 205242 w 409709"/>
                  <a:gd name="connsiteY7" fmla="*/ 235893 h 410096"/>
                  <a:gd name="connsiteX8" fmla="*/ 174592 w 409709"/>
                  <a:gd name="connsiteY8" fmla="*/ 205242 h 410096"/>
                  <a:gd name="connsiteX9" fmla="*/ 205242 w 409709"/>
                  <a:gd name="connsiteY9" fmla="*/ 174592 h 410096"/>
                  <a:gd name="connsiteX10" fmla="*/ 235893 w 409709"/>
                  <a:gd name="connsiteY10" fmla="*/ 205242 h 410096"/>
                  <a:gd name="connsiteX11" fmla="*/ 205242 w 409709"/>
                  <a:gd name="connsiteY11" fmla="*/ 235893 h 4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709" h="410096">
                    <a:moveTo>
                      <a:pt x="204854" y="0"/>
                    </a:moveTo>
                    <a:cubicBezTo>
                      <a:pt x="167608" y="0"/>
                      <a:pt x="132690" y="10087"/>
                      <a:pt x="102427" y="27547"/>
                    </a:cubicBezTo>
                    <a:cubicBezTo>
                      <a:pt x="41126" y="62853"/>
                      <a:pt x="0" y="129198"/>
                      <a:pt x="0" y="205242"/>
                    </a:cubicBezTo>
                    <a:cubicBezTo>
                      <a:pt x="0" y="318533"/>
                      <a:pt x="91564" y="410096"/>
                      <a:pt x="204854" y="410096"/>
                    </a:cubicBezTo>
                    <a:cubicBezTo>
                      <a:pt x="242100" y="410096"/>
                      <a:pt x="277019" y="400009"/>
                      <a:pt x="307281" y="382550"/>
                    </a:cubicBezTo>
                    <a:cubicBezTo>
                      <a:pt x="368582" y="347243"/>
                      <a:pt x="409708" y="280899"/>
                      <a:pt x="409708" y="205242"/>
                    </a:cubicBezTo>
                    <a:cubicBezTo>
                      <a:pt x="410096" y="91952"/>
                      <a:pt x="318145" y="0"/>
                      <a:pt x="204854" y="0"/>
                    </a:cubicBezTo>
                    <a:close/>
                    <a:moveTo>
                      <a:pt x="205242" y="235893"/>
                    </a:moveTo>
                    <a:cubicBezTo>
                      <a:pt x="188171" y="235893"/>
                      <a:pt x="174592" y="222313"/>
                      <a:pt x="174592" y="205242"/>
                    </a:cubicBezTo>
                    <a:cubicBezTo>
                      <a:pt x="174592" y="188171"/>
                      <a:pt x="188171" y="174592"/>
                      <a:pt x="205242" y="174592"/>
                    </a:cubicBezTo>
                    <a:cubicBezTo>
                      <a:pt x="222313" y="174592"/>
                      <a:pt x="235893" y="188171"/>
                      <a:pt x="235893" y="205242"/>
                    </a:cubicBezTo>
                    <a:cubicBezTo>
                      <a:pt x="235893" y="221925"/>
                      <a:pt x="221925" y="235893"/>
                      <a:pt x="205242" y="235893"/>
                    </a:cubicBezTo>
                    <a:close/>
                  </a:path>
                </a:pathLst>
              </a:custGeom>
              <a:solidFill>
                <a:srgbClr val="C7E6EE"/>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41" name="任意多边形: 形状 40"/>
              <p:cNvSpPr/>
              <p:nvPr/>
            </p:nvSpPr>
            <p:spPr>
              <a:xfrm>
                <a:off x="6139245" y="1144546"/>
                <a:ext cx="688618" cy="759939"/>
              </a:xfrm>
              <a:custGeom>
                <a:avLst/>
                <a:gdLst>
                  <a:gd name="connsiteX0" fmla="*/ 688619 w 688618"/>
                  <a:gd name="connsiteY0" fmla="*/ 28594 h 759939"/>
                  <a:gd name="connsiteX1" fmla="*/ 687843 w 688618"/>
                  <a:gd name="connsiteY1" fmla="*/ 127529 h 759939"/>
                  <a:gd name="connsiteX2" fmla="*/ 687843 w 688618"/>
                  <a:gd name="connsiteY2" fmla="*/ 140333 h 759939"/>
                  <a:gd name="connsiteX3" fmla="*/ 684739 w 688618"/>
                  <a:gd name="connsiteY3" fmla="*/ 548101 h 759939"/>
                  <a:gd name="connsiteX4" fmla="*/ 683963 w 688618"/>
                  <a:gd name="connsiteY4" fmla="*/ 554309 h 759939"/>
                  <a:gd name="connsiteX5" fmla="*/ 591624 w 688618"/>
                  <a:gd name="connsiteY5" fmla="*/ 681179 h 759939"/>
                  <a:gd name="connsiteX6" fmla="*/ 522951 w 688618"/>
                  <a:gd name="connsiteY6" fmla="*/ 695534 h 759939"/>
                  <a:gd name="connsiteX7" fmla="*/ 427507 w 688618"/>
                  <a:gd name="connsiteY7" fmla="*/ 642381 h 759939"/>
                  <a:gd name="connsiteX8" fmla="*/ 514803 w 688618"/>
                  <a:gd name="connsiteY8" fmla="*/ 498052 h 759939"/>
                  <a:gd name="connsiteX9" fmla="*/ 583476 w 688618"/>
                  <a:gd name="connsiteY9" fmla="*/ 483696 h 759939"/>
                  <a:gd name="connsiteX10" fmla="*/ 628482 w 688618"/>
                  <a:gd name="connsiteY10" fmla="*/ 491068 h 759939"/>
                  <a:gd name="connsiteX11" fmla="*/ 630810 w 688618"/>
                  <a:gd name="connsiteY11" fmla="*/ 171759 h 759939"/>
                  <a:gd name="connsiteX12" fmla="*/ 262227 w 688618"/>
                  <a:gd name="connsiteY12" fmla="*/ 277290 h 759939"/>
                  <a:gd name="connsiteX13" fmla="*/ 262227 w 688618"/>
                  <a:gd name="connsiteY13" fmla="*/ 612118 h 759939"/>
                  <a:gd name="connsiteX14" fmla="*/ 261839 w 688618"/>
                  <a:gd name="connsiteY14" fmla="*/ 617162 h 759939"/>
                  <a:gd name="connsiteX15" fmla="*/ 244768 w 688618"/>
                  <a:gd name="connsiteY15" fmla="*/ 686611 h 759939"/>
                  <a:gd name="connsiteX16" fmla="*/ 169888 w 688618"/>
                  <a:gd name="connsiteY16" fmla="*/ 745584 h 759939"/>
                  <a:gd name="connsiteX17" fmla="*/ 101215 w 688618"/>
                  <a:gd name="connsiteY17" fmla="*/ 759939 h 759939"/>
                  <a:gd name="connsiteX18" fmla="*/ 5772 w 688618"/>
                  <a:gd name="connsiteY18" fmla="*/ 706786 h 759939"/>
                  <a:gd name="connsiteX19" fmla="*/ 18187 w 688618"/>
                  <a:gd name="connsiteY19" fmla="*/ 621430 h 759939"/>
                  <a:gd name="connsiteX20" fmla="*/ 93067 w 688618"/>
                  <a:gd name="connsiteY20" fmla="*/ 562457 h 759939"/>
                  <a:gd name="connsiteX21" fmla="*/ 161740 w 688618"/>
                  <a:gd name="connsiteY21" fmla="*/ 548101 h 759939"/>
                  <a:gd name="connsiteX22" fmla="*/ 205582 w 688618"/>
                  <a:gd name="connsiteY22" fmla="*/ 555085 h 759939"/>
                  <a:gd name="connsiteX23" fmla="*/ 205582 w 688618"/>
                  <a:gd name="connsiteY23" fmla="*/ 152748 h 759939"/>
                  <a:gd name="connsiteX24" fmla="*/ 226145 w 688618"/>
                  <a:gd name="connsiteY24" fmla="*/ 125590 h 759939"/>
                  <a:gd name="connsiteX25" fmla="*/ 652537 w 688618"/>
                  <a:gd name="connsiteY25" fmla="*/ 1048 h 759939"/>
                  <a:gd name="connsiteX26" fmla="*/ 677755 w 688618"/>
                  <a:gd name="connsiteY26" fmla="*/ 5703 h 759939"/>
                  <a:gd name="connsiteX27" fmla="*/ 688619 w 688618"/>
                  <a:gd name="connsiteY27" fmla="*/ 28594 h 75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8618" h="759939">
                    <a:moveTo>
                      <a:pt x="688619" y="28594"/>
                    </a:moveTo>
                    <a:lnTo>
                      <a:pt x="687843" y="127529"/>
                    </a:lnTo>
                    <a:lnTo>
                      <a:pt x="687843" y="140333"/>
                    </a:lnTo>
                    <a:lnTo>
                      <a:pt x="684739" y="548101"/>
                    </a:lnTo>
                    <a:cubicBezTo>
                      <a:pt x="684739" y="550429"/>
                      <a:pt x="684351" y="552369"/>
                      <a:pt x="683963" y="554309"/>
                    </a:cubicBezTo>
                    <a:cubicBezTo>
                      <a:pt x="691335" y="601643"/>
                      <a:pt x="654477" y="654796"/>
                      <a:pt x="591624" y="681179"/>
                    </a:cubicBezTo>
                    <a:cubicBezTo>
                      <a:pt x="569121" y="690490"/>
                      <a:pt x="545454" y="695534"/>
                      <a:pt x="522951" y="695534"/>
                    </a:cubicBezTo>
                    <a:cubicBezTo>
                      <a:pt x="477169" y="695534"/>
                      <a:pt x="441863" y="675747"/>
                      <a:pt x="427507" y="642381"/>
                    </a:cubicBezTo>
                    <a:cubicBezTo>
                      <a:pt x="406168" y="591167"/>
                      <a:pt x="444191" y="527926"/>
                      <a:pt x="514803" y="498052"/>
                    </a:cubicBezTo>
                    <a:cubicBezTo>
                      <a:pt x="537306" y="488740"/>
                      <a:pt x="560973" y="483696"/>
                      <a:pt x="583476" y="483696"/>
                    </a:cubicBezTo>
                    <a:cubicBezTo>
                      <a:pt x="599771" y="483696"/>
                      <a:pt x="614902" y="486412"/>
                      <a:pt x="628482" y="491068"/>
                    </a:cubicBezTo>
                    <a:lnTo>
                      <a:pt x="630810" y="171759"/>
                    </a:lnTo>
                    <a:lnTo>
                      <a:pt x="262227" y="277290"/>
                    </a:lnTo>
                    <a:lnTo>
                      <a:pt x="262227" y="612118"/>
                    </a:lnTo>
                    <a:cubicBezTo>
                      <a:pt x="262227" y="613670"/>
                      <a:pt x="262227" y="615610"/>
                      <a:pt x="261839" y="617162"/>
                    </a:cubicBezTo>
                    <a:cubicBezTo>
                      <a:pt x="266107" y="639665"/>
                      <a:pt x="259899" y="664108"/>
                      <a:pt x="244768" y="686611"/>
                    </a:cubicBezTo>
                    <a:cubicBezTo>
                      <a:pt x="228085" y="711441"/>
                      <a:pt x="201314" y="732392"/>
                      <a:pt x="169888" y="745584"/>
                    </a:cubicBezTo>
                    <a:cubicBezTo>
                      <a:pt x="147385" y="754895"/>
                      <a:pt x="123718" y="759939"/>
                      <a:pt x="101215" y="759939"/>
                    </a:cubicBezTo>
                    <a:cubicBezTo>
                      <a:pt x="55433" y="759939"/>
                      <a:pt x="19739" y="739764"/>
                      <a:pt x="5772" y="706786"/>
                    </a:cubicBezTo>
                    <a:cubicBezTo>
                      <a:pt x="-5092" y="680403"/>
                      <a:pt x="-436" y="649364"/>
                      <a:pt x="18187" y="621430"/>
                    </a:cubicBezTo>
                    <a:cubicBezTo>
                      <a:pt x="34870" y="596599"/>
                      <a:pt x="61641" y="575648"/>
                      <a:pt x="93067" y="562457"/>
                    </a:cubicBezTo>
                    <a:cubicBezTo>
                      <a:pt x="115182" y="553145"/>
                      <a:pt x="139237" y="548101"/>
                      <a:pt x="161740" y="548101"/>
                    </a:cubicBezTo>
                    <a:cubicBezTo>
                      <a:pt x="177647" y="548101"/>
                      <a:pt x="192391" y="550429"/>
                      <a:pt x="205582" y="555085"/>
                    </a:cubicBezTo>
                    <a:lnTo>
                      <a:pt x="205582" y="152748"/>
                    </a:lnTo>
                    <a:cubicBezTo>
                      <a:pt x="205582" y="140333"/>
                      <a:pt x="213730" y="129081"/>
                      <a:pt x="226145" y="125590"/>
                    </a:cubicBezTo>
                    <a:lnTo>
                      <a:pt x="652537" y="1048"/>
                    </a:lnTo>
                    <a:cubicBezTo>
                      <a:pt x="661072" y="-1280"/>
                      <a:pt x="670384" y="272"/>
                      <a:pt x="677755" y="5703"/>
                    </a:cubicBezTo>
                    <a:cubicBezTo>
                      <a:pt x="684351" y="11135"/>
                      <a:pt x="688619" y="19671"/>
                      <a:pt x="688619" y="28594"/>
                    </a:cubicBezTo>
                    <a:close/>
                  </a:path>
                </a:pathLst>
              </a:custGeom>
              <a:solidFill>
                <a:srgbClr val="FFFFFF"/>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42" name="任意多边形: 形状 41"/>
              <p:cNvSpPr/>
              <p:nvPr/>
            </p:nvSpPr>
            <p:spPr>
              <a:xfrm>
                <a:off x="6169460" y="1323289"/>
                <a:ext cx="600595" cy="677415"/>
              </a:xfrm>
              <a:custGeom>
                <a:avLst/>
                <a:gdLst>
                  <a:gd name="connsiteX0" fmla="*/ 600595 w 600595"/>
                  <a:gd name="connsiteY0" fmla="*/ 66733 h 677415"/>
                  <a:gd name="connsiteX1" fmla="*/ 599819 w 600595"/>
                  <a:gd name="connsiteY1" fmla="*/ 192051 h 677415"/>
                  <a:gd name="connsiteX2" fmla="*/ 599043 w 600595"/>
                  <a:gd name="connsiteY2" fmla="*/ 311937 h 677415"/>
                  <a:gd name="connsiteX3" fmla="*/ 554038 w 600595"/>
                  <a:gd name="connsiteY3" fmla="*/ 304565 h 677415"/>
                  <a:gd name="connsiteX4" fmla="*/ 485365 w 600595"/>
                  <a:gd name="connsiteY4" fmla="*/ 318921 h 677415"/>
                  <a:gd name="connsiteX5" fmla="*/ 398069 w 600595"/>
                  <a:gd name="connsiteY5" fmla="*/ 463250 h 677415"/>
                  <a:gd name="connsiteX6" fmla="*/ 492348 w 600595"/>
                  <a:gd name="connsiteY6" fmla="*/ 516403 h 677415"/>
                  <a:gd name="connsiteX7" fmla="*/ 374014 w 600595"/>
                  <a:gd name="connsiteY7" fmla="*/ 612235 h 677415"/>
                  <a:gd name="connsiteX8" fmla="*/ 131138 w 600595"/>
                  <a:gd name="connsiteY8" fmla="*/ 677416 h 677415"/>
                  <a:gd name="connsiteX9" fmla="*/ 118334 w 600595"/>
                  <a:gd name="connsiteY9" fmla="*/ 677416 h 677415"/>
                  <a:gd name="connsiteX10" fmla="*/ 0 w 600595"/>
                  <a:gd name="connsiteY10" fmla="*/ 559081 h 677415"/>
                  <a:gd name="connsiteX11" fmla="*/ 71001 w 600595"/>
                  <a:gd name="connsiteY11" fmla="*/ 580808 h 677415"/>
                  <a:gd name="connsiteX12" fmla="*/ 139673 w 600595"/>
                  <a:gd name="connsiteY12" fmla="*/ 566453 h 677415"/>
                  <a:gd name="connsiteX13" fmla="*/ 214554 w 600595"/>
                  <a:gd name="connsiteY13" fmla="*/ 507480 h 677415"/>
                  <a:gd name="connsiteX14" fmla="*/ 228133 w 600595"/>
                  <a:gd name="connsiteY14" fmla="*/ 479933 h 677415"/>
                  <a:gd name="connsiteX15" fmla="*/ 230073 w 600595"/>
                  <a:gd name="connsiteY15" fmla="*/ 473337 h 677415"/>
                  <a:gd name="connsiteX16" fmla="*/ 230073 w 600595"/>
                  <a:gd name="connsiteY16" fmla="*/ 473337 h 677415"/>
                  <a:gd name="connsiteX17" fmla="*/ 231237 w 600595"/>
                  <a:gd name="connsiteY17" fmla="*/ 438419 h 677415"/>
                  <a:gd name="connsiteX18" fmla="*/ 231625 w 600595"/>
                  <a:gd name="connsiteY18" fmla="*/ 433375 h 677415"/>
                  <a:gd name="connsiteX19" fmla="*/ 231625 w 600595"/>
                  <a:gd name="connsiteY19" fmla="*/ 370522 h 677415"/>
                  <a:gd name="connsiteX20" fmla="*/ 233177 w 600595"/>
                  <a:gd name="connsiteY20" fmla="*/ 369746 h 677415"/>
                  <a:gd name="connsiteX21" fmla="*/ 335604 w 600595"/>
                  <a:gd name="connsiteY21" fmla="*/ 192439 h 677415"/>
                  <a:gd name="connsiteX22" fmla="*/ 301074 w 600595"/>
                  <a:gd name="connsiteY22" fmla="*/ 78760 h 677415"/>
                  <a:gd name="connsiteX23" fmla="*/ 576152 w 600595"/>
                  <a:gd name="connsiteY23" fmla="*/ 0 h 677415"/>
                  <a:gd name="connsiteX24" fmla="*/ 600595 w 600595"/>
                  <a:gd name="connsiteY24" fmla="*/ 66733 h 677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0595" h="677415">
                    <a:moveTo>
                      <a:pt x="600595" y="66733"/>
                    </a:moveTo>
                    <a:lnTo>
                      <a:pt x="599819" y="192051"/>
                    </a:lnTo>
                    <a:lnTo>
                      <a:pt x="599043" y="311937"/>
                    </a:lnTo>
                    <a:cubicBezTo>
                      <a:pt x="585464" y="307281"/>
                      <a:pt x="570721" y="304565"/>
                      <a:pt x="554038" y="304565"/>
                    </a:cubicBezTo>
                    <a:cubicBezTo>
                      <a:pt x="531535" y="304565"/>
                      <a:pt x="507868" y="309609"/>
                      <a:pt x="485365" y="318921"/>
                    </a:cubicBezTo>
                    <a:cubicBezTo>
                      <a:pt x="415140" y="348795"/>
                      <a:pt x="376730" y="412036"/>
                      <a:pt x="398069" y="463250"/>
                    </a:cubicBezTo>
                    <a:cubicBezTo>
                      <a:pt x="412036" y="496228"/>
                      <a:pt x="446955" y="516403"/>
                      <a:pt x="492348" y="516403"/>
                    </a:cubicBezTo>
                    <a:cubicBezTo>
                      <a:pt x="458206" y="554425"/>
                      <a:pt x="418244" y="586628"/>
                      <a:pt x="374014" y="612235"/>
                    </a:cubicBezTo>
                    <a:cubicBezTo>
                      <a:pt x="302625" y="653749"/>
                      <a:pt x="219598" y="677416"/>
                      <a:pt x="131138" y="677416"/>
                    </a:cubicBezTo>
                    <a:cubicBezTo>
                      <a:pt x="126870" y="677416"/>
                      <a:pt x="122602" y="677416"/>
                      <a:pt x="118334" y="677416"/>
                    </a:cubicBezTo>
                    <a:lnTo>
                      <a:pt x="0" y="559081"/>
                    </a:lnTo>
                    <a:cubicBezTo>
                      <a:pt x="17847" y="573049"/>
                      <a:pt x="42678" y="580808"/>
                      <a:pt x="71001" y="580808"/>
                    </a:cubicBezTo>
                    <a:cubicBezTo>
                      <a:pt x="93504" y="580808"/>
                      <a:pt x="117170" y="575764"/>
                      <a:pt x="139673" y="566453"/>
                    </a:cubicBezTo>
                    <a:cubicBezTo>
                      <a:pt x="171100" y="553261"/>
                      <a:pt x="197871" y="532311"/>
                      <a:pt x="214554" y="507480"/>
                    </a:cubicBezTo>
                    <a:cubicBezTo>
                      <a:pt x="220762" y="498556"/>
                      <a:pt x="225029" y="489245"/>
                      <a:pt x="228133" y="479933"/>
                    </a:cubicBezTo>
                    <a:cubicBezTo>
                      <a:pt x="228909" y="477605"/>
                      <a:pt x="229685" y="475277"/>
                      <a:pt x="230073" y="473337"/>
                    </a:cubicBezTo>
                    <a:cubicBezTo>
                      <a:pt x="230073" y="473337"/>
                      <a:pt x="230073" y="473337"/>
                      <a:pt x="230073" y="473337"/>
                    </a:cubicBezTo>
                    <a:cubicBezTo>
                      <a:pt x="232789" y="461310"/>
                      <a:pt x="233565" y="449670"/>
                      <a:pt x="231237" y="438419"/>
                    </a:cubicBezTo>
                    <a:cubicBezTo>
                      <a:pt x="231625" y="436867"/>
                      <a:pt x="231625" y="435315"/>
                      <a:pt x="231625" y="433375"/>
                    </a:cubicBezTo>
                    <a:lnTo>
                      <a:pt x="231625" y="370522"/>
                    </a:lnTo>
                    <a:cubicBezTo>
                      <a:pt x="232013" y="370134"/>
                      <a:pt x="232401" y="370134"/>
                      <a:pt x="233177" y="369746"/>
                    </a:cubicBezTo>
                    <a:cubicBezTo>
                      <a:pt x="294478" y="334440"/>
                      <a:pt x="335604" y="268095"/>
                      <a:pt x="335604" y="192439"/>
                    </a:cubicBezTo>
                    <a:cubicBezTo>
                      <a:pt x="335604" y="150537"/>
                      <a:pt x="322801" y="111351"/>
                      <a:pt x="301074" y="78760"/>
                    </a:cubicBezTo>
                    <a:lnTo>
                      <a:pt x="576152" y="0"/>
                    </a:lnTo>
                    <a:cubicBezTo>
                      <a:pt x="586628" y="21339"/>
                      <a:pt x="594388" y="43842"/>
                      <a:pt x="600595" y="66733"/>
                    </a:cubicBezTo>
                    <a:close/>
                  </a:path>
                </a:pathLst>
              </a:custGeom>
              <a:solidFill>
                <a:srgbClr val="4D4C4D">
                  <a:alpha val="43000"/>
                </a:srgbClr>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grpSp>
        <p:grpSp>
          <p:nvGrpSpPr>
            <p:cNvPr id="43" name="图形 1"/>
            <p:cNvGrpSpPr/>
            <p:nvPr/>
          </p:nvGrpSpPr>
          <p:grpSpPr>
            <a:xfrm>
              <a:off x="5777987" y="2139601"/>
              <a:ext cx="1600423" cy="1262103"/>
              <a:chOff x="5777987" y="2139601"/>
              <a:chExt cx="1600423" cy="1262103"/>
            </a:xfrm>
          </p:grpSpPr>
          <p:sp>
            <p:nvSpPr>
              <p:cNvPr id="44" name="任意多边形: 形状 43"/>
              <p:cNvSpPr/>
              <p:nvPr/>
            </p:nvSpPr>
            <p:spPr>
              <a:xfrm>
                <a:off x="6399921" y="3152233"/>
                <a:ext cx="356942" cy="189334"/>
              </a:xfrm>
              <a:custGeom>
                <a:avLst/>
                <a:gdLst>
                  <a:gd name="connsiteX0" fmla="*/ 0 w 356942"/>
                  <a:gd name="connsiteY0" fmla="*/ 0 h 189334"/>
                  <a:gd name="connsiteX1" fmla="*/ 356943 w 356942"/>
                  <a:gd name="connsiteY1" fmla="*/ 0 h 189334"/>
                  <a:gd name="connsiteX2" fmla="*/ 356943 w 356942"/>
                  <a:gd name="connsiteY2" fmla="*/ 189335 h 189334"/>
                  <a:gd name="connsiteX3" fmla="*/ 0 w 356942"/>
                  <a:gd name="connsiteY3" fmla="*/ 189335 h 189334"/>
                </a:gdLst>
                <a:ahLst/>
                <a:cxnLst>
                  <a:cxn ang="0">
                    <a:pos x="connsiteX0" y="connsiteY0"/>
                  </a:cxn>
                  <a:cxn ang="0">
                    <a:pos x="connsiteX1" y="connsiteY1"/>
                  </a:cxn>
                  <a:cxn ang="0">
                    <a:pos x="connsiteX2" y="connsiteY2"/>
                  </a:cxn>
                  <a:cxn ang="0">
                    <a:pos x="connsiteX3" y="connsiteY3"/>
                  </a:cxn>
                </a:cxnLst>
                <a:rect l="l" t="t" r="r" b="b"/>
                <a:pathLst>
                  <a:path w="356942" h="189334">
                    <a:moveTo>
                      <a:pt x="0" y="0"/>
                    </a:moveTo>
                    <a:lnTo>
                      <a:pt x="356943" y="0"/>
                    </a:lnTo>
                    <a:lnTo>
                      <a:pt x="356943" y="189335"/>
                    </a:lnTo>
                    <a:lnTo>
                      <a:pt x="0" y="189335"/>
                    </a:lnTo>
                    <a:close/>
                  </a:path>
                </a:pathLst>
              </a:custGeom>
              <a:solidFill>
                <a:srgbClr val="E5E5E4"/>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45" name="任意多边形: 形状 44"/>
              <p:cNvSpPr/>
              <p:nvPr/>
            </p:nvSpPr>
            <p:spPr>
              <a:xfrm>
                <a:off x="5777987" y="2139601"/>
                <a:ext cx="1600423" cy="848515"/>
              </a:xfrm>
              <a:custGeom>
                <a:avLst/>
                <a:gdLst>
                  <a:gd name="connsiteX0" fmla="*/ 1577144 w 1600423"/>
                  <a:gd name="connsiteY0" fmla="*/ 0 h 848515"/>
                  <a:gd name="connsiteX1" fmla="*/ 23279 w 1600423"/>
                  <a:gd name="connsiteY1" fmla="*/ 0 h 848515"/>
                  <a:gd name="connsiteX2" fmla="*/ 0 w 1600423"/>
                  <a:gd name="connsiteY2" fmla="*/ 19399 h 848515"/>
                  <a:gd name="connsiteX3" fmla="*/ 0 w 1600423"/>
                  <a:gd name="connsiteY3" fmla="*/ 848515 h 848515"/>
                  <a:gd name="connsiteX4" fmla="*/ 1600423 w 1600423"/>
                  <a:gd name="connsiteY4" fmla="*/ 848515 h 848515"/>
                  <a:gd name="connsiteX5" fmla="*/ 1600423 w 1600423"/>
                  <a:gd name="connsiteY5" fmla="*/ 19787 h 848515"/>
                  <a:gd name="connsiteX6" fmla="*/ 1577144 w 1600423"/>
                  <a:gd name="connsiteY6" fmla="*/ 0 h 848515"/>
                  <a:gd name="connsiteX7" fmla="*/ 1534466 w 1600423"/>
                  <a:gd name="connsiteY7" fmla="*/ 793422 h 848515"/>
                  <a:gd name="connsiteX8" fmla="*/ 65957 w 1600423"/>
                  <a:gd name="connsiteY8" fmla="*/ 793422 h 848515"/>
                  <a:gd name="connsiteX9" fmla="*/ 65957 w 1600423"/>
                  <a:gd name="connsiteY9" fmla="*/ 55093 h 848515"/>
                  <a:gd name="connsiteX10" fmla="*/ 1534466 w 1600423"/>
                  <a:gd name="connsiteY10" fmla="*/ 55093 h 848515"/>
                  <a:gd name="connsiteX11" fmla="*/ 1534466 w 1600423"/>
                  <a:gd name="connsiteY11" fmla="*/ 793422 h 84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423" h="848515">
                    <a:moveTo>
                      <a:pt x="1577144" y="0"/>
                    </a:moveTo>
                    <a:lnTo>
                      <a:pt x="23279" y="0"/>
                    </a:lnTo>
                    <a:cubicBezTo>
                      <a:pt x="10475" y="0"/>
                      <a:pt x="0" y="8924"/>
                      <a:pt x="0" y="19399"/>
                    </a:cubicBezTo>
                    <a:lnTo>
                      <a:pt x="0" y="848515"/>
                    </a:lnTo>
                    <a:lnTo>
                      <a:pt x="1600423" y="848515"/>
                    </a:lnTo>
                    <a:lnTo>
                      <a:pt x="1600423" y="19787"/>
                    </a:lnTo>
                    <a:cubicBezTo>
                      <a:pt x="1600423" y="8924"/>
                      <a:pt x="1589948" y="0"/>
                      <a:pt x="1577144" y="0"/>
                    </a:cubicBezTo>
                    <a:close/>
                    <a:moveTo>
                      <a:pt x="1534466" y="793422"/>
                    </a:moveTo>
                    <a:lnTo>
                      <a:pt x="65957" y="793422"/>
                    </a:lnTo>
                    <a:lnTo>
                      <a:pt x="65957" y="55093"/>
                    </a:lnTo>
                    <a:lnTo>
                      <a:pt x="1534466" y="55093"/>
                    </a:lnTo>
                    <a:lnTo>
                      <a:pt x="1534466" y="793422"/>
                    </a:lnTo>
                    <a:close/>
                  </a:path>
                </a:pathLst>
              </a:custGeom>
              <a:solidFill>
                <a:srgbClr val="3B3854"/>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46" name="任意多边形: 形状 45"/>
              <p:cNvSpPr/>
              <p:nvPr/>
            </p:nvSpPr>
            <p:spPr>
              <a:xfrm>
                <a:off x="5843943" y="2195083"/>
                <a:ext cx="1468509" cy="737940"/>
              </a:xfrm>
              <a:custGeom>
                <a:avLst/>
                <a:gdLst>
                  <a:gd name="connsiteX0" fmla="*/ 0 w 1468509"/>
                  <a:gd name="connsiteY0" fmla="*/ 0 h 737940"/>
                  <a:gd name="connsiteX1" fmla="*/ 1468510 w 1468509"/>
                  <a:gd name="connsiteY1" fmla="*/ 0 h 737940"/>
                  <a:gd name="connsiteX2" fmla="*/ 1468510 w 1468509"/>
                  <a:gd name="connsiteY2" fmla="*/ 737941 h 737940"/>
                  <a:gd name="connsiteX3" fmla="*/ 0 w 1468509"/>
                  <a:gd name="connsiteY3" fmla="*/ 737941 h 737940"/>
                </a:gdLst>
                <a:ahLst/>
                <a:cxnLst>
                  <a:cxn ang="0">
                    <a:pos x="connsiteX0" y="connsiteY0"/>
                  </a:cxn>
                  <a:cxn ang="0">
                    <a:pos x="connsiteX1" y="connsiteY1"/>
                  </a:cxn>
                  <a:cxn ang="0">
                    <a:pos x="connsiteX2" y="connsiteY2"/>
                  </a:cxn>
                  <a:cxn ang="0">
                    <a:pos x="connsiteX3" y="connsiteY3"/>
                  </a:cxn>
                </a:cxnLst>
                <a:rect l="l" t="t" r="r" b="b"/>
                <a:pathLst>
                  <a:path w="1468509" h="737940">
                    <a:moveTo>
                      <a:pt x="0" y="0"/>
                    </a:moveTo>
                    <a:lnTo>
                      <a:pt x="1468510" y="0"/>
                    </a:lnTo>
                    <a:lnTo>
                      <a:pt x="1468510" y="737941"/>
                    </a:lnTo>
                    <a:lnTo>
                      <a:pt x="0" y="737941"/>
                    </a:lnTo>
                    <a:close/>
                  </a:path>
                </a:pathLst>
              </a:custGeom>
              <a:solidFill>
                <a:srgbClr val="C7E6EE"/>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47" name="任意多边形: 形状 46"/>
              <p:cNvSpPr/>
              <p:nvPr/>
            </p:nvSpPr>
            <p:spPr>
              <a:xfrm>
                <a:off x="5777987" y="2988117"/>
                <a:ext cx="1600423" cy="164116"/>
              </a:xfrm>
              <a:custGeom>
                <a:avLst/>
                <a:gdLst>
                  <a:gd name="connsiteX0" fmla="*/ 1600423 w 1600423"/>
                  <a:gd name="connsiteY0" fmla="*/ 0 h 164116"/>
                  <a:gd name="connsiteX1" fmla="*/ 1600423 w 1600423"/>
                  <a:gd name="connsiteY1" fmla="*/ 144717 h 164116"/>
                  <a:gd name="connsiteX2" fmla="*/ 1577144 w 1600423"/>
                  <a:gd name="connsiteY2" fmla="*/ 164116 h 164116"/>
                  <a:gd name="connsiteX3" fmla="*/ 23279 w 1600423"/>
                  <a:gd name="connsiteY3" fmla="*/ 164116 h 164116"/>
                  <a:gd name="connsiteX4" fmla="*/ 0 w 1600423"/>
                  <a:gd name="connsiteY4" fmla="*/ 144717 h 164116"/>
                  <a:gd name="connsiteX5" fmla="*/ 0 w 1600423"/>
                  <a:gd name="connsiteY5" fmla="*/ 0 h 164116"/>
                  <a:gd name="connsiteX6" fmla="*/ 1600423 w 1600423"/>
                  <a:gd name="connsiteY6" fmla="*/ 0 h 164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0423" h="164116">
                    <a:moveTo>
                      <a:pt x="1600423" y="0"/>
                    </a:moveTo>
                    <a:lnTo>
                      <a:pt x="1600423" y="144717"/>
                    </a:lnTo>
                    <a:cubicBezTo>
                      <a:pt x="1600423" y="155581"/>
                      <a:pt x="1589948" y="164116"/>
                      <a:pt x="1577144" y="164116"/>
                    </a:cubicBezTo>
                    <a:lnTo>
                      <a:pt x="23279" y="164116"/>
                    </a:lnTo>
                    <a:cubicBezTo>
                      <a:pt x="10475" y="164116"/>
                      <a:pt x="0" y="155193"/>
                      <a:pt x="0" y="144717"/>
                    </a:cubicBezTo>
                    <a:lnTo>
                      <a:pt x="0" y="0"/>
                    </a:lnTo>
                    <a:lnTo>
                      <a:pt x="1600423" y="0"/>
                    </a:lnTo>
                    <a:close/>
                  </a:path>
                </a:pathLst>
              </a:custGeom>
              <a:solidFill>
                <a:srgbClr val="E6E5E5"/>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48" name="任意多边形: 形状 47"/>
              <p:cNvSpPr/>
              <p:nvPr/>
            </p:nvSpPr>
            <p:spPr>
              <a:xfrm>
                <a:off x="6545026" y="3036995"/>
                <a:ext cx="66732" cy="66740"/>
              </a:xfrm>
              <a:custGeom>
                <a:avLst/>
                <a:gdLst>
                  <a:gd name="connsiteX0" fmla="*/ 66733 w 66732"/>
                  <a:gd name="connsiteY0" fmla="*/ 33374 h 66740"/>
                  <a:gd name="connsiteX1" fmla="*/ 33366 w 66732"/>
                  <a:gd name="connsiteY1" fmla="*/ 66740 h 66740"/>
                  <a:gd name="connsiteX2" fmla="*/ 0 w 66732"/>
                  <a:gd name="connsiteY2" fmla="*/ 33374 h 66740"/>
                  <a:gd name="connsiteX3" fmla="*/ 33366 w 66732"/>
                  <a:gd name="connsiteY3" fmla="*/ 7 h 66740"/>
                  <a:gd name="connsiteX4" fmla="*/ 66733 w 66732"/>
                  <a:gd name="connsiteY4" fmla="*/ 33374 h 66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2" h="66740">
                    <a:moveTo>
                      <a:pt x="66733" y="33374"/>
                    </a:moveTo>
                    <a:cubicBezTo>
                      <a:pt x="66733" y="51997"/>
                      <a:pt x="51601" y="66740"/>
                      <a:pt x="33366" y="66740"/>
                    </a:cubicBezTo>
                    <a:cubicBezTo>
                      <a:pt x="14743" y="66740"/>
                      <a:pt x="0" y="51609"/>
                      <a:pt x="0" y="33374"/>
                    </a:cubicBezTo>
                    <a:cubicBezTo>
                      <a:pt x="0" y="14751"/>
                      <a:pt x="15131" y="7"/>
                      <a:pt x="33366" y="7"/>
                    </a:cubicBezTo>
                    <a:cubicBezTo>
                      <a:pt x="51601" y="-381"/>
                      <a:pt x="66733" y="14751"/>
                      <a:pt x="66733" y="33374"/>
                    </a:cubicBezTo>
                    <a:close/>
                  </a:path>
                </a:pathLst>
              </a:custGeom>
              <a:solidFill>
                <a:srgbClr val="B3B3B2"/>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49" name="任意多边形: 形状 48"/>
              <p:cNvSpPr/>
              <p:nvPr/>
            </p:nvSpPr>
            <p:spPr>
              <a:xfrm>
                <a:off x="6236580" y="3341568"/>
                <a:ext cx="683623" cy="60137"/>
              </a:xfrm>
              <a:custGeom>
                <a:avLst/>
                <a:gdLst>
                  <a:gd name="connsiteX0" fmla="*/ 0 w 683623"/>
                  <a:gd name="connsiteY0" fmla="*/ 0 h 60137"/>
                  <a:gd name="connsiteX1" fmla="*/ 683623 w 683623"/>
                  <a:gd name="connsiteY1" fmla="*/ 0 h 60137"/>
                  <a:gd name="connsiteX2" fmla="*/ 683623 w 683623"/>
                  <a:gd name="connsiteY2" fmla="*/ 60137 h 60137"/>
                  <a:gd name="connsiteX3" fmla="*/ 0 w 683623"/>
                  <a:gd name="connsiteY3" fmla="*/ 60137 h 60137"/>
                </a:gdLst>
                <a:ahLst/>
                <a:cxnLst>
                  <a:cxn ang="0">
                    <a:pos x="connsiteX0" y="connsiteY0"/>
                  </a:cxn>
                  <a:cxn ang="0">
                    <a:pos x="connsiteX1" y="connsiteY1"/>
                  </a:cxn>
                  <a:cxn ang="0">
                    <a:pos x="connsiteX2" y="connsiteY2"/>
                  </a:cxn>
                  <a:cxn ang="0">
                    <a:pos x="connsiteX3" y="connsiteY3"/>
                  </a:cxn>
                </a:cxnLst>
                <a:rect l="l" t="t" r="r" b="b"/>
                <a:pathLst>
                  <a:path w="683623" h="60137">
                    <a:moveTo>
                      <a:pt x="0" y="0"/>
                    </a:moveTo>
                    <a:lnTo>
                      <a:pt x="683623" y="0"/>
                    </a:lnTo>
                    <a:lnTo>
                      <a:pt x="683623" y="60137"/>
                    </a:lnTo>
                    <a:lnTo>
                      <a:pt x="0" y="60137"/>
                    </a:lnTo>
                    <a:close/>
                  </a:path>
                </a:pathLst>
              </a:custGeom>
              <a:solidFill>
                <a:srgbClr val="F2F2F2"/>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0" name="任意多边形: 形状 49"/>
              <p:cNvSpPr/>
              <p:nvPr/>
            </p:nvSpPr>
            <p:spPr>
              <a:xfrm>
                <a:off x="6399921" y="3152233"/>
                <a:ext cx="356942" cy="52377"/>
              </a:xfrm>
              <a:custGeom>
                <a:avLst/>
                <a:gdLst>
                  <a:gd name="connsiteX0" fmla="*/ 0 w 356942"/>
                  <a:gd name="connsiteY0" fmla="*/ 0 h 52377"/>
                  <a:gd name="connsiteX1" fmla="*/ 356943 w 356942"/>
                  <a:gd name="connsiteY1" fmla="*/ 0 h 52377"/>
                  <a:gd name="connsiteX2" fmla="*/ 356943 w 356942"/>
                  <a:gd name="connsiteY2" fmla="*/ 52378 h 52377"/>
                  <a:gd name="connsiteX3" fmla="*/ 0 w 356942"/>
                  <a:gd name="connsiteY3" fmla="*/ 52378 h 52377"/>
                </a:gdLst>
                <a:ahLst/>
                <a:cxnLst>
                  <a:cxn ang="0">
                    <a:pos x="connsiteX0" y="connsiteY0"/>
                  </a:cxn>
                  <a:cxn ang="0">
                    <a:pos x="connsiteX1" y="connsiteY1"/>
                  </a:cxn>
                  <a:cxn ang="0">
                    <a:pos x="connsiteX2" y="connsiteY2"/>
                  </a:cxn>
                  <a:cxn ang="0">
                    <a:pos x="connsiteX3" y="connsiteY3"/>
                  </a:cxn>
                </a:cxnLst>
                <a:rect l="l" t="t" r="r" b="b"/>
                <a:pathLst>
                  <a:path w="356942" h="52377">
                    <a:moveTo>
                      <a:pt x="0" y="0"/>
                    </a:moveTo>
                    <a:lnTo>
                      <a:pt x="356943" y="0"/>
                    </a:lnTo>
                    <a:lnTo>
                      <a:pt x="356943" y="52378"/>
                    </a:lnTo>
                    <a:lnTo>
                      <a:pt x="0" y="52378"/>
                    </a:lnTo>
                    <a:close/>
                  </a:path>
                </a:pathLst>
              </a:custGeom>
              <a:solidFill>
                <a:srgbClr val="1F6081">
                  <a:alpha val="25000"/>
                </a:srgbClr>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grpSp>
            <p:nvGrpSpPr>
              <p:cNvPr id="51" name="图形 1"/>
              <p:cNvGrpSpPr/>
              <p:nvPr/>
            </p:nvGrpSpPr>
            <p:grpSpPr>
              <a:xfrm>
                <a:off x="6014267" y="2323505"/>
                <a:ext cx="1128249" cy="526490"/>
                <a:chOff x="6014267" y="2323505"/>
                <a:chExt cx="1128249" cy="526490"/>
              </a:xfrm>
            </p:grpSpPr>
            <p:sp>
              <p:nvSpPr>
                <p:cNvPr id="52" name="任意多边形: 形状 51"/>
                <p:cNvSpPr/>
                <p:nvPr/>
              </p:nvSpPr>
              <p:spPr>
                <a:xfrm>
                  <a:off x="6014267" y="2616042"/>
                  <a:ext cx="533862" cy="233952"/>
                </a:xfrm>
                <a:custGeom>
                  <a:avLst/>
                  <a:gdLst>
                    <a:gd name="connsiteX0" fmla="*/ 0 w 533862"/>
                    <a:gd name="connsiteY0" fmla="*/ 0 h 233952"/>
                    <a:gd name="connsiteX1" fmla="*/ 533862 w 533862"/>
                    <a:gd name="connsiteY1" fmla="*/ 0 h 233952"/>
                    <a:gd name="connsiteX2" fmla="*/ 533862 w 533862"/>
                    <a:gd name="connsiteY2" fmla="*/ 233953 h 233952"/>
                    <a:gd name="connsiteX3" fmla="*/ 0 w 533862"/>
                    <a:gd name="connsiteY3" fmla="*/ 233953 h 233952"/>
                  </a:gdLst>
                  <a:ahLst/>
                  <a:cxnLst>
                    <a:cxn ang="0">
                      <a:pos x="connsiteX0" y="connsiteY0"/>
                    </a:cxn>
                    <a:cxn ang="0">
                      <a:pos x="connsiteX1" y="connsiteY1"/>
                    </a:cxn>
                    <a:cxn ang="0">
                      <a:pos x="connsiteX2" y="connsiteY2"/>
                    </a:cxn>
                    <a:cxn ang="0">
                      <a:pos x="connsiteX3" y="connsiteY3"/>
                    </a:cxn>
                  </a:cxnLst>
                  <a:rect l="l" t="t" r="r" b="b"/>
                  <a:pathLst>
                    <a:path w="533862" h="233952">
                      <a:moveTo>
                        <a:pt x="0" y="0"/>
                      </a:moveTo>
                      <a:lnTo>
                        <a:pt x="533862" y="0"/>
                      </a:lnTo>
                      <a:lnTo>
                        <a:pt x="533862" y="233953"/>
                      </a:lnTo>
                      <a:lnTo>
                        <a:pt x="0" y="233953"/>
                      </a:lnTo>
                      <a:close/>
                    </a:path>
                  </a:pathLst>
                </a:custGeom>
                <a:solidFill>
                  <a:srgbClr val="5DB8BE"/>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3" name="任意多边形: 形状 52"/>
                <p:cNvSpPr/>
                <p:nvPr/>
              </p:nvSpPr>
              <p:spPr>
                <a:xfrm>
                  <a:off x="6608655" y="2616042"/>
                  <a:ext cx="533862" cy="233952"/>
                </a:xfrm>
                <a:custGeom>
                  <a:avLst/>
                  <a:gdLst>
                    <a:gd name="connsiteX0" fmla="*/ 0 w 533862"/>
                    <a:gd name="connsiteY0" fmla="*/ 0 h 233952"/>
                    <a:gd name="connsiteX1" fmla="*/ 533862 w 533862"/>
                    <a:gd name="connsiteY1" fmla="*/ 0 h 233952"/>
                    <a:gd name="connsiteX2" fmla="*/ 533862 w 533862"/>
                    <a:gd name="connsiteY2" fmla="*/ 233953 h 233952"/>
                    <a:gd name="connsiteX3" fmla="*/ 0 w 533862"/>
                    <a:gd name="connsiteY3" fmla="*/ 233953 h 233952"/>
                  </a:gdLst>
                  <a:ahLst/>
                  <a:cxnLst>
                    <a:cxn ang="0">
                      <a:pos x="connsiteX0" y="connsiteY0"/>
                    </a:cxn>
                    <a:cxn ang="0">
                      <a:pos x="connsiteX1" y="connsiteY1"/>
                    </a:cxn>
                    <a:cxn ang="0">
                      <a:pos x="connsiteX2" y="connsiteY2"/>
                    </a:cxn>
                    <a:cxn ang="0">
                      <a:pos x="connsiteX3" y="connsiteY3"/>
                    </a:cxn>
                  </a:cxnLst>
                  <a:rect l="l" t="t" r="r" b="b"/>
                  <a:pathLst>
                    <a:path w="533862" h="233952">
                      <a:moveTo>
                        <a:pt x="0" y="0"/>
                      </a:moveTo>
                      <a:lnTo>
                        <a:pt x="533862" y="0"/>
                      </a:lnTo>
                      <a:lnTo>
                        <a:pt x="533862" y="233953"/>
                      </a:lnTo>
                      <a:lnTo>
                        <a:pt x="0" y="233953"/>
                      </a:lnTo>
                      <a:close/>
                    </a:path>
                  </a:pathLst>
                </a:custGeom>
                <a:solidFill>
                  <a:srgbClr val="EA7240"/>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4" name="任意多边形: 形状 53"/>
                <p:cNvSpPr/>
                <p:nvPr/>
              </p:nvSpPr>
              <p:spPr>
                <a:xfrm>
                  <a:off x="6014267" y="2323505"/>
                  <a:ext cx="1128249" cy="229296"/>
                </a:xfrm>
                <a:custGeom>
                  <a:avLst/>
                  <a:gdLst>
                    <a:gd name="connsiteX0" fmla="*/ 0 w 1128249"/>
                    <a:gd name="connsiteY0" fmla="*/ 0 h 229296"/>
                    <a:gd name="connsiteX1" fmla="*/ 1128250 w 1128249"/>
                    <a:gd name="connsiteY1" fmla="*/ 0 h 229296"/>
                    <a:gd name="connsiteX2" fmla="*/ 1128250 w 1128249"/>
                    <a:gd name="connsiteY2" fmla="*/ 229297 h 229296"/>
                    <a:gd name="connsiteX3" fmla="*/ 0 w 1128249"/>
                    <a:gd name="connsiteY3" fmla="*/ 229297 h 229296"/>
                  </a:gdLst>
                  <a:ahLst/>
                  <a:cxnLst>
                    <a:cxn ang="0">
                      <a:pos x="connsiteX0" y="connsiteY0"/>
                    </a:cxn>
                    <a:cxn ang="0">
                      <a:pos x="connsiteX1" y="connsiteY1"/>
                    </a:cxn>
                    <a:cxn ang="0">
                      <a:pos x="connsiteX2" y="connsiteY2"/>
                    </a:cxn>
                    <a:cxn ang="0">
                      <a:pos x="connsiteX3" y="connsiteY3"/>
                    </a:cxn>
                  </a:cxnLst>
                  <a:rect l="l" t="t" r="r" b="b"/>
                  <a:pathLst>
                    <a:path w="1128249" h="229296">
                      <a:moveTo>
                        <a:pt x="0" y="0"/>
                      </a:moveTo>
                      <a:lnTo>
                        <a:pt x="1128250" y="0"/>
                      </a:lnTo>
                      <a:lnTo>
                        <a:pt x="1128250" y="229297"/>
                      </a:lnTo>
                      <a:lnTo>
                        <a:pt x="0" y="229297"/>
                      </a:lnTo>
                      <a:close/>
                    </a:path>
                  </a:pathLst>
                </a:custGeom>
                <a:solidFill>
                  <a:srgbClr val="185680"/>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grpSp>
        </p:grpSp>
        <p:grpSp>
          <p:nvGrpSpPr>
            <p:cNvPr id="55" name="图形 1"/>
            <p:cNvGrpSpPr/>
            <p:nvPr/>
          </p:nvGrpSpPr>
          <p:grpSpPr>
            <a:xfrm>
              <a:off x="6822044" y="1573149"/>
              <a:ext cx="1255119" cy="888865"/>
              <a:chOff x="6822044" y="1573149"/>
              <a:chExt cx="1255119" cy="888865"/>
            </a:xfrm>
          </p:grpSpPr>
          <p:sp>
            <p:nvSpPr>
              <p:cNvPr id="56" name="任意多边形: 形状 55"/>
              <p:cNvSpPr/>
              <p:nvPr/>
            </p:nvSpPr>
            <p:spPr>
              <a:xfrm>
                <a:off x="7291114" y="1649193"/>
                <a:ext cx="786050" cy="687503"/>
              </a:xfrm>
              <a:custGeom>
                <a:avLst/>
                <a:gdLst>
                  <a:gd name="connsiteX0" fmla="*/ 786050 w 786050"/>
                  <a:gd name="connsiteY0" fmla="*/ 687503 h 687503"/>
                  <a:gd name="connsiteX1" fmla="*/ 393025 w 786050"/>
                  <a:gd name="connsiteY1" fmla="*/ 687503 h 687503"/>
                  <a:gd name="connsiteX2" fmla="*/ 84968 w 786050"/>
                  <a:gd name="connsiteY2" fmla="*/ 557141 h 687503"/>
                  <a:gd name="connsiteX3" fmla="*/ 0 w 786050"/>
                  <a:gd name="connsiteY3" fmla="*/ 343752 h 687503"/>
                  <a:gd name="connsiteX4" fmla="*/ 258396 w 786050"/>
                  <a:gd name="connsiteY4" fmla="*/ 20563 h 687503"/>
                  <a:gd name="connsiteX5" fmla="*/ 392637 w 786050"/>
                  <a:gd name="connsiteY5" fmla="*/ 0 h 687503"/>
                  <a:gd name="connsiteX6" fmla="*/ 785274 w 786050"/>
                  <a:gd name="connsiteY6" fmla="*/ 343752 h 687503"/>
                  <a:gd name="connsiteX7" fmla="*/ 681683 w 786050"/>
                  <a:gd name="connsiteY7" fmla="*/ 576540 h 687503"/>
                  <a:gd name="connsiteX8" fmla="*/ 786050 w 786050"/>
                  <a:gd name="connsiteY8" fmla="*/ 687503 h 687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6050" h="687503">
                    <a:moveTo>
                      <a:pt x="786050" y="687503"/>
                    </a:moveTo>
                    <a:lnTo>
                      <a:pt x="393025" y="687503"/>
                    </a:lnTo>
                    <a:cubicBezTo>
                      <a:pt x="268483" y="687503"/>
                      <a:pt x="157132" y="636677"/>
                      <a:pt x="84968" y="557141"/>
                    </a:cubicBezTo>
                    <a:cubicBezTo>
                      <a:pt x="31815" y="498556"/>
                      <a:pt x="0" y="424452"/>
                      <a:pt x="0" y="343752"/>
                    </a:cubicBezTo>
                    <a:cubicBezTo>
                      <a:pt x="0" y="195155"/>
                      <a:pt x="107859" y="68673"/>
                      <a:pt x="258396" y="20563"/>
                    </a:cubicBezTo>
                    <a:cubicBezTo>
                      <a:pt x="300297" y="6984"/>
                      <a:pt x="345691" y="0"/>
                      <a:pt x="392637" y="0"/>
                    </a:cubicBezTo>
                    <a:cubicBezTo>
                      <a:pt x="609907" y="0"/>
                      <a:pt x="785274" y="153641"/>
                      <a:pt x="785274" y="343752"/>
                    </a:cubicBezTo>
                    <a:cubicBezTo>
                      <a:pt x="785274" y="433375"/>
                      <a:pt x="746476" y="515239"/>
                      <a:pt x="681683" y="576540"/>
                    </a:cubicBezTo>
                    <a:cubicBezTo>
                      <a:pt x="621158" y="636677"/>
                      <a:pt x="786050" y="687503"/>
                      <a:pt x="786050" y="687503"/>
                    </a:cubicBezTo>
                    <a:close/>
                  </a:path>
                </a:pathLst>
              </a:custGeom>
              <a:solidFill>
                <a:srgbClr val="CCCCCC"/>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 name="任意多边形: 形状 56"/>
              <p:cNvSpPr/>
              <p:nvPr/>
            </p:nvSpPr>
            <p:spPr>
              <a:xfrm>
                <a:off x="6822044" y="1573149"/>
                <a:ext cx="1015735" cy="888865"/>
              </a:xfrm>
              <a:custGeom>
                <a:avLst/>
                <a:gdLst>
                  <a:gd name="connsiteX0" fmla="*/ 1015735 w 1015735"/>
                  <a:gd name="connsiteY0" fmla="*/ 444239 h 888865"/>
                  <a:gd name="connsiteX1" fmla="*/ 905937 w 1015735"/>
                  <a:gd name="connsiteY1" fmla="*/ 720093 h 888865"/>
                  <a:gd name="connsiteX2" fmla="*/ 507868 w 1015735"/>
                  <a:gd name="connsiteY2" fmla="*/ 888865 h 888865"/>
                  <a:gd name="connsiteX3" fmla="*/ 0 w 1015735"/>
                  <a:gd name="connsiteY3" fmla="*/ 888865 h 888865"/>
                  <a:gd name="connsiteX4" fmla="*/ 134242 w 1015735"/>
                  <a:gd name="connsiteY4" fmla="*/ 745700 h 888865"/>
                  <a:gd name="connsiteX5" fmla="*/ 0 w 1015735"/>
                  <a:gd name="connsiteY5" fmla="*/ 444627 h 888865"/>
                  <a:gd name="connsiteX6" fmla="*/ 507868 w 1015735"/>
                  <a:gd name="connsiteY6" fmla="*/ 0 h 888865"/>
                  <a:gd name="connsiteX7" fmla="*/ 681295 w 1015735"/>
                  <a:gd name="connsiteY7" fmla="*/ 26771 h 888865"/>
                  <a:gd name="connsiteX8" fmla="*/ 1015735 w 1015735"/>
                  <a:gd name="connsiteY8" fmla="*/ 444239 h 88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35" h="888865">
                    <a:moveTo>
                      <a:pt x="1015735" y="444239"/>
                    </a:moveTo>
                    <a:cubicBezTo>
                      <a:pt x="1015735" y="548606"/>
                      <a:pt x="974997" y="644437"/>
                      <a:pt x="905937" y="720093"/>
                    </a:cubicBezTo>
                    <a:cubicBezTo>
                      <a:pt x="812821" y="822909"/>
                      <a:pt x="668880" y="888865"/>
                      <a:pt x="507868" y="888865"/>
                    </a:cubicBezTo>
                    <a:lnTo>
                      <a:pt x="0" y="888865"/>
                    </a:lnTo>
                    <a:cubicBezTo>
                      <a:pt x="0" y="888865"/>
                      <a:pt x="213002" y="823296"/>
                      <a:pt x="134242" y="745700"/>
                    </a:cubicBezTo>
                    <a:cubicBezTo>
                      <a:pt x="50438" y="666552"/>
                      <a:pt x="0" y="560633"/>
                      <a:pt x="0" y="444627"/>
                    </a:cubicBezTo>
                    <a:cubicBezTo>
                      <a:pt x="0" y="199035"/>
                      <a:pt x="227357" y="0"/>
                      <a:pt x="507868" y="0"/>
                    </a:cubicBezTo>
                    <a:cubicBezTo>
                      <a:pt x="568781" y="0"/>
                      <a:pt x="627366" y="9312"/>
                      <a:pt x="681295" y="26771"/>
                    </a:cubicBezTo>
                    <a:cubicBezTo>
                      <a:pt x="876062" y="88460"/>
                      <a:pt x="1015735" y="251800"/>
                      <a:pt x="1015735" y="444239"/>
                    </a:cubicBezTo>
                    <a:close/>
                  </a:path>
                </a:pathLst>
              </a:custGeom>
              <a:solidFill>
                <a:srgbClr val="FFFFFF"/>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8" name="任意多边形: 形状 57"/>
              <p:cNvSpPr/>
              <p:nvPr/>
            </p:nvSpPr>
            <p:spPr>
              <a:xfrm>
                <a:off x="7036598" y="2134946"/>
                <a:ext cx="587016" cy="48885"/>
              </a:xfrm>
              <a:custGeom>
                <a:avLst/>
                <a:gdLst>
                  <a:gd name="connsiteX0" fmla="*/ 587016 w 587016"/>
                  <a:gd name="connsiteY0" fmla="*/ 24443 h 48885"/>
                  <a:gd name="connsiteX1" fmla="*/ 562573 w 587016"/>
                  <a:gd name="connsiteY1" fmla="*/ 48886 h 48885"/>
                  <a:gd name="connsiteX2" fmla="*/ 24443 w 587016"/>
                  <a:gd name="connsiteY2" fmla="*/ 48886 h 48885"/>
                  <a:gd name="connsiteX3" fmla="*/ 0 w 587016"/>
                  <a:gd name="connsiteY3" fmla="*/ 24443 h 48885"/>
                  <a:gd name="connsiteX4" fmla="*/ 24443 w 587016"/>
                  <a:gd name="connsiteY4" fmla="*/ 0 h 48885"/>
                  <a:gd name="connsiteX5" fmla="*/ 562573 w 587016"/>
                  <a:gd name="connsiteY5" fmla="*/ 0 h 48885"/>
                  <a:gd name="connsiteX6" fmla="*/ 587016 w 587016"/>
                  <a:gd name="connsiteY6" fmla="*/ 24443 h 48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016" h="48885">
                    <a:moveTo>
                      <a:pt x="587016" y="24443"/>
                    </a:moveTo>
                    <a:cubicBezTo>
                      <a:pt x="587016" y="37634"/>
                      <a:pt x="576152" y="48886"/>
                      <a:pt x="562573" y="48886"/>
                    </a:cubicBezTo>
                    <a:lnTo>
                      <a:pt x="24443" y="48886"/>
                    </a:lnTo>
                    <a:cubicBezTo>
                      <a:pt x="10864" y="48886"/>
                      <a:pt x="0" y="38022"/>
                      <a:pt x="0" y="24443"/>
                    </a:cubicBezTo>
                    <a:cubicBezTo>
                      <a:pt x="0" y="10863"/>
                      <a:pt x="10864" y="0"/>
                      <a:pt x="24443" y="0"/>
                    </a:cubicBezTo>
                    <a:lnTo>
                      <a:pt x="562573" y="0"/>
                    </a:lnTo>
                    <a:cubicBezTo>
                      <a:pt x="575764" y="0"/>
                      <a:pt x="587016" y="10863"/>
                      <a:pt x="587016" y="24443"/>
                    </a:cubicBezTo>
                    <a:close/>
                  </a:path>
                </a:pathLst>
              </a:custGeom>
              <a:solidFill>
                <a:srgbClr val="A0D3D9"/>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9" name="任意多边形: 形状 58"/>
              <p:cNvSpPr/>
              <p:nvPr/>
            </p:nvSpPr>
            <p:spPr>
              <a:xfrm>
                <a:off x="7036598" y="1992944"/>
                <a:ext cx="587016" cy="48885"/>
              </a:xfrm>
              <a:custGeom>
                <a:avLst/>
                <a:gdLst>
                  <a:gd name="connsiteX0" fmla="*/ 587016 w 587016"/>
                  <a:gd name="connsiteY0" fmla="*/ 24443 h 48885"/>
                  <a:gd name="connsiteX1" fmla="*/ 562573 w 587016"/>
                  <a:gd name="connsiteY1" fmla="*/ 48886 h 48885"/>
                  <a:gd name="connsiteX2" fmla="*/ 24443 w 587016"/>
                  <a:gd name="connsiteY2" fmla="*/ 48886 h 48885"/>
                  <a:gd name="connsiteX3" fmla="*/ 0 w 587016"/>
                  <a:gd name="connsiteY3" fmla="*/ 24443 h 48885"/>
                  <a:gd name="connsiteX4" fmla="*/ 24443 w 587016"/>
                  <a:gd name="connsiteY4" fmla="*/ 0 h 48885"/>
                  <a:gd name="connsiteX5" fmla="*/ 562573 w 587016"/>
                  <a:gd name="connsiteY5" fmla="*/ 0 h 48885"/>
                  <a:gd name="connsiteX6" fmla="*/ 587016 w 587016"/>
                  <a:gd name="connsiteY6" fmla="*/ 24443 h 48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016" h="48885">
                    <a:moveTo>
                      <a:pt x="587016" y="24443"/>
                    </a:moveTo>
                    <a:cubicBezTo>
                      <a:pt x="587016" y="38022"/>
                      <a:pt x="576152" y="48886"/>
                      <a:pt x="562573" y="48886"/>
                    </a:cubicBezTo>
                    <a:lnTo>
                      <a:pt x="24443" y="48886"/>
                    </a:lnTo>
                    <a:cubicBezTo>
                      <a:pt x="10864" y="48886"/>
                      <a:pt x="0" y="38022"/>
                      <a:pt x="0" y="24443"/>
                    </a:cubicBezTo>
                    <a:cubicBezTo>
                      <a:pt x="0" y="10863"/>
                      <a:pt x="10864" y="0"/>
                      <a:pt x="24443" y="0"/>
                    </a:cubicBezTo>
                    <a:lnTo>
                      <a:pt x="562573" y="0"/>
                    </a:lnTo>
                    <a:cubicBezTo>
                      <a:pt x="575764" y="0"/>
                      <a:pt x="587016" y="10863"/>
                      <a:pt x="587016" y="24443"/>
                    </a:cubicBezTo>
                    <a:close/>
                  </a:path>
                </a:pathLst>
              </a:custGeom>
              <a:solidFill>
                <a:srgbClr val="A0D3D9"/>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0" name="任意多边形: 形状 59"/>
              <p:cNvSpPr/>
              <p:nvPr/>
            </p:nvSpPr>
            <p:spPr>
              <a:xfrm>
                <a:off x="7036598" y="1850555"/>
                <a:ext cx="587016" cy="48885"/>
              </a:xfrm>
              <a:custGeom>
                <a:avLst/>
                <a:gdLst>
                  <a:gd name="connsiteX0" fmla="*/ 587016 w 587016"/>
                  <a:gd name="connsiteY0" fmla="*/ 24443 h 48885"/>
                  <a:gd name="connsiteX1" fmla="*/ 562573 w 587016"/>
                  <a:gd name="connsiteY1" fmla="*/ 48886 h 48885"/>
                  <a:gd name="connsiteX2" fmla="*/ 24443 w 587016"/>
                  <a:gd name="connsiteY2" fmla="*/ 48886 h 48885"/>
                  <a:gd name="connsiteX3" fmla="*/ 0 w 587016"/>
                  <a:gd name="connsiteY3" fmla="*/ 24443 h 48885"/>
                  <a:gd name="connsiteX4" fmla="*/ 24443 w 587016"/>
                  <a:gd name="connsiteY4" fmla="*/ 0 h 48885"/>
                  <a:gd name="connsiteX5" fmla="*/ 562573 w 587016"/>
                  <a:gd name="connsiteY5" fmla="*/ 0 h 48885"/>
                  <a:gd name="connsiteX6" fmla="*/ 587016 w 587016"/>
                  <a:gd name="connsiteY6" fmla="*/ 24443 h 48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016" h="48885">
                    <a:moveTo>
                      <a:pt x="587016" y="24443"/>
                    </a:moveTo>
                    <a:cubicBezTo>
                      <a:pt x="587016" y="37634"/>
                      <a:pt x="576152" y="48886"/>
                      <a:pt x="562573" y="48886"/>
                    </a:cubicBezTo>
                    <a:lnTo>
                      <a:pt x="24443" y="48886"/>
                    </a:lnTo>
                    <a:cubicBezTo>
                      <a:pt x="10864" y="48886"/>
                      <a:pt x="0" y="38022"/>
                      <a:pt x="0" y="24443"/>
                    </a:cubicBezTo>
                    <a:cubicBezTo>
                      <a:pt x="0" y="10864"/>
                      <a:pt x="10864" y="0"/>
                      <a:pt x="24443" y="0"/>
                    </a:cubicBezTo>
                    <a:lnTo>
                      <a:pt x="562573" y="0"/>
                    </a:lnTo>
                    <a:cubicBezTo>
                      <a:pt x="575764" y="0"/>
                      <a:pt x="587016" y="10864"/>
                      <a:pt x="587016" y="24443"/>
                    </a:cubicBezTo>
                    <a:close/>
                  </a:path>
                </a:pathLst>
              </a:custGeom>
              <a:solidFill>
                <a:srgbClr val="A0D3D9"/>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1" name="任意多边形: 形状 60"/>
              <p:cNvSpPr/>
              <p:nvPr/>
            </p:nvSpPr>
            <p:spPr>
              <a:xfrm>
                <a:off x="7682975" y="1750844"/>
                <a:ext cx="394189" cy="585851"/>
              </a:xfrm>
              <a:custGeom>
                <a:avLst/>
                <a:gdLst>
                  <a:gd name="connsiteX0" fmla="*/ 394189 w 394189"/>
                  <a:gd name="connsiteY0" fmla="*/ 585852 h 585851"/>
                  <a:gd name="connsiteX1" fmla="*/ 0 w 394189"/>
                  <a:gd name="connsiteY1" fmla="*/ 585852 h 585851"/>
                  <a:gd name="connsiteX2" fmla="*/ 45394 w 394189"/>
                  <a:gd name="connsiteY2" fmla="*/ 542398 h 585851"/>
                  <a:gd name="connsiteX3" fmla="*/ 155193 w 394189"/>
                  <a:gd name="connsiteY3" fmla="*/ 266543 h 585851"/>
                  <a:gd name="connsiteX4" fmla="*/ 53541 w 394189"/>
                  <a:gd name="connsiteY4" fmla="*/ 0 h 585851"/>
                  <a:gd name="connsiteX5" fmla="*/ 381774 w 394189"/>
                  <a:gd name="connsiteY5" fmla="*/ 328620 h 585851"/>
                  <a:gd name="connsiteX6" fmla="*/ 290598 w 394189"/>
                  <a:gd name="connsiteY6" fmla="*/ 475277 h 585851"/>
                  <a:gd name="connsiteX7" fmla="*/ 394189 w 394189"/>
                  <a:gd name="connsiteY7" fmla="*/ 585852 h 58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189" h="585851">
                    <a:moveTo>
                      <a:pt x="394189" y="585852"/>
                    </a:moveTo>
                    <a:lnTo>
                      <a:pt x="0" y="585852"/>
                    </a:lnTo>
                    <a:cubicBezTo>
                      <a:pt x="16295" y="572273"/>
                      <a:pt x="31039" y="557529"/>
                      <a:pt x="45394" y="542398"/>
                    </a:cubicBezTo>
                    <a:cubicBezTo>
                      <a:pt x="114066" y="466742"/>
                      <a:pt x="155193" y="370910"/>
                      <a:pt x="155193" y="266543"/>
                    </a:cubicBezTo>
                    <a:cubicBezTo>
                      <a:pt x="155193" y="166444"/>
                      <a:pt x="117170" y="74104"/>
                      <a:pt x="53541" y="0"/>
                    </a:cubicBezTo>
                    <a:lnTo>
                      <a:pt x="381774" y="328620"/>
                    </a:lnTo>
                    <a:cubicBezTo>
                      <a:pt x="365479" y="384102"/>
                      <a:pt x="333664" y="434151"/>
                      <a:pt x="290598" y="475277"/>
                    </a:cubicBezTo>
                    <a:cubicBezTo>
                      <a:pt x="229297" y="535026"/>
                      <a:pt x="394189" y="585852"/>
                      <a:pt x="394189" y="585852"/>
                    </a:cubicBezTo>
                    <a:close/>
                  </a:path>
                </a:pathLst>
              </a:custGeom>
              <a:solidFill>
                <a:srgbClr val="4D4C4D">
                  <a:alpha val="16000"/>
                </a:srgbClr>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grpSp>
        <p:grpSp>
          <p:nvGrpSpPr>
            <p:cNvPr id="62" name="图形 1"/>
            <p:cNvGrpSpPr/>
            <p:nvPr/>
          </p:nvGrpSpPr>
          <p:grpSpPr>
            <a:xfrm>
              <a:off x="3924212" y="2320401"/>
              <a:ext cx="1066172" cy="625426"/>
              <a:chOff x="3924212" y="2320401"/>
              <a:chExt cx="1066172" cy="625426"/>
            </a:xfrm>
          </p:grpSpPr>
          <p:sp>
            <p:nvSpPr>
              <p:cNvPr id="63" name="任意多边形: 形状 62"/>
              <p:cNvSpPr/>
              <p:nvPr/>
            </p:nvSpPr>
            <p:spPr>
              <a:xfrm>
                <a:off x="3924212" y="2320401"/>
                <a:ext cx="1066172" cy="625426"/>
              </a:xfrm>
              <a:custGeom>
                <a:avLst/>
                <a:gdLst>
                  <a:gd name="connsiteX0" fmla="*/ 1066173 w 1066172"/>
                  <a:gd name="connsiteY0" fmla="*/ 312713 h 625426"/>
                  <a:gd name="connsiteX1" fmla="*/ 533086 w 1066172"/>
                  <a:gd name="connsiteY1" fmla="*/ 625426 h 625426"/>
                  <a:gd name="connsiteX2" fmla="*/ 0 w 1066172"/>
                  <a:gd name="connsiteY2" fmla="*/ 312713 h 625426"/>
                  <a:gd name="connsiteX3" fmla="*/ 533086 w 1066172"/>
                  <a:gd name="connsiteY3" fmla="*/ 0 h 625426"/>
                  <a:gd name="connsiteX4" fmla="*/ 1066173 w 1066172"/>
                  <a:gd name="connsiteY4" fmla="*/ 312713 h 625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172" h="625426">
                    <a:moveTo>
                      <a:pt x="1066173" y="312713"/>
                    </a:moveTo>
                    <a:cubicBezTo>
                      <a:pt x="961806" y="499332"/>
                      <a:pt x="762383" y="625426"/>
                      <a:pt x="533086" y="625426"/>
                    </a:cubicBezTo>
                    <a:cubicBezTo>
                      <a:pt x="304177" y="625426"/>
                      <a:pt x="104367" y="499332"/>
                      <a:pt x="0" y="312713"/>
                    </a:cubicBezTo>
                    <a:cubicBezTo>
                      <a:pt x="104367" y="126094"/>
                      <a:pt x="303789" y="0"/>
                      <a:pt x="533086" y="0"/>
                    </a:cubicBezTo>
                    <a:cubicBezTo>
                      <a:pt x="762383" y="0"/>
                      <a:pt x="961806" y="126094"/>
                      <a:pt x="1066173" y="312713"/>
                    </a:cubicBezTo>
                    <a:close/>
                  </a:path>
                </a:pathLst>
              </a:custGeom>
              <a:solidFill>
                <a:srgbClr val="5DB8BE"/>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4" name="任意多边形: 形状 63"/>
              <p:cNvSpPr/>
              <p:nvPr/>
            </p:nvSpPr>
            <p:spPr>
              <a:xfrm>
                <a:off x="3999868" y="2384805"/>
                <a:ext cx="915636" cy="496616"/>
              </a:xfrm>
              <a:custGeom>
                <a:avLst/>
                <a:gdLst>
                  <a:gd name="connsiteX0" fmla="*/ 457818 w 915636"/>
                  <a:gd name="connsiteY0" fmla="*/ 496616 h 496616"/>
                  <a:gd name="connsiteX1" fmla="*/ 0 w 915636"/>
                  <a:gd name="connsiteY1" fmla="*/ 248308 h 496616"/>
                  <a:gd name="connsiteX2" fmla="*/ 457818 w 915636"/>
                  <a:gd name="connsiteY2" fmla="*/ 0 h 496616"/>
                  <a:gd name="connsiteX3" fmla="*/ 915636 w 915636"/>
                  <a:gd name="connsiteY3" fmla="*/ 248308 h 496616"/>
                  <a:gd name="connsiteX4" fmla="*/ 457818 w 915636"/>
                  <a:gd name="connsiteY4" fmla="*/ 496616 h 49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36" h="496616">
                    <a:moveTo>
                      <a:pt x="457818" y="496616"/>
                    </a:moveTo>
                    <a:cubicBezTo>
                      <a:pt x="272751" y="496616"/>
                      <a:pt x="100487" y="402337"/>
                      <a:pt x="0" y="248308"/>
                    </a:cubicBezTo>
                    <a:cubicBezTo>
                      <a:pt x="100487" y="94280"/>
                      <a:pt x="272363" y="0"/>
                      <a:pt x="457818" y="0"/>
                    </a:cubicBezTo>
                    <a:cubicBezTo>
                      <a:pt x="643273" y="0"/>
                      <a:pt x="815149" y="94280"/>
                      <a:pt x="915636" y="248308"/>
                    </a:cubicBezTo>
                    <a:cubicBezTo>
                      <a:pt x="815149" y="402337"/>
                      <a:pt x="642885" y="496616"/>
                      <a:pt x="457818" y="496616"/>
                    </a:cubicBezTo>
                    <a:close/>
                  </a:path>
                </a:pathLst>
              </a:custGeom>
              <a:solidFill>
                <a:srgbClr val="F2F2F2"/>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5" name="任意多边形: 形状 64"/>
              <p:cNvSpPr/>
              <p:nvPr/>
            </p:nvSpPr>
            <p:spPr>
              <a:xfrm>
                <a:off x="4218301" y="2393729"/>
                <a:ext cx="239384" cy="239384"/>
              </a:xfrm>
              <a:custGeom>
                <a:avLst/>
                <a:gdLst>
                  <a:gd name="connsiteX0" fmla="*/ 239385 w 239384"/>
                  <a:gd name="connsiteY0" fmla="*/ 0 h 239384"/>
                  <a:gd name="connsiteX1" fmla="*/ 239385 w 239384"/>
                  <a:gd name="connsiteY1" fmla="*/ 131914 h 239384"/>
                  <a:gd name="connsiteX2" fmla="*/ 163340 w 239384"/>
                  <a:gd name="connsiteY2" fmla="*/ 163340 h 239384"/>
                  <a:gd name="connsiteX3" fmla="*/ 131914 w 239384"/>
                  <a:gd name="connsiteY3" fmla="*/ 239384 h 239384"/>
                  <a:gd name="connsiteX4" fmla="*/ 0 w 239384"/>
                  <a:gd name="connsiteY4" fmla="*/ 239384 h 239384"/>
                  <a:gd name="connsiteX5" fmla="*/ 239385 w 239384"/>
                  <a:gd name="connsiteY5" fmla="*/ 0 h 239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84" h="239384">
                    <a:moveTo>
                      <a:pt x="239385" y="0"/>
                    </a:moveTo>
                    <a:lnTo>
                      <a:pt x="239385" y="131914"/>
                    </a:lnTo>
                    <a:cubicBezTo>
                      <a:pt x="211838" y="131914"/>
                      <a:pt x="184291" y="142389"/>
                      <a:pt x="163340" y="163340"/>
                    </a:cubicBezTo>
                    <a:cubicBezTo>
                      <a:pt x="142389" y="184291"/>
                      <a:pt x="131914" y="211838"/>
                      <a:pt x="131914" y="239384"/>
                    </a:cubicBezTo>
                    <a:lnTo>
                      <a:pt x="0" y="239384"/>
                    </a:lnTo>
                    <a:cubicBezTo>
                      <a:pt x="0" y="107083"/>
                      <a:pt x="107083" y="0"/>
                      <a:pt x="239385" y="0"/>
                    </a:cubicBezTo>
                    <a:close/>
                  </a:path>
                </a:pathLst>
              </a:custGeom>
              <a:solidFill>
                <a:srgbClr val="A0D3D9"/>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6" name="任意多边形: 形状 65"/>
              <p:cNvSpPr/>
              <p:nvPr/>
            </p:nvSpPr>
            <p:spPr>
              <a:xfrm>
                <a:off x="4218301" y="2393729"/>
                <a:ext cx="478769" cy="478768"/>
              </a:xfrm>
              <a:custGeom>
                <a:avLst/>
                <a:gdLst>
                  <a:gd name="connsiteX0" fmla="*/ 478769 w 478769"/>
                  <a:gd name="connsiteY0" fmla="*/ 239384 h 478768"/>
                  <a:gd name="connsiteX1" fmla="*/ 239385 w 478769"/>
                  <a:gd name="connsiteY1" fmla="*/ 478769 h 478768"/>
                  <a:gd name="connsiteX2" fmla="*/ 0 w 478769"/>
                  <a:gd name="connsiteY2" fmla="*/ 239384 h 478768"/>
                  <a:gd name="connsiteX3" fmla="*/ 0 w 478769"/>
                  <a:gd name="connsiteY3" fmla="*/ 239384 h 478768"/>
                  <a:gd name="connsiteX4" fmla="*/ 131526 w 478769"/>
                  <a:gd name="connsiteY4" fmla="*/ 239384 h 478768"/>
                  <a:gd name="connsiteX5" fmla="*/ 162952 w 478769"/>
                  <a:gd name="connsiteY5" fmla="*/ 163340 h 478768"/>
                  <a:gd name="connsiteX6" fmla="*/ 238997 w 478769"/>
                  <a:gd name="connsiteY6" fmla="*/ 131914 h 478768"/>
                  <a:gd name="connsiteX7" fmla="*/ 238997 w 478769"/>
                  <a:gd name="connsiteY7" fmla="*/ 0 h 478768"/>
                  <a:gd name="connsiteX8" fmla="*/ 478769 w 478769"/>
                  <a:gd name="connsiteY8" fmla="*/ 239384 h 47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8769" h="478768">
                    <a:moveTo>
                      <a:pt x="478769" y="239384"/>
                    </a:moveTo>
                    <a:cubicBezTo>
                      <a:pt x="478769" y="371686"/>
                      <a:pt x="371686" y="478769"/>
                      <a:pt x="239385" y="478769"/>
                    </a:cubicBezTo>
                    <a:cubicBezTo>
                      <a:pt x="107083" y="478769"/>
                      <a:pt x="0" y="371686"/>
                      <a:pt x="0" y="239384"/>
                    </a:cubicBezTo>
                    <a:lnTo>
                      <a:pt x="0" y="239384"/>
                    </a:lnTo>
                    <a:lnTo>
                      <a:pt x="131526" y="239384"/>
                    </a:lnTo>
                    <a:cubicBezTo>
                      <a:pt x="131526" y="211838"/>
                      <a:pt x="142001" y="184291"/>
                      <a:pt x="162952" y="163340"/>
                    </a:cubicBezTo>
                    <a:cubicBezTo>
                      <a:pt x="183903" y="142389"/>
                      <a:pt x="211450" y="131914"/>
                      <a:pt x="238997" y="131914"/>
                    </a:cubicBezTo>
                    <a:lnTo>
                      <a:pt x="238997" y="0"/>
                    </a:lnTo>
                    <a:cubicBezTo>
                      <a:pt x="371298" y="0"/>
                      <a:pt x="478769" y="107083"/>
                      <a:pt x="478769" y="239384"/>
                    </a:cubicBezTo>
                    <a:close/>
                  </a:path>
                </a:pathLst>
              </a:custGeom>
              <a:solidFill>
                <a:srgbClr val="5DB8BE"/>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7" name="任意多边形: 形状 66"/>
              <p:cNvSpPr/>
              <p:nvPr/>
            </p:nvSpPr>
            <p:spPr>
              <a:xfrm>
                <a:off x="4350215" y="2526419"/>
                <a:ext cx="215329" cy="214301"/>
              </a:xfrm>
              <a:custGeom>
                <a:avLst/>
                <a:gdLst>
                  <a:gd name="connsiteX0" fmla="*/ 183515 w 215329"/>
                  <a:gd name="connsiteY0" fmla="*/ 182351 h 214301"/>
                  <a:gd name="connsiteX1" fmla="*/ 183515 w 215329"/>
                  <a:gd name="connsiteY1" fmla="*/ 182351 h 214301"/>
                  <a:gd name="connsiteX2" fmla="*/ 157520 w 215329"/>
                  <a:gd name="connsiteY2" fmla="*/ 201750 h 214301"/>
                  <a:gd name="connsiteX3" fmla="*/ 147821 w 215329"/>
                  <a:gd name="connsiteY3" fmla="*/ 206018 h 214301"/>
                  <a:gd name="connsiteX4" fmla="*/ 135406 w 215329"/>
                  <a:gd name="connsiteY4" fmla="*/ 210286 h 214301"/>
                  <a:gd name="connsiteX5" fmla="*/ 127646 w 215329"/>
                  <a:gd name="connsiteY5" fmla="*/ 212226 h 214301"/>
                  <a:gd name="connsiteX6" fmla="*/ 117558 w 215329"/>
                  <a:gd name="connsiteY6" fmla="*/ 213778 h 214301"/>
                  <a:gd name="connsiteX7" fmla="*/ 82640 w 215329"/>
                  <a:gd name="connsiteY7" fmla="*/ 211450 h 214301"/>
                  <a:gd name="connsiteX8" fmla="*/ 75268 w 215329"/>
                  <a:gd name="connsiteY8" fmla="*/ 209510 h 214301"/>
                  <a:gd name="connsiteX9" fmla="*/ 31039 w 215329"/>
                  <a:gd name="connsiteY9" fmla="*/ 183127 h 214301"/>
                  <a:gd name="connsiteX10" fmla="*/ 17847 w 215329"/>
                  <a:gd name="connsiteY10" fmla="*/ 167220 h 214301"/>
                  <a:gd name="connsiteX11" fmla="*/ 8148 w 215329"/>
                  <a:gd name="connsiteY11" fmla="*/ 148985 h 214301"/>
                  <a:gd name="connsiteX12" fmla="*/ 4656 w 215329"/>
                  <a:gd name="connsiteY12" fmla="*/ 139285 h 214301"/>
                  <a:gd name="connsiteX13" fmla="*/ 3104 w 215329"/>
                  <a:gd name="connsiteY13" fmla="*/ 133078 h 214301"/>
                  <a:gd name="connsiteX14" fmla="*/ 1940 w 215329"/>
                  <a:gd name="connsiteY14" fmla="*/ 128034 h 214301"/>
                  <a:gd name="connsiteX15" fmla="*/ 0 w 215329"/>
                  <a:gd name="connsiteY15" fmla="*/ 107471 h 214301"/>
                  <a:gd name="connsiteX16" fmla="*/ 107859 w 215329"/>
                  <a:gd name="connsiteY16" fmla="*/ 107471 h 214301"/>
                  <a:gd name="connsiteX17" fmla="*/ 107859 w 215329"/>
                  <a:gd name="connsiteY17" fmla="*/ 0 h 214301"/>
                  <a:gd name="connsiteX18" fmla="*/ 118722 w 215329"/>
                  <a:gd name="connsiteY18" fmla="*/ 388 h 214301"/>
                  <a:gd name="connsiteX19" fmla="*/ 129586 w 215329"/>
                  <a:gd name="connsiteY19" fmla="*/ 1940 h 214301"/>
                  <a:gd name="connsiteX20" fmla="*/ 149761 w 215329"/>
                  <a:gd name="connsiteY20" fmla="*/ 8148 h 214301"/>
                  <a:gd name="connsiteX21" fmla="*/ 150537 w 215329"/>
                  <a:gd name="connsiteY21" fmla="*/ 8536 h 214301"/>
                  <a:gd name="connsiteX22" fmla="*/ 159072 w 215329"/>
                  <a:gd name="connsiteY22" fmla="*/ 12804 h 214301"/>
                  <a:gd name="connsiteX23" fmla="*/ 166832 w 215329"/>
                  <a:gd name="connsiteY23" fmla="*/ 17459 h 214301"/>
                  <a:gd name="connsiteX24" fmla="*/ 175368 w 215329"/>
                  <a:gd name="connsiteY24" fmla="*/ 23667 h 214301"/>
                  <a:gd name="connsiteX25" fmla="*/ 183515 w 215329"/>
                  <a:gd name="connsiteY25" fmla="*/ 31427 h 214301"/>
                  <a:gd name="connsiteX26" fmla="*/ 215330 w 215329"/>
                  <a:gd name="connsiteY26" fmla="*/ 107471 h 214301"/>
                  <a:gd name="connsiteX27" fmla="*/ 183515 w 215329"/>
                  <a:gd name="connsiteY27" fmla="*/ 182351 h 214301"/>
                  <a:gd name="connsiteX28" fmla="*/ 183515 w 215329"/>
                  <a:gd name="connsiteY28" fmla="*/ 182351 h 21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5329" h="214301">
                    <a:moveTo>
                      <a:pt x="183515" y="182351"/>
                    </a:moveTo>
                    <a:cubicBezTo>
                      <a:pt x="183515" y="182351"/>
                      <a:pt x="183127" y="182739"/>
                      <a:pt x="183515" y="182351"/>
                    </a:cubicBezTo>
                    <a:cubicBezTo>
                      <a:pt x="175756" y="190111"/>
                      <a:pt x="167220" y="196707"/>
                      <a:pt x="157520" y="201750"/>
                    </a:cubicBezTo>
                    <a:cubicBezTo>
                      <a:pt x="154417" y="203302"/>
                      <a:pt x="151313" y="204854"/>
                      <a:pt x="147821" y="206018"/>
                    </a:cubicBezTo>
                    <a:cubicBezTo>
                      <a:pt x="143941" y="207570"/>
                      <a:pt x="139673" y="209122"/>
                      <a:pt x="135406" y="210286"/>
                    </a:cubicBezTo>
                    <a:cubicBezTo>
                      <a:pt x="133078" y="211062"/>
                      <a:pt x="130362" y="211450"/>
                      <a:pt x="127646" y="212226"/>
                    </a:cubicBezTo>
                    <a:cubicBezTo>
                      <a:pt x="124154" y="213002"/>
                      <a:pt x="120662" y="213390"/>
                      <a:pt x="117558" y="213778"/>
                    </a:cubicBezTo>
                    <a:cubicBezTo>
                      <a:pt x="105531" y="214942"/>
                      <a:pt x="93891" y="214166"/>
                      <a:pt x="82640" y="211450"/>
                    </a:cubicBezTo>
                    <a:cubicBezTo>
                      <a:pt x="80312" y="211062"/>
                      <a:pt x="77596" y="210286"/>
                      <a:pt x="75268" y="209510"/>
                    </a:cubicBezTo>
                    <a:cubicBezTo>
                      <a:pt x="58973" y="204466"/>
                      <a:pt x="43842" y="195543"/>
                      <a:pt x="31039" y="183127"/>
                    </a:cubicBezTo>
                    <a:cubicBezTo>
                      <a:pt x="25995" y="178084"/>
                      <a:pt x="21727" y="172652"/>
                      <a:pt x="17847" y="167220"/>
                    </a:cubicBezTo>
                    <a:cubicBezTo>
                      <a:pt x="13967" y="161400"/>
                      <a:pt x="10863" y="155193"/>
                      <a:pt x="8148" y="148985"/>
                    </a:cubicBezTo>
                    <a:cubicBezTo>
                      <a:pt x="6984" y="145881"/>
                      <a:pt x="5432" y="142389"/>
                      <a:pt x="4656" y="139285"/>
                    </a:cubicBezTo>
                    <a:cubicBezTo>
                      <a:pt x="3880" y="137346"/>
                      <a:pt x="3492" y="135406"/>
                      <a:pt x="3104" y="133078"/>
                    </a:cubicBezTo>
                    <a:cubicBezTo>
                      <a:pt x="2328" y="131526"/>
                      <a:pt x="2328" y="129586"/>
                      <a:pt x="1940" y="128034"/>
                    </a:cubicBezTo>
                    <a:cubicBezTo>
                      <a:pt x="776" y="121438"/>
                      <a:pt x="0" y="114455"/>
                      <a:pt x="0" y="107471"/>
                    </a:cubicBezTo>
                    <a:lnTo>
                      <a:pt x="107859" y="107471"/>
                    </a:lnTo>
                    <a:lnTo>
                      <a:pt x="107859" y="0"/>
                    </a:lnTo>
                    <a:cubicBezTo>
                      <a:pt x="111739" y="0"/>
                      <a:pt x="115230" y="0"/>
                      <a:pt x="118722" y="388"/>
                    </a:cubicBezTo>
                    <a:cubicBezTo>
                      <a:pt x="122214" y="776"/>
                      <a:pt x="126094" y="1552"/>
                      <a:pt x="129586" y="1940"/>
                    </a:cubicBezTo>
                    <a:cubicBezTo>
                      <a:pt x="136569" y="3492"/>
                      <a:pt x="143553" y="5432"/>
                      <a:pt x="149761" y="8148"/>
                    </a:cubicBezTo>
                    <a:cubicBezTo>
                      <a:pt x="150149" y="8148"/>
                      <a:pt x="150537" y="8148"/>
                      <a:pt x="150537" y="8536"/>
                    </a:cubicBezTo>
                    <a:cubicBezTo>
                      <a:pt x="153253" y="9700"/>
                      <a:pt x="156357" y="11252"/>
                      <a:pt x="159072" y="12804"/>
                    </a:cubicBezTo>
                    <a:cubicBezTo>
                      <a:pt x="161788" y="14355"/>
                      <a:pt x="164116" y="15907"/>
                      <a:pt x="166832" y="17459"/>
                    </a:cubicBezTo>
                    <a:cubicBezTo>
                      <a:pt x="169548" y="19399"/>
                      <a:pt x="172652" y="21339"/>
                      <a:pt x="175368" y="23667"/>
                    </a:cubicBezTo>
                    <a:cubicBezTo>
                      <a:pt x="178083" y="25995"/>
                      <a:pt x="181187" y="28323"/>
                      <a:pt x="183515" y="31427"/>
                    </a:cubicBezTo>
                    <a:cubicBezTo>
                      <a:pt x="202914" y="50826"/>
                      <a:pt x="215330" y="77596"/>
                      <a:pt x="215330" y="107471"/>
                    </a:cubicBezTo>
                    <a:cubicBezTo>
                      <a:pt x="214942" y="136182"/>
                      <a:pt x="202914" y="162952"/>
                      <a:pt x="183515" y="182351"/>
                    </a:cubicBezTo>
                    <a:lnTo>
                      <a:pt x="183515" y="182351"/>
                    </a:lnTo>
                    <a:close/>
                  </a:path>
                </a:pathLst>
              </a:custGeom>
              <a:solidFill>
                <a:srgbClr val="3B3854"/>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8" name="任意多边形: 形状 67"/>
              <p:cNvSpPr/>
              <p:nvPr/>
            </p:nvSpPr>
            <p:spPr>
              <a:xfrm>
                <a:off x="4349827" y="2525255"/>
                <a:ext cx="118722" cy="107470"/>
              </a:xfrm>
              <a:custGeom>
                <a:avLst/>
                <a:gdLst>
                  <a:gd name="connsiteX0" fmla="*/ 118722 w 118722"/>
                  <a:gd name="connsiteY0" fmla="*/ 776 h 107470"/>
                  <a:gd name="connsiteX1" fmla="*/ 107859 w 118722"/>
                  <a:gd name="connsiteY1" fmla="*/ 388 h 107470"/>
                  <a:gd name="connsiteX2" fmla="*/ 107859 w 118722"/>
                  <a:gd name="connsiteY2" fmla="*/ 107471 h 107470"/>
                  <a:gd name="connsiteX3" fmla="*/ 0 w 118722"/>
                  <a:gd name="connsiteY3" fmla="*/ 107471 h 107470"/>
                  <a:gd name="connsiteX4" fmla="*/ 31426 w 118722"/>
                  <a:gd name="connsiteY4" fmla="*/ 31427 h 107470"/>
                  <a:gd name="connsiteX5" fmla="*/ 107471 w 118722"/>
                  <a:gd name="connsiteY5" fmla="*/ 0 h 107470"/>
                  <a:gd name="connsiteX6" fmla="*/ 118722 w 118722"/>
                  <a:gd name="connsiteY6" fmla="*/ 776 h 10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22" h="107470">
                    <a:moveTo>
                      <a:pt x="118722" y="776"/>
                    </a:moveTo>
                    <a:cubicBezTo>
                      <a:pt x="115230" y="388"/>
                      <a:pt x="111351" y="388"/>
                      <a:pt x="107859" y="388"/>
                    </a:cubicBezTo>
                    <a:lnTo>
                      <a:pt x="107859" y="107471"/>
                    </a:lnTo>
                    <a:lnTo>
                      <a:pt x="0" y="107471"/>
                    </a:lnTo>
                    <a:cubicBezTo>
                      <a:pt x="0" y="79924"/>
                      <a:pt x="10476" y="52377"/>
                      <a:pt x="31426" y="31427"/>
                    </a:cubicBezTo>
                    <a:cubicBezTo>
                      <a:pt x="52377" y="10476"/>
                      <a:pt x="79924" y="0"/>
                      <a:pt x="107471" y="0"/>
                    </a:cubicBezTo>
                    <a:cubicBezTo>
                      <a:pt x="111351" y="0"/>
                      <a:pt x="115230" y="388"/>
                      <a:pt x="118722" y="776"/>
                    </a:cubicBezTo>
                    <a:close/>
                  </a:path>
                </a:pathLst>
              </a:custGeom>
              <a:solidFill>
                <a:srgbClr val="FFFFFF"/>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grpSp>
        <p:grpSp>
          <p:nvGrpSpPr>
            <p:cNvPr id="69" name="图形 1"/>
            <p:cNvGrpSpPr/>
            <p:nvPr/>
          </p:nvGrpSpPr>
          <p:grpSpPr>
            <a:xfrm>
              <a:off x="4691251" y="2487233"/>
              <a:ext cx="588955" cy="1145708"/>
              <a:chOff x="4691251" y="2487233"/>
              <a:chExt cx="588955" cy="1145708"/>
            </a:xfrm>
          </p:grpSpPr>
          <p:sp>
            <p:nvSpPr>
              <p:cNvPr id="70" name="任意多边形: 形状 69"/>
              <p:cNvSpPr/>
              <p:nvPr/>
            </p:nvSpPr>
            <p:spPr>
              <a:xfrm>
                <a:off x="4691251" y="2487233"/>
                <a:ext cx="588955" cy="1145708"/>
              </a:xfrm>
              <a:custGeom>
                <a:avLst/>
                <a:gdLst>
                  <a:gd name="connsiteX0" fmla="*/ 588956 w 588955"/>
                  <a:gd name="connsiteY0" fmla="*/ 1075096 h 1145708"/>
                  <a:gd name="connsiteX1" fmla="*/ 518343 w 588955"/>
                  <a:gd name="connsiteY1" fmla="*/ 1145709 h 1145708"/>
                  <a:gd name="connsiteX2" fmla="*/ 70613 w 588955"/>
                  <a:gd name="connsiteY2" fmla="*/ 1145709 h 1145708"/>
                  <a:gd name="connsiteX3" fmla="*/ 0 w 588955"/>
                  <a:gd name="connsiteY3" fmla="*/ 1075096 h 1145708"/>
                  <a:gd name="connsiteX4" fmla="*/ 0 w 588955"/>
                  <a:gd name="connsiteY4" fmla="*/ 70613 h 1145708"/>
                  <a:gd name="connsiteX5" fmla="*/ 70613 w 588955"/>
                  <a:gd name="connsiteY5" fmla="*/ 0 h 1145708"/>
                  <a:gd name="connsiteX6" fmla="*/ 518343 w 588955"/>
                  <a:gd name="connsiteY6" fmla="*/ 0 h 1145708"/>
                  <a:gd name="connsiteX7" fmla="*/ 588956 w 588955"/>
                  <a:gd name="connsiteY7" fmla="*/ 70613 h 1145708"/>
                  <a:gd name="connsiteX8" fmla="*/ 588956 w 588955"/>
                  <a:gd name="connsiteY8" fmla="*/ 1075096 h 1145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955" h="1145708">
                    <a:moveTo>
                      <a:pt x="588956" y="1075096"/>
                    </a:moveTo>
                    <a:cubicBezTo>
                      <a:pt x="588956" y="1114283"/>
                      <a:pt x="557141" y="1145709"/>
                      <a:pt x="518343" y="1145709"/>
                    </a:cubicBezTo>
                    <a:lnTo>
                      <a:pt x="70613" y="1145709"/>
                    </a:lnTo>
                    <a:cubicBezTo>
                      <a:pt x="31426" y="1145709"/>
                      <a:pt x="0" y="1113894"/>
                      <a:pt x="0" y="1075096"/>
                    </a:cubicBezTo>
                    <a:lnTo>
                      <a:pt x="0" y="70613"/>
                    </a:lnTo>
                    <a:cubicBezTo>
                      <a:pt x="0" y="31426"/>
                      <a:pt x="31814" y="0"/>
                      <a:pt x="70613" y="0"/>
                    </a:cubicBezTo>
                    <a:lnTo>
                      <a:pt x="518343" y="0"/>
                    </a:lnTo>
                    <a:cubicBezTo>
                      <a:pt x="557529" y="0"/>
                      <a:pt x="588956" y="31815"/>
                      <a:pt x="588956" y="70613"/>
                    </a:cubicBezTo>
                    <a:lnTo>
                      <a:pt x="588956" y="1075096"/>
                    </a:lnTo>
                    <a:close/>
                  </a:path>
                </a:pathLst>
              </a:custGeom>
              <a:solidFill>
                <a:srgbClr val="3B3854"/>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71" name="任意多边形: 形状 70"/>
              <p:cNvSpPr/>
              <p:nvPr/>
            </p:nvSpPr>
            <p:spPr>
              <a:xfrm>
                <a:off x="4735481" y="2640097"/>
                <a:ext cx="500883" cy="839591"/>
              </a:xfrm>
              <a:custGeom>
                <a:avLst/>
                <a:gdLst>
                  <a:gd name="connsiteX0" fmla="*/ 0 w 500883"/>
                  <a:gd name="connsiteY0" fmla="*/ 0 h 839591"/>
                  <a:gd name="connsiteX1" fmla="*/ 500884 w 500883"/>
                  <a:gd name="connsiteY1" fmla="*/ 0 h 839591"/>
                  <a:gd name="connsiteX2" fmla="*/ 500884 w 500883"/>
                  <a:gd name="connsiteY2" fmla="*/ 839592 h 839591"/>
                  <a:gd name="connsiteX3" fmla="*/ 0 w 500883"/>
                  <a:gd name="connsiteY3" fmla="*/ 839592 h 839591"/>
                </a:gdLst>
                <a:ahLst/>
                <a:cxnLst>
                  <a:cxn ang="0">
                    <a:pos x="connsiteX0" y="connsiteY0"/>
                  </a:cxn>
                  <a:cxn ang="0">
                    <a:pos x="connsiteX1" y="connsiteY1"/>
                  </a:cxn>
                  <a:cxn ang="0">
                    <a:pos x="connsiteX2" y="connsiteY2"/>
                  </a:cxn>
                  <a:cxn ang="0">
                    <a:pos x="connsiteX3" y="connsiteY3"/>
                  </a:cxn>
                </a:cxnLst>
                <a:rect l="l" t="t" r="r" b="b"/>
                <a:pathLst>
                  <a:path w="500883" h="839591">
                    <a:moveTo>
                      <a:pt x="0" y="0"/>
                    </a:moveTo>
                    <a:lnTo>
                      <a:pt x="500884" y="0"/>
                    </a:lnTo>
                    <a:lnTo>
                      <a:pt x="500884" y="839592"/>
                    </a:lnTo>
                    <a:lnTo>
                      <a:pt x="0" y="839592"/>
                    </a:lnTo>
                    <a:close/>
                  </a:path>
                </a:pathLst>
              </a:custGeom>
              <a:solidFill>
                <a:srgbClr val="F2F2F2"/>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grpSp>
            <p:nvGrpSpPr>
              <p:cNvPr id="72" name="图形 1"/>
              <p:cNvGrpSpPr/>
              <p:nvPr/>
            </p:nvGrpSpPr>
            <p:grpSpPr>
              <a:xfrm>
                <a:off x="4787470" y="2736317"/>
                <a:ext cx="396904" cy="647540"/>
                <a:chOff x="4787470" y="2736317"/>
                <a:chExt cx="396904" cy="647540"/>
              </a:xfrm>
            </p:grpSpPr>
            <p:sp>
              <p:nvSpPr>
                <p:cNvPr id="73" name="任意多边形: 形状 72"/>
                <p:cNvSpPr/>
                <p:nvPr/>
              </p:nvSpPr>
              <p:spPr>
                <a:xfrm>
                  <a:off x="4787470" y="2736317"/>
                  <a:ext cx="396904" cy="179247"/>
                </a:xfrm>
                <a:custGeom>
                  <a:avLst/>
                  <a:gdLst>
                    <a:gd name="connsiteX0" fmla="*/ 0 w 396904"/>
                    <a:gd name="connsiteY0" fmla="*/ 0 h 179247"/>
                    <a:gd name="connsiteX1" fmla="*/ 396905 w 396904"/>
                    <a:gd name="connsiteY1" fmla="*/ 0 h 179247"/>
                    <a:gd name="connsiteX2" fmla="*/ 396905 w 396904"/>
                    <a:gd name="connsiteY2" fmla="*/ 179247 h 179247"/>
                    <a:gd name="connsiteX3" fmla="*/ 0 w 396904"/>
                    <a:gd name="connsiteY3" fmla="*/ 179247 h 179247"/>
                  </a:gdLst>
                  <a:ahLst/>
                  <a:cxnLst>
                    <a:cxn ang="0">
                      <a:pos x="connsiteX0" y="connsiteY0"/>
                    </a:cxn>
                    <a:cxn ang="0">
                      <a:pos x="connsiteX1" y="connsiteY1"/>
                    </a:cxn>
                    <a:cxn ang="0">
                      <a:pos x="connsiteX2" y="connsiteY2"/>
                    </a:cxn>
                    <a:cxn ang="0">
                      <a:pos x="connsiteX3" y="connsiteY3"/>
                    </a:cxn>
                  </a:cxnLst>
                  <a:rect l="l" t="t" r="r" b="b"/>
                  <a:pathLst>
                    <a:path w="396904" h="179247">
                      <a:moveTo>
                        <a:pt x="0" y="0"/>
                      </a:moveTo>
                      <a:lnTo>
                        <a:pt x="396905" y="0"/>
                      </a:lnTo>
                      <a:lnTo>
                        <a:pt x="396905" y="179247"/>
                      </a:lnTo>
                      <a:lnTo>
                        <a:pt x="0" y="179247"/>
                      </a:lnTo>
                      <a:close/>
                    </a:path>
                  </a:pathLst>
                </a:custGeom>
                <a:solidFill>
                  <a:srgbClr val="CCCCCC"/>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74" name="任意多边形: 形状 73"/>
                <p:cNvSpPr/>
                <p:nvPr/>
              </p:nvSpPr>
              <p:spPr>
                <a:xfrm>
                  <a:off x="4787470" y="2970657"/>
                  <a:ext cx="396904" cy="179247"/>
                </a:xfrm>
                <a:custGeom>
                  <a:avLst/>
                  <a:gdLst>
                    <a:gd name="connsiteX0" fmla="*/ 0 w 396904"/>
                    <a:gd name="connsiteY0" fmla="*/ 0 h 179247"/>
                    <a:gd name="connsiteX1" fmla="*/ 396905 w 396904"/>
                    <a:gd name="connsiteY1" fmla="*/ 0 h 179247"/>
                    <a:gd name="connsiteX2" fmla="*/ 396905 w 396904"/>
                    <a:gd name="connsiteY2" fmla="*/ 179247 h 179247"/>
                    <a:gd name="connsiteX3" fmla="*/ 0 w 396904"/>
                    <a:gd name="connsiteY3" fmla="*/ 179247 h 179247"/>
                  </a:gdLst>
                  <a:ahLst/>
                  <a:cxnLst>
                    <a:cxn ang="0">
                      <a:pos x="connsiteX0" y="connsiteY0"/>
                    </a:cxn>
                    <a:cxn ang="0">
                      <a:pos x="connsiteX1" y="connsiteY1"/>
                    </a:cxn>
                    <a:cxn ang="0">
                      <a:pos x="connsiteX2" y="connsiteY2"/>
                    </a:cxn>
                    <a:cxn ang="0">
                      <a:pos x="connsiteX3" y="connsiteY3"/>
                    </a:cxn>
                  </a:cxnLst>
                  <a:rect l="l" t="t" r="r" b="b"/>
                  <a:pathLst>
                    <a:path w="396904" h="179247">
                      <a:moveTo>
                        <a:pt x="0" y="0"/>
                      </a:moveTo>
                      <a:lnTo>
                        <a:pt x="396905" y="0"/>
                      </a:lnTo>
                      <a:lnTo>
                        <a:pt x="396905" y="179247"/>
                      </a:lnTo>
                      <a:lnTo>
                        <a:pt x="0" y="179247"/>
                      </a:lnTo>
                      <a:close/>
                    </a:path>
                  </a:pathLst>
                </a:custGeom>
                <a:solidFill>
                  <a:srgbClr val="EFA228"/>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75" name="任意多边形: 形状 74"/>
                <p:cNvSpPr/>
                <p:nvPr/>
              </p:nvSpPr>
              <p:spPr>
                <a:xfrm>
                  <a:off x="4787470" y="3204610"/>
                  <a:ext cx="396904" cy="179247"/>
                </a:xfrm>
                <a:custGeom>
                  <a:avLst/>
                  <a:gdLst>
                    <a:gd name="connsiteX0" fmla="*/ 0 w 396904"/>
                    <a:gd name="connsiteY0" fmla="*/ 0 h 179247"/>
                    <a:gd name="connsiteX1" fmla="*/ 396905 w 396904"/>
                    <a:gd name="connsiteY1" fmla="*/ 0 h 179247"/>
                    <a:gd name="connsiteX2" fmla="*/ 396905 w 396904"/>
                    <a:gd name="connsiteY2" fmla="*/ 179248 h 179247"/>
                    <a:gd name="connsiteX3" fmla="*/ 0 w 396904"/>
                    <a:gd name="connsiteY3" fmla="*/ 179248 h 179247"/>
                  </a:gdLst>
                  <a:ahLst/>
                  <a:cxnLst>
                    <a:cxn ang="0">
                      <a:pos x="connsiteX0" y="connsiteY0"/>
                    </a:cxn>
                    <a:cxn ang="0">
                      <a:pos x="connsiteX1" y="connsiteY1"/>
                    </a:cxn>
                    <a:cxn ang="0">
                      <a:pos x="connsiteX2" y="connsiteY2"/>
                    </a:cxn>
                    <a:cxn ang="0">
                      <a:pos x="connsiteX3" y="connsiteY3"/>
                    </a:cxn>
                  </a:cxnLst>
                  <a:rect l="l" t="t" r="r" b="b"/>
                  <a:pathLst>
                    <a:path w="396904" h="179247">
                      <a:moveTo>
                        <a:pt x="0" y="0"/>
                      </a:moveTo>
                      <a:lnTo>
                        <a:pt x="396905" y="0"/>
                      </a:lnTo>
                      <a:lnTo>
                        <a:pt x="396905" y="179248"/>
                      </a:lnTo>
                      <a:lnTo>
                        <a:pt x="0" y="179248"/>
                      </a:lnTo>
                      <a:close/>
                    </a:path>
                  </a:pathLst>
                </a:custGeom>
                <a:solidFill>
                  <a:srgbClr val="55AFC4"/>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grpSp>
          <p:sp>
            <p:nvSpPr>
              <p:cNvPr id="76" name="任意多边形: 形状 75"/>
              <p:cNvSpPr/>
              <p:nvPr/>
            </p:nvSpPr>
            <p:spPr>
              <a:xfrm>
                <a:off x="4918996" y="2555905"/>
                <a:ext cx="133465" cy="19399"/>
              </a:xfrm>
              <a:custGeom>
                <a:avLst/>
                <a:gdLst>
                  <a:gd name="connsiteX0" fmla="*/ 133466 w 133465"/>
                  <a:gd name="connsiteY0" fmla="*/ 9700 h 19399"/>
                  <a:gd name="connsiteX1" fmla="*/ 123766 w 133465"/>
                  <a:gd name="connsiteY1" fmla="*/ 19399 h 19399"/>
                  <a:gd name="connsiteX2" fmla="*/ 9700 w 133465"/>
                  <a:gd name="connsiteY2" fmla="*/ 19399 h 19399"/>
                  <a:gd name="connsiteX3" fmla="*/ 0 w 133465"/>
                  <a:gd name="connsiteY3" fmla="*/ 9700 h 19399"/>
                  <a:gd name="connsiteX4" fmla="*/ 0 w 133465"/>
                  <a:gd name="connsiteY4" fmla="*/ 9700 h 19399"/>
                  <a:gd name="connsiteX5" fmla="*/ 9700 w 133465"/>
                  <a:gd name="connsiteY5" fmla="*/ 0 h 19399"/>
                  <a:gd name="connsiteX6" fmla="*/ 123766 w 133465"/>
                  <a:gd name="connsiteY6" fmla="*/ 0 h 19399"/>
                  <a:gd name="connsiteX7" fmla="*/ 133466 w 133465"/>
                  <a:gd name="connsiteY7" fmla="*/ 9700 h 19399"/>
                  <a:gd name="connsiteX8" fmla="*/ 133466 w 133465"/>
                  <a:gd name="connsiteY8" fmla="*/ 9700 h 1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 h="19399">
                    <a:moveTo>
                      <a:pt x="133466" y="9700"/>
                    </a:moveTo>
                    <a:cubicBezTo>
                      <a:pt x="133466" y="15131"/>
                      <a:pt x="129198" y="19399"/>
                      <a:pt x="123766" y="19399"/>
                    </a:cubicBezTo>
                    <a:lnTo>
                      <a:pt x="9700" y="19399"/>
                    </a:lnTo>
                    <a:cubicBezTo>
                      <a:pt x="4268" y="19399"/>
                      <a:pt x="0" y="15131"/>
                      <a:pt x="0" y="9700"/>
                    </a:cubicBezTo>
                    <a:lnTo>
                      <a:pt x="0" y="9700"/>
                    </a:lnTo>
                    <a:cubicBezTo>
                      <a:pt x="0" y="4268"/>
                      <a:pt x="4268" y="0"/>
                      <a:pt x="9700" y="0"/>
                    </a:cubicBezTo>
                    <a:lnTo>
                      <a:pt x="123766" y="0"/>
                    </a:lnTo>
                    <a:cubicBezTo>
                      <a:pt x="129198" y="0"/>
                      <a:pt x="133466" y="4268"/>
                      <a:pt x="133466" y="9700"/>
                    </a:cubicBezTo>
                    <a:lnTo>
                      <a:pt x="133466" y="9700"/>
                    </a:lnTo>
                    <a:close/>
                  </a:path>
                </a:pathLst>
              </a:custGeom>
              <a:solidFill>
                <a:srgbClr val="A9A8A8"/>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77" name="任意多边形: 形状 76"/>
              <p:cNvSpPr/>
              <p:nvPr/>
            </p:nvSpPr>
            <p:spPr>
              <a:xfrm>
                <a:off x="5065653" y="2550086"/>
                <a:ext cx="31038" cy="31038"/>
              </a:xfrm>
              <a:custGeom>
                <a:avLst/>
                <a:gdLst>
                  <a:gd name="connsiteX0" fmla="*/ 31039 w 31038"/>
                  <a:gd name="connsiteY0" fmla="*/ 15519 h 31038"/>
                  <a:gd name="connsiteX1" fmla="*/ 15519 w 31038"/>
                  <a:gd name="connsiteY1" fmla="*/ 31039 h 31038"/>
                  <a:gd name="connsiteX2" fmla="*/ 0 w 31038"/>
                  <a:gd name="connsiteY2" fmla="*/ 15519 h 31038"/>
                  <a:gd name="connsiteX3" fmla="*/ 15519 w 31038"/>
                  <a:gd name="connsiteY3" fmla="*/ 0 h 31038"/>
                  <a:gd name="connsiteX4" fmla="*/ 31039 w 31038"/>
                  <a:gd name="connsiteY4" fmla="*/ 15519 h 3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38" h="31038">
                    <a:moveTo>
                      <a:pt x="31039" y="15519"/>
                    </a:moveTo>
                    <a:cubicBezTo>
                      <a:pt x="31039" y="24055"/>
                      <a:pt x="24055" y="31039"/>
                      <a:pt x="15519" y="31039"/>
                    </a:cubicBezTo>
                    <a:cubicBezTo>
                      <a:pt x="6984" y="31039"/>
                      <a:pt x="0" y="24055"/>
                      <a:pt x="0" y="15519"/>
                    </a:cubicBezTo>
                    <a:cubicBezTo>
                      <a:pt x="0" y="6984"/>
                      <a:pt x="6984" y="0"/>
                      <a:pt x="15519" y="0"/>
                    </a:cubicBezTo>
                    <a:cubicBezTo>
                      <a:pt x="24055" y="0"/>
                      <a:pt x="31039" y="6984"/>
                      <a:pt x="31039" y="15519"/>
                    </a:cubicBezTo>
                    <a:close/>
                  </a:path>
                </a:pathLst>
              </a:custGeom>
              <a:solidFill>
                <a:srgbClr val="A9A8A8"/>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78" name="任意多边形: 形状 77"/>
              <p:cNvSpPr/>
              <p:nvPr/>
            </p:nvSpPr>
            <p:spPr>
              <a:xfrm>
                <a:off x="4936067" y="3507236"/>
                <a:ext cx="99323" cy="99323"/>
              </a:xfrm>
              <a:custGeom>
                <a:avLst/>
                <a:gdLst>
                  <a:gd name="connsiteX0" fmla="*/ 99323 w 99323"/>
                  <a:gd name="connsiteY0" fmla="*/ 49662 h 99323"/>
                  <a:gd name="connsiteX1" fmla="*/ 49662 w 99323"/>
                  <a:gd name="connsiteY1" fmla="*/ 99323 h 99323"/>
                  <a:gd name="connsiteX2" fmla="*/ 0 w 99323"/>
                  <a:gd name="connsiteY2" fmla="*/ 49662 h 99323"/>
                  <a:gd name="connsiteX3" fmla="*/ 49662 w 99323"/>
                  <a:gd name="connsiteY3" fmla="*/ 0 h 99323"/>
                  <a:gd name="connsiteX4" fmla="*/ 99323 w 99323"/>
                  <a:gd name="connsiteY4" fmla="*/ 49662 h 99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23" h="99323">
                    <a:moveTo>
                      <a:pt x="99323" y="49662"/>
                    </a:moveTo>
                    <a:cubicBezTo>
                      <a:pt x="99323" y="77208"/>
                      <a:pt x="77208" y="99323"/>
                      <a:pt x="49662" y="99323"/>
                    </a:cubicBezTo>
                    <a:cubicBezTo>
                      <a:pt x="22115" y="99323"/>
                      <a:pt x="0" y="77208"/>
                      <a:pt x="0" y="49662"/>
                    </a:cubicBezTo>
                    <a:cubicBezTo>
                      <a:pt x="0" y="22115"/>
                      <a:pt x="22115" y="0"/>
                      <a:pt x="49662" y="0"/>
                    </a:cubicBezTo>
                    <a:cubicBezTo>
                      <a:pt x="77208" y="0"/>
                      <a:pt x="99323" y="22503"/>
                      <a:pt x="99323" y="49662"/>
                    </a:cubicBezTo>
                    <a:close/>
                  </a:path>
                </a:pathLst>
              </a:custGeom>
              <a:solidFill>
                <a:srgbClr val="C4C4C4"/>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grpSp>
        <p:grpSp>
          <p:nvGrpSpPr>
            <p:cNvPr id="79" name="图形 1"/>
            <p:cNvGrpSpPr/>
            <p:nvPr/>
          </p:nvGrpSpPr>
          <p:grpSpPr>
            <a:xfrm>
              <a:off x="6977339" y="2953144"/>
              <a:ext cx="854628" cy="744934"/>
              <a:chOff x="6977339" y="2953144"/>
              <a:chExt cx="854628" cy="744934"/>
            </a:xfrm>
          </p:grpSpPr>
          <p:sp>
            <p:nvSpPr>
              <p:cNvPr id="80" name="任意多边形: 形状 79"/>
              <p:cNvSpPr/>
              <p:nvPr/>
            </p:nvSpPr>
            <p:spPr>
              <a:xfrm>
                <a:off x="6977727" y="2953144"/>
                <a:ext cx="854240" cy="744547"/>
              </a:xfrm>
              <a:custGeom>
                <a:avLst/>
                <a:gdLst>
                  <a:gd name="connsiteX0" fmla="*/ 726975 w 854240"/>
                  <a:gd name="connsiteY0" fmla="*/ 94721 h 744547"/>
                  <a:gd name="connsiteX1" fmla="*/ 844534 w 854240"/>
                  <a:gd name="connsiteY1" fmla="*/ 364368 h 744547"/>
                  <a:gd name="connsiteX2" fmla="*/ 784397 w 854240"/>
                  <a:gd name="connsiteY2" fmla="*/ 516845 h 744547"/>
                  <a:gd name="connsiteX3" fmla="*/ 695549 w 854240"/>
                  <a:gd name="connsiteY3" fmla="*/ 518397 h 744547"/>
                  <a:gd name="connsiteX4" fmla="*/ 631920 w 854240"/>
                  <a:gd name="connsiteY4" fmla="*/ 456708 h 744547"/>
                  <a:gd name="connsiteX5" fmla="*/ 542296 w 854240"/>
                  <a:gd name="connsiteY5" fmla="*/ 349237 h 744547"/>
                  <a:gd name="connsiteX6" fmla="*/ 323475 w 854240"/>
                  <a:gd name="connsiteY6" fmla="*/ 444292 h 744547"/>
                  <a:gd name="connsiteX7" fmla="*/ 342874 w 854240"/>
                  <a:gd name="connsiteY7" fmla="*/ 582414 h 744547"/>
                  <a:gd name="connsiteX8" fmla="*/ 282737 w 854240"/>
                  <a:gd name="connsiteY8" fmla="*/ 734891 h 744547"/>
                  <a:gd name="connsiteX9" fmla="*/ 193889 w 854240"/>
                  <a:gd name="connsiteY9" fmla="*/ 736443 h 744547"/>
                  <a:gd name="connsiteX10" fmla="*/ 130260 w 854240"/>
                  <a:gd name="connsiteY10" fmla="*/ 674754 h 744547"/>
                  <a:gd name="connsiteX11" fmla="*/ 12702 w 854240"/>
                  <a:gd name="connsiteY11" fmla="*/ 405106 h 744547"/>
                  <a:gd name="connsiteX12" fmla="*/ 8822 w 854240"/>
                  <a:gd name="connsiteY12" fmla="*/ 394243 h 744547"/>
                  <a:gd name="connsiteX13" fmla="*/ 10762 w 854240"/>
                  <a:gd name="connsiteY13" fmla="*/ 284056 h 744547"/>
                  <a:gd name="connsiteX14" fmla="*/ 95342 w 854240"/>
                  <a:gd name="connsiteY14" fmla="*/ 196373 h 744547"/>
                  <a:gd name="connsiteX15" fmla="*/ 517465 w 854240"/>
                  <a:gd name="connsiteY15" fmla="*/ 13245 h 744547"/>
                  <a:gd name="connsiteX16" fmla="*/ 721544 w 854240"/>
                  <a:gd name="connsiteY16" fmla="*/ 84634 h 744547"/>
                  <a:gd name="connsiteX17" fmla="*/ 726975 w 854240"/>
                  <a:gd name="connsiteY17" fmla="*/ 94721 h 744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54240" h="744547">
                    <a:moveTo>
                      <a:pt x="726975" y="94721"/>
                    </a:moveTo>
                    <a:lnTo>
                      <a:pt x="844534" y="364368"/>
                    </a:lnTo>
                    <a:cubicBezTo>
                      <a:pt x="870141" y="422953"/>
                      <a:pt x="843370" y="491238"/>
                      <a:pt x="784397" y="516845"/>
                    </a:cubicBezTo>
                    <a:cubicBezTo>
                      <a:pt x="754910" y="529648"/>
                      <a:pt x="722320" y="531200"/>
                      <a:pt x="695549" y="518397"/>
                    </a:cubicBezTo>
                    <a:cubicBezTo>
                      <a:pt x="669554" y="505594"/>
                      <a:pt x="658303" y="489298"/>
                      <a:pt x="631920" y="456708"/>
                    </a:cubicBezTo>
                    <a:lnTo>
                      <a:pt x="542296" y="349237"/>
                    </a:lnTo>
                    <a:lnTo>
                      <a:pt x="323475" y="444292"/>
                    </a:lnTo>
                    <a:lnTo>
                      <a:pt x="342874" y="582414"/>
                    </a:lnTo>
                    <a:cubicBezTo>
                      <a:pt x="348306" y="659234"/>
                      <a:pt x="341710" y="709284"/>
                      <a:pt x="282737" y="734891"/>
                    </a:cubicBezTo>
                    <a:cubicBezTo>
                      <a:pt x="253638" y="747694"/>
                      <a:pt x="221436" y="747306"/>
                      <a:pt x="193889" y="736443"/>
                    </a:cubicBezTo>
                    <a:cubicBezTo>
                      <a:pt x="166342" y="725579"/>
                      <a:pt x="142676" y="704240"/>
                      <a:pt x="130260" y="674754"/>
                    </a:cubicBezTo>
                    <a:lnTo>
                      <a:pt x="12702" y="405106"/>
                    </a:lnTo>
                    <a:cubicBezTo>
                      <a:pt x="11150" y="401615"/>
                      <a:pt x="9598" y="398123"/>
                      <a:pt x="8822" y="394243"/>
                    </a:cubicBezTo>
                    <a:cubicBezTo>
                      <a:pt x="-3981" y="357385"/>
                      <a:pt x="-2430" y="318199"/>
                      <a:pt x="10762" y="284056"/>
                    </a:cubicBezTo>
                    <a:cubicBezTo>
                      <a:pt x="25893" y="246034"/>
                      <a:pt x="54992" y="213832"/>
                      <a:pt x="95342" y="196373"/>
                    </a:cubicBezTo>
                    <a:lnTo>
                      <a:pt x="517465" y="13245"/>
                    </a:lnTo>
                    <a:cubicBezTo>
                      <a:pt x="594286" y="-20121"/>
                      <a:pt x="683134" y="11693"/>
                      <a:pt x="721544" y="84634"/>
                    </a:cubicBezTo>
                    <a:cubicBezTo>
                      <a:pt x="723484" y="87738"/>
                      <a:pt x="725424" y="91229"/>
                      <a:pt x="726975" y="94721"/>
                    </a:cubicBezTo>
                    <a:close/>
                  </a:path>
                </a:pathLst>
              </a:custGeom>
              <a:solidFill>
                <a:srgbClr val="5DB8BE"/>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81" name="任意多边形: 形状 80"/>
              <p:cNvSpPr/>
              <p:nvPr/>
            </p:nvSpPr>
            <p:spPr>
              <a:xfrm>
                <a:off x="7060841" y="3211058"/>
                <a:ext cx="174992" cy="175275"/>
              </a:xfrm>
              <a:custGeom>
                <a:avLst/>
                <a:gdLst>
                  <a:gd name="connsiteX0" fmla="*/ 588 w 174992"/>
                  <a:gd name="connsiteY0" fmla="*/ 98307 h 175275"/>
                  <a:gd name="connsiteX1" fmla="*/ 20375 w 174992"/>
                  <a:gd name="connsiteY1" fmla="*/ 143701 h 175275"/>
                  <a:gd name="connsiteX2" fmla="*/ 30851 w 174992"/>
                  <a:gd name="connsiteY2" fmla="*/ 147969 h 175275"/>
                  <a:gd name="connsiteX3" fmla="*/ 70425 w 174992"/>
                  <a:gd name="connsiteY3" fmla="*/ 130897 h 175275"/>
                  <a:gd name="connsiteX4" fmla="*/ 87496 w 174992"/>
                  <a:gd name="connsiteY4" fmla="*/ 170472 h 175275"/>
                  <a:gd name="connsiteX5" fmla="*/ 97971 w 174992"/>
                  <a:gd name="connsiteY5" fmla="*/ 174739 h 175275"/>
                  <a:gd name="connsiteX6" fmla="*/ 143365 w 174992"/>
                  <a:gd name="connsiteY6" fmla="*/ 154952 h 175275"/>
                  <a:gd name="connsiteX7" fmla="*/ 147633 w 174992"/>
                  <a:gd name="connsiteY7" fmla="*/ 144477 h 175275"/>
                  <a:gd name="connsiteX8" fmla="*/ 130562 w 174992"/>
                  <a:gd name="connsiteY8" fmla="*/ 104515 h 175275"/>
                  <a:gd name="connsiteX9" fmla="*/ 170136 w 174992"/>
                  <a:gd name="connsiteY9" fmla="*/ 87443 h 175275"/>
                  <a:gd name="connsiteX10" fmla="*/ 174404 w 174992"/>
                  <a:gd name="connsiteY10" fmla="*/ 76968 h 175275"/>
                  <a:gd name="connsiteX11" fmla="*/ 154617 w 174992"/>
                  <a:gd name="connsiteY11" fmla="*/ 31574 h 175275"/>
                  <a:gd name="connsiteX12" fmla="*/ 144141 w 174992"/>
                  <a:gd name="connsiteY12" fmla="*/ 27306 h 175275"/>
                  <a:gd name="connsiteX13" fmla="*/ 104567 w 174992"/>
                  <a:gd name="connsiteY13" fmla="*/ 44378 h 175275"/>
                  <a:gd name="connsiteX14" fmla="*/ 87496 w 174992"/>
                  <a:gd name="connsiteY14" fmla="*/ 4803 h 175275"/>
                  <a:gd name="connsiteX15" fmla="*/ 77021 w 174992"/>
                  <a:gd name="connsiteY15" fmla="*/ 536 h 175275"/>
                  <a:gd name="connsiteX16" fmla="*/ 31627 w 174992"/>
                  <a:gd name="connsiteY16" fmla="*/ 20323 h 175275"/>
                  <a:gd name="connsiteX17" fmla="*/ 27359 w 174992"/>
                  <a:gd name="connsiteY17" fmla="*/ 30798 h 175275"/>
                  <a:gd name="connsiteX18" fmla="*/ 44430 w 174992"/>
                  <a:gd name="connsiteY18" fmla="*/ 70372 h 175275"/>
                  <a:gd name="connsiteX19" fmla="*/ 4856 w 174992"/>
                  <a:gd name="connsiteY19" fmla="*/ 87443 h 175275"/>
                  <a:gd name="connsiteX20" fmla="*/ 588 w 174992"/>
                  <a:gd name="connsiteY20" fmla="*/ 98307 h 17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4992" h="175275">
                    <a:moveTo>
                      <a:pt x="588" y="98307"/>
                    </a:moveTo>
                    <a:lnTo>
                      <a:pt x="20375" y="143701"/>
                    </a:lnTo>
                    <a:cubicBezTo>
                      <a:pt x="22315" y="147581"/>
                      <a:pt x="26971" y="149521"/>
                      <a:pt x="30851" y="147969"/>
                    </a:cubicBezTo>
                    <a:lnTo>
                      <a:pt x="70425" y="130897"/>
                    </a:lnTo>
                    <a:lnTo>
                      <a:pt x="87496" y="170472"/>
                    </a:lnTo>
                    <a:cubicBezTo>
                      <a:pt x="89436" y="174351"/>
                      <a:pt x="94092" y="176291"/>
                      <a:pt x="97971" y="174739"/>
                    </a:cubicBezTo>
                    <a:lnTo>
                      <a:pt x="143365" y="154952"/>
                    </a:lnTo>
                    <a:cubicBezTo>
                      <a:pt x="147245" y="153012"/>
                      <a:pt x="149185" y="148357"/>
                      <a:pt x="147633" y="144477"/>
                    </a:cubicBezTo>
                    <a:lnTo>
                      <a:pt x="130562" y="104515"/>
                    </a:lnTo>
                    <a:lnTo>
                      <a:pt x="170136" y="87443"/>
                    </a:lnTo>
                    <a:cubicBezTo>
                      <a:pt x="174404" y="85504"/>
                      <a:pt x="175956" y="80848"/>
                      <a:pt x="174404" y="76968"/>
                    </a:cubicBezTo>
                    <a:lnTo>
                      <a:pt x="154617" y="31574"/>
                    </a:lnTo>
                    <a:cubicBezTo>
                      <a:pt x="152677" y="27694"/>
                      <a:pt x="148021" y="25755"/>
                      <a:pt x="144141" y="27306"/>
                    </a:cubicBezTo>
                    <a:lnTo>
                      <a:pt x="104567" y="44378"/>
                    </a:lnTo>
                    <a:lnTo>
                      <a:pt x="87496" y="4803"/>
                    </a:lnTo>
                    <a:cubicBezTo>
                      <a:pt x="85556" y="924"/>
                      <a:pt x="80900" y="-1016"/>
                      <a:pt x="77021" y="536"/>
                    </a:cubicBezTo>
                    <a:lnTo>
                      <a:pt x="31627" y="20323"/>
                    </a:lnTo>
                    <a:cubicBezTo>
                      <a:pt x="27359" y="22263"/>
                      <a:pt x="25807" y="26918"/>
                      <a:pt x="27359" y="30798"/>
                    </a:cubicBezTo>
                    <a:lnTo>
                      <a:pt x="44430" y="70372"/>
                    </a:lnTo>
                    <a:lnTo>
                      <a:pt x="4856" y="87443"/>
                    </a:lnTo>
                    <a:cubicBezTo>
                      <a:pt x="588" y="89772"/>
                      <a:pt x="-964" y="94427"/>
                      <a:pt x="588" y="98307"/>
                    </a:cubicBezTo>
                    <a:close/>
                  </a:path>
                </a:pathLst>
              </a:custGeom>
              <a:solidFill>
                <a:srgbClr val="FAF8EB"/>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82" name="任意多边形: 形状 81"/>
              <p:cNvSpPr/>
              <p:nvPr/>
            </p:nvSpPr>
            <p:spPr>
              <a:xfrm>
                <a:off x="7275805" y="3278981"/>
                <a:ext cx="84934" cy="55392"/>
              </a:xfrm>
              <a:custGeom>
                <a:avLst/>
                <a:gdLst>
                  <a:gd name="connsiteX0" fmla="*/ 83593 w 84934"/>
                  <a:gd name="connsiteY0" fmla="*/ 9821 h 55392"/>
                  <a:gd name="connsiteX1" fmla="*/ 75058 w 84934"/>
                  <a:gd name="connsiteY1" fmla="*/ 31160 h 55392"/>
                  <a:gd name="connsiteX2" fmla="*/ 22680 w 84934"/>
                  <a:gd name="connsiteY2" fmla="*/ 54051 h 55392"/>
                  <a:gd name="connsiteX3" fmla="*/ 1341 w 84934"/>
                  <a:gd name="connsiteY3" fmla="*/ 45515 h 55392"/>
                  <a:gd name="connsiteX4" fmla="*/ 1341 w 84934"/>
                  <a:gd name="connsiteY4" fmla="*/ 45515 h 55392"/>
                  <a:gd name="connsiteX5" fmla="*/ 9877 w 84934"/>
                  <a:gd name="connsiteY5" fmla="*/ 24176 h 55392"/>
                  <a:gd name="connsiteX6" fmla="*/ 62255 w 84934"/>
                  <a:gd name="connsiteY6" fmla="*/ 1285 h 55392"/>
                  <a:gd name="connsiteX7" fmla="*/ 83593 w 84934"/>
                  <a:gd name="connsiteY7" fmla="*/ 9821 h 55392"/>
                  <a:gd name="connsiteX8" fmla="*/ 83593 w 84934"/>
                  <a:gd name="connsiteY8" fmla="*/ 9821 h 5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934" h="55392">
                    <a:moveTo>
                      <a:pt x="83593" y="9821"/>
                    </a:moveTo>
                    <a:cubicBezTo>
                      <a:pt x="87085" y="17968"/>
                      <a:pt x="83593" y="27668"/>
                      <a:pt x="75058" y="31160"/>
                    </a:cubicBezTo>
                    <a:lnTo>
                      <a:pt x="22680" y="54051"/>
                    </a:lnTo>
                    <a:cubicBezTo>
                      <a:pt x="14533" y="57543"/>
                      <a:pt x="4833" y="54051"/>
                      <a:pt x="1341" y="45515"/>
                    </a:cubicBezTo>
                    <a:lnTo>
                      <a:pt x="1341" y="45515"/>
                    </a:lnTo>
                    <a:cubicBezTo>
                      <a:pt x="-2150" y="37367"/>
                      <a:pt x="1341" y="27668"/>
                      <a:pt x="9877" y="24176"/>
                    </a:cubicBezTo>
                    <a:lnTo>
                      <a:pt x="62255" y="1285"/>
                    </a:lnTo>
                    <a:cubicBezTo>
                      <a:pt x="70790" y="-2207"/>
                      <a:pt x="80102" y="1673"/>
                      <a:pt x="83593" y="9821"/>
                    </a:cubicBezTo>
                    <a:lnTo>
                      <a:pt x="83593" y="9821"/>
                    </a:lnTo>
                    <a:close/>
                  </a:path>
                </a:pathLst>
              </a:custGeom>
              <a:solidFill>
                <a:srgbClr val="FAF8EB"/>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83" name="任意多边形: 形状 82"/>
              <p:cNvSpPr/>
              <p:nvPr/>
            </p:nvSpPr>
            <p:spPr>
              <a:xfrm>
                <a:off x="7389928" y="3229320"/>
                <a:ext cx="84878" cy="55392"/>
              </a:xfrm>
              <a:custGeom>
                <a:avLst/>
                <a:gdLst>
                  <a:gd name="connsiteX0" fmla="*/ 83537 w 84878"/>
                  <a:gd name="connsiteY0" fmla="*/ 9821 h 55392"/>
                  <a:gd name="connsiteX1" fmla="*/ 75002 w 84878"/>
                  <a:gd name="connsiteY1" fmla="*/ 31160 h 55392"/>
                  <a:gd name="connsiteX2" fmla="*/ 22624 w 84878"/>
                  <a:gd name="connsiteY2" fmla="*/ 54051 h 55392"/>
                  <a:gd name="connsiteX3" fmla="*/ 1285 w 84878"/>
                  <a:gd name="connsiteY3" fmla="*/ 45515 h 55392"/>
                  <a:gd name="connsiteX4" fmla="*/ 1285 w 84878"/>
                  <a:gd name="connsiteY4" fmla="*/ 45515 h 55392"/>
                  <a:gd name="connsiteX5" fmla="*/ 9821 w 84878"/>
                  <a:gd name="connsiteY5" fmla="*/ 24176 h 55392"/>
                  <a:gd name="connsiteX6" fmla="*/ 62198 w 84878"/>
                  <a:gd name="connsiteY6" fmla="*/ 1285 h 55392"/>
                  <a:gd name="connsiteX7" fmla="*/ 83537 w 84878"/>
                  <a:gd name="connsiteY7" fmla="*/ 9821 h 55392"/>
                  <a:gd name="connsiteX8" fmla="*/ 83537 w 84878"/>
                  <a:gd name="connsiteY8" fmla="*/ 9821 h 5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78" h="55392">
                    <a:moveTo>
                      <a:pt x="83537" y="9821"/>
                    </a:moveTo>
                    <a:cubicBezTo>
                      <a:pt x="87029" y="17968"/>
                      <a:pt x="83537" y="27668"/>
                      <a:pt x="75002" y="31160"/>
                    </a:cubicBezTo>
                    <a:lnTo>
                      <a:pt x="22624" y="54051"/>
                    </a:lnTo>
                    <a:cubicBezTo>
                      <a:pt x="14477" y="57542"/>
                      <a:pt x="4777" y="54051"/>
                      <a:pt x="1285" y="45515"/>
                    </a:cubicBezTo>
                    <a:lnTo>
                      <a:pt x="1285" y="45515"/>
                    </a:lnTo>
                    <a:cubicBezTo>
                      <a:pt x="-2207" y="37368"/>
                      <a:pt x="1673" y="27668"/>
                      <a:pt x="9821" y="24176"/>
                    </a:cubicBezTo>
                    <a:lnTo>
                      <a:pt x="62198" y="1285"/>
                    </a:lnTo>
                    <a:cubicBezTo>
                      <a:pt x="70346" y="-2207"/>
                      <a:pt x="80045" y="1673"/>
                      <a:pt x="83537" y="9821"/>
                    </a:cubicBezTo>
                    <a:lnTo>
                      <a:pt x="83537" y="9821"/>
                    </a:lnTo>
                    <a:close/>
                  </a:path>
                </a:pathLst>
              </a:custGeom>
              <a:solidFill>
                <a:srgbClr val="FAF8EB"/>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84" name="任意多边形: 形状 83"/>
              <p:cNvSpPr/>
              <p:nvPr/>
            </p:nvSpPr>
            <p:spPr>
              <a:xfrm>
                <a:off x="7449607" y="3119839"/>
                <a:ext cx="75262" cy="75262"/>
              </a:xfrm>
              <a:custGeom>
                <a:avLst/>
                <a:gdLst>
                  <a:gd name="connsiteX0" fmla="*/ 51405 w 75262"/>
                  <a:gd name="connsiteY0" fmla="*/ 2519 h 75262"/>
                  <a:gd name="connsiteX1" fmla="*/ 72744 w 75262"/>
                  <a:gd name="connsiteY1" fmla="*/ 51405 h 75262"/>
                  <a:gd name="connsiteX2" fmla="*/ 23858 w 75262"/>
                  <a:gd name="connsiteY2" fmla="*/ 72744 h 75262"/>
                  <a:gd name="connsiteX3" fmla="*/ 2519 w 75262"/>
                  <a:gd name="connsiteY3" fmla="*/ 23858 h 75262"/>
                  <a:gd name="connsiteX4" fmla="*/ 51405 w 75262"/>
                  <a:gd name="connsiteY4" fmla="*/ 2519 h 7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62" h="75262">
                    <a:moveTo>
                      <a:pt x="51405" y="2519"/>
                    </a:moveTo>
                    <a:cubicBezTo>
                      <a:pt x="70804" y="10279"/>
                      <a:pt x="80115" y="32006"/>
                      <a:pt x="72744" y="51405"/>
                    </a:cubicBezTo>
                    <a:cubicBezTo>
                      <a:pt x="64984" y="70804"/>
                      <a:pt x="43257" y="80115"/>
                      <a:pt x="23858" y="72744"/>
                    </a:cubicBezTo>
                    <a:cubicBezTo>
                      <a:pt x="4459" y="64984"/>
                      <a:pt x="-4853" y="43257"/>
                      <a:pt x="2519" y="23858"/>
                    </a:cubicBezTo>
                    <a:cubicBezTo>
                      <a:pt x="10279" y="4459"/>
                      <a:pt x="32006" y="-4853"/>
                      <a:pt x="51405" y="2519"/>
                    </a:cubicBezTo>
                    <a:close/>
                  </a:path>
                </a:pathLst>
              </a:custGeom>
              <a:solidFill>
                <a:srgbClr val="FAF8EB"/>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85" name="任意多边形: 形状 84"/>
              <p:cNvSpPr/>
              <p:nvPr/>
            </p:nvSpPr>
            <p:spPr>
              <a:xfrm>
                <a:off x="7493837" y="3017800"/>
                <a:ext cx="74874" cy="75262"/>
              </a:xfrm>
              <a:custGeom>
                <a:avLst/>
                <a:gdLst>
                  <a:gd name="connsiteX0" fmla="*/ 51017 w 74874"/>
                  <a:gd name="connsiteY0" fmla="*/ 2519 h 75262"/>
                  <a:gd name="connsiteX1" fmla="*/ 72356 w 74874"/>
                  <a:gd name="connsiteY1" fmla="*/ 51405 h 75262"/>
                  <a:gd name="connsiteX2" fmla="*/ 23858 w 74874"/>
                  <a:gd name="connsiteY2" fmla="*/ 72744 h 75262"/>
                  <a:gd name="connsiteX3" fmla="*/ 2519 w 74874"/>
                  <a:gd name="connsiteY3" fmla="*/ 23858 h 75262"/>
                  <a:gd name="connsiteX4" fmla="*/ 51017 w 74874"/>
                  <a:gd name="connsiteY4" fmla="*/ 2519 h 7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74" h="75262">
                    <a:moveTo>
                      <a:pt x="51017" y="2519"/>
                    </a:moveTo>
                    <a:cubicBezTo>
                      <a:pt x="70416" y="10279"/>
                      <a:pt x="79728" y="32006"/>
                      <a:pt x="72356" y="51405"/>
                    </a:cubicBezTo>
                    <a:cubicBezTo>
                      <a:pt x="64984" y="70804"/>
                      <a:pt x="42869" y="80115"/>
                      <a:pt x="23858" y="72744"/>
                    </a:cubicBezTo>
                    <a:cubicBezTo>
                      <a:pt x="4459" y="64984"/>
                      <a:pt x="-4852" y="43257"/>
                      <a:pt x="2519" y="23858"/>
                    </a:cubicBezTo>
                    <a:cubicBezTo>
                      <a:pt x="9891" y="4459"/>
                      <a:pt x="31618" y="-4853"/>
                      <a:pt x="51017" y="2519"/>
                    </a:cubicBezTo>
                    <a:close/>
                  </a:path>
                </a:pathLst>
              </a:custGeom>
              <a:solidFill>
                <a:srgbClr val="FAF8EB"/>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86" name="任意多边形: 形状 85"/>
              <p:cNvSpPr/>
              <p:nvPr/>
            </p:nvSpPr>
            <p:spPr>
              <a:xfrm>
                <a:off x="7550482" y="3159637"/>
                <a:ext cx="75262" cy="75039"/>
              </a:xfrm>
              <a:custGeom>
                <a:avLst/>
                <a:gdLst>
                  <a:gd name="connsiteX0" fmla="*/ 51405 w 75262"/>
                  <a:gd name="connsiteY0" fmla="*/ 2684 h 75039"/>
                  <a:gd name="connsiteX1" fmla="*/ 72744 w 75262"/>
                  <a:gd name="connsiteY1" fmla="*/ 51181 h 75039"/>
                  <a:gd name="connsiteX2" fmla="*/ 23858 w 75262"/>
                  <a:gd name="connsiteY2" fmla="*/ 72520 h 75039"/>
                  <a:gd name="connsiteX3" fmla="*/ 2519 w 75262"/>
                  <a:gd name="connsiteY3" fmla="*/ 23635 h 75039"/>
                  <a:gd name="connsiteX4" fmla="*/ 51405 w 75262"/>
                  <a:gd name="connsiteY4" fmla="*/ 2684 h 75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62" h="75039">
                    <a:moveTo>
                      <a:pt x="51405" y="2684"/>
                    </a:moveTo>
                    <a:cubicBezTo>
                      <a:pt x="70804" y="10443"/>
                      <a:pt x="80115" y="32170"/>
                      <a:pt x="72744" y="51181"/>
                    </a:cubicBezTo>
                    <a:cubicBezTo>
                      <a:pt x="64984" y="70580"/>
                      <a:pt x="43257" y="79892"/>
                      <a:pt x="23858" y="72520"/>
                    </a:cubicBezTo>
                    <a:cubicBezTo>
                      <a:pt x="4459" y="64761"/>
                      <a:pt x="-4853" y="43034"/>
                      <a:pt x="2519" y="23635"/>
                    </a:cubicBezTo>
                    <a:cubicBezTo>
                      <a:pt x="10667" y="4624"/>
                      <a:pt x="32394" y="-5076"/>
                      <a:pt x="51405" y="2684"/>
                    </a:cubicBezTo>
                    <a:close/>
                  </a:path>
                </a:pathLst>
              </a:custGeom>
              <a:solidFill>
                <a:srgbClr val="FAF8EB"/>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87" name="任意多边形: 形状 86"/>
              <p:cNvSpPr/>
              <p:nvPr/>
            </p:nvSpPr>
            <p:spPr>
              <a:xfrm>
                <a:off x="7594712" y="3057602"/>
                <a:ext cx="75262" cy="75422"/>
              </a:xfrm>
              <a:custGeom>
                <a:avLst/>
                <a:gdLst>
                  <a:gd name="connsiteX0" fmla="*/ 51405 w 75262"/>
                  <a:gd name="connsiteY0" fmla="*/ 2679 h 75422"/>
                  <a:gd name="connsiteX1" fmla="*/ 72744 w 75262"/>
                  <a:gd name="connsiteY1" fmla="*/ 51564 h 75422"/>
                  <a:gd name="connsiteX2" fmla="*/ 23858 w 75262"/>
                  <a:gd name="connsiteY2" fmla="*/ 72903 h 75422"/>
                  <a:gd name="connsiteX3" fmla="*/ 2519 w 75262"/>
                  <a:gd name="connsiteY3" fmla="*/ 24018 h 75422"/>
                  <a:gd name="connsiteX4" fmla="*/ 51405 w 75262"/>
                  <a:gd name="connsiteY4" fmla="*/ 2679 h 75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62" h="75422">
                    <a:moveTo>
                      <a:pt x="51405" y="2679"/>
                    </a:moveTo>
                    <a:cubicBezTo>
                      <a:pt x="70804" y="10438"/>
                      <a:pt x="80115" y="32165"/>
                      <a:pt x="72744" y="51564"/>
                    </a:cubicBezTo>
                    <a:cubicBezTo>
                      <a:pt x="64984" y="70963"/>
                      <a:pt x="43257" y="80275"/>
                      <a:pt x="23858" y="72903"/>
                    </a:cubicBezTo>
                    <a:cubicBezTo>
                      <a:pt x="4459" y="65144"/>
                      <a:pt x="-4852" y="43417"/>
                      <a:pt x="2519" y="24018"/>
                    </a:cubicBezTo>
                    <a:cubicBezTo>
                      <a:pt x="10279" y="4619"/>
                      <a:pt x="32006" y="-5081"/>
                      <a:pt x="51405" y="2679"/>
                    </a:cubicBezTo>
                    <a:close/>
                  </a:path>
                </a:pathLst>
              </a:custGeom>
              <a:solidFill>
                <a:srgbClr val="FAF8EB"/>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88" name="任意多边形: 形状 87"/>
              <p:cNvSpPr/>
              <p:nvPr/>
            </p:nvSpPr>
            <p:spPr>
              <a:xfrm>
                <a:off x="6977339" y="3057953"/>
                <a:ext cx="434049" cy="640126"/>
              </a:xfrm>
              <a:custGeom>
                <a:avLst/>
                <a:gdLst>
                  <a:gd name="connsiteX0" fmla="*/ 307180 w 434049"/>
                  <a:gd name="connsiteY0" fmla="*/ 0 h 640126"/>
                  <a:gd name="connsiteX1" fmla="*/ 434050 w 434049"/>
                  <a:gd name="connsiteY1" fmla="*/ 291762 h 640126"/>
                  <a:gd name="connsiteX2" fmla="*/ 323863 w 434049"/>
                  <a:gd name="connsiteY2" fmla="*/ 339872 h 640126"/>
                  <a:gd name="connsiteX3" fmla="*/ 343262 w 434049"/>
                  <a:gd name="connsiteY3" fmla="*/ 477993 h 640126"/>
                  <a:gd name="connsiteX4" fmla="*/ 283125 w 434049"/>
                  <a:gd name="connsiteY4" fmla="*/ 630470 h 640126"/>
                  <a:gd name="connsiteX5" fmla="*/ 194277 w 434049"/>
                  <a:gd name="connsiteY5" fmla="*/ 632022 h 640126"/>
                  <a:gd name="connsiteX6" fmla="*/ 130260 w 434049"/>
                  <a:gd name="connsiteY6" fmla="*/ 570333 h 640126"/>
                  <a:gd name="connsiteX7" fmla="*/ 12702 w 434049"/>
                  <a:gd name="connsiteY7" fmla="*/ 300686 h 640126"/>
                  <a:gd name="connsiteX8" fmla="*/ 8822 w 434049"/>
                  <a:gd name="connsiteY8" fmla="*/ 289822 h 640126"/>
                  <a:gd name="connsiteX9" fmla="*/ 10762 w 434049"/>
                  <a:gd name="connsiteY9" fmla="*/ 179636 h 640126"/>
                  <a:gd name="connsiteX10" fmla="*/ 95342 w 434049"/>
                  <a:gd name="connsiteY10" fmla="*/ 91952 h 640126"/>
                  <a:gd name="connsiteX11" fmla="*/ 307180 w 434049"/>
                  <a:gd name="connsiteY11" fmla="*/ 0 h 640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4049" h="640126">
                    <a:moveTo>
                      <a:pt x="307180" y="0"/>
                    </a:moveTo>
                    <a:lnTo>
                      <a:pt x="434050" y="291762"/>
                    </a:lnTo>
                    <a:lnTo>
                      <a:pt x="323863" y="339872"/>
                    </a:lnTo>
                    <a:lnTo>
                      <a:pt x="343262" y="477993"/>
                    </a:lnTo>
                    <a:cubicBezTo>
                      <a:pt x="348694" y="554813"/>
                      <a:pt x="342098" y="604863"/>
                      <a:pt x="283125" y="630470"/>
                    </a:cubicBezTo>
                    <a:cubicBezTo>
                      <a:pt x="254026" y="643273"/>
                      <a:pt x="221824" y="642885"/>
                      <a:pt x="194277" y="632022"/>
                    </a:cubicBezTo>
                    <a:cubicBezTo>
                      <a:pt x="166730" y="621158"/>
                      <a:pt x="143064" y="599431"/>
                      <a:pt x="130260" y="570333"/>
                    </a:cubicBezTo>
                    <a:lnTo>
                      <a:pt x="12702" y="300686"/>
                    </a:lnTo>
                    <a:cubicBezTo>
                      <a:pt x="11150" y="297194"/>
                      <a:pt x="9986" y="293702"/>
                      <a:pt x="8822" y="289822"/>
                    </a:cubicBezTo>
                    <a:cubicBezTo>
                      <a:pt x="-3981" y="252576"/>
                      <a:pt x="-2429" y="213778"/>
                      <a:pt x="10762" y="179636"/>
                    </a:cubicBezTo>
                    <a:cubicBezTo>
                      <a:pt x="25893" y="141613"/>
                      <a:pt x="54992" y="109411"/>
                      <a:pt x="95342" y="91952"/>
                    </a:cubicBezTo>
                    <a:lnTo>
                      <a:pt x="307180" y="0"/>
                    </a:lnTo>
                    <a:close/>
                  </a:path>
                </a:pathLst>
              </a:custGeom>
              <a:solidFill>
                <a:srgbClr val="666666">
                  <a:alpha val="29000"/>
                </a:srgbClr>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grpSp>
        <p:sp>
          <p:nvSpPr>
            <p:cNvPr id="89" name="任意多边形: 形状 88"/>
            <p:cNvSpPr/>
            <p:nvPr/>
          </p:nvSpPr>
          <p:spPr>
            <a:xfrm>
              <a:off x="4600075" y="106967"/>
              <a:ext cx="278570" cy="278570"/>
            </a:xfrm>
            <a:custGeom>
              <a:avLst/>
              <a:gdLst>
                <a:gd name="connsiteX0" fmla="*/ 278571 w 278570"/>
                <a:gd name="connsiteY0" fmla="*/ 139285 h 278570"/>
                <a:gd name="connsiteX1" fmla="*/ 139285 w 278570"/>
                <a:gd name="connsiteY1" fmla="*/ 278571 h 278570"/>
                <a:gd name="connsiteX2" fmla="*/ 0 w 278570"/>
                <a:gd name="connsiteY2" fmla="*/ 139285 h 278570"/>
                <a:gd name="connsiteX3" fmla="*/ 139285 w 278570"/>
                <a:gd name="connsiteY3" fmla="*/ 0 h 278570"/>
                <a:gd name="connsiteX4" fmla="*/ 278571 w 278570"/>
                <a:gd name="connsiteY4" fmla="*/ 139285 h 278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70" h="278570">
                  <a:moveTo>
                    <a:pt x="278571" y="139285"/>
                  </a:moveTo>
                  <a:cubicBezTo>
                    <a:pt x="278571" y="216106"/>
                    <a:pt x="216106" y="278571"/>
                    <a:pt x="139285" y="278571"/>
                  </a:cubicBezTo>
                  <a:cubicBezTo>
                    <a:pt x="62465" y="278571"/>
                    <a:pt x="0" y="216106"/>
                    <a:pt x="0" y="139285"/>
                  </a:cubicBezTo>
                  <a:cubicBezTo>
                    <a:pt x="0" y="62465"/>
                    <a:pt x="62465" y="0"/>
                    <a:pt x="139285" y="0"/>
                  </a:cubicBezTo>
                  <a:cubicBezTo>
                    <a:pt x="216494" y="388"/>
                    <a:pt x="278571" y="62465"/>
                    <a:pt x="278571" y="139285"/>
                  </a:cubicBezTo>
                  <a:close/>
                </a:path>
              </a:pathLst>
            </a:custGeom>
            <a:solidFill>
              <a:srgbClr val="FFFFFF"/>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0" name="任意多边形: 形状 89"/>
            <p:cNvSpPr/>
            <p:nvPr/>
          </p:nvSpPr>
          <p:spPr>
            <a:xfrm>
              <a:off x="5255764" y="645873"/>
              <a:ext cx="145881" cy="145881"/>
            </a:xfrm>
            <a:custGeom>
              <a:avLst/>
              <a:gdLst>
                <a:gd name="connsiteX0" fmla="*/ 145881 w 145881"/>
                <a:gd name="connsiteY0" fmla="*/ 72941 h 145881"/>
                <a:gd name="connsiteX1" fmla="*/ 72940 w 145881"/>
                <a:gd name="connsiteY1" fmla="*/ 145881 h 145881"/>
                <a:gd name="connsiteX2" fmla="*/ 0 w 145881"/>
                <a:gd name="connsiteY2" fmla="*/ 72941 h 145881"/>
                <a:gd name="connsiteX3" fmla="*/ 72940 w 145881"/>
                <a:gd name="connsiteY3" fmla="*/ 0 h 145881"/>
                <a:gd name="connsiteX4" fmla="*/ 145881 w 145881"/>
                <a:gd name="connsiteY4" fmla="*/ 72941 h 145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81" h="145881">
                  <a:moveTo>
                    <a:pt x="145881" y="72941"/>
                  </a:moveTo>
                  <a:cubicBezTo>
                    <a:pt x="145881" y="113291"/>
                    <a:pt x="113290" y="145881"/>
                    <a:pt x="72940" y="145881"/>
                  </a:cubicBezTo>
                  <a:cubicBezTo>
                    <a:pt x="32590" y="145881"/>
                    <a:pt x="0" y="113291"/>
                    <a:pt x="0" y="72941"/>
                  </a:cubicBezTo>
                  <a:cubicBezTo>
                    <a:pt x="0" y="32590"/>
                    <a:pt x="32590" y="0"/>
                    <a:pt x="72940" y="0"/>
                  </a:cubicBezTo>
                  <a:cubicBezTo>
                    <a:pt x="113290" y="0"/>
                    <a:pt x="145881" y="32978"/>
                    <a:pt x="145881" y="72941"/>
                  </a:cubicBezTo>
                  <a:close/>
                </a:path>
              </a:pathLst>
            </a:custGeom>
            <a:solidFill>
              <a:srgbClr val="5DB8BE"/>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1" name="任意多边形: 形状 90"/>
            <p:cNvSpPr/>
            <p:nvPr/>
          </p:nvSpPr>
          <p:spPr>
            <a:xfrm>
              <a:off x="7060653" y="153913"/>
              <a:ext cx="278570" cy="278570"/>
            </a:xfrm>
            <a:custGeom>
              <a:avLst/>
              <a:gdLst>
                <a:gd name="connsiteX0" fmla="*/ 278571 w 278570"/>
                <a:gd name="connsiteY0" fmla="*/ 139285 h 278570"/>
                <a:gd name="connsiteX1" fmla="*/ 139285 w 278570"/>
                <a:gd name="connsiteY1" fmla="*/ 278571 h 278570"/>
                <a:gd name="connsiteX2" fmla="*/ 0 w 278570"/>
                <a:gd name="connsiteY2" fmla="*/ 139285 h 278570"/>
                <a:gd name="connsiteX3" fmla="*/ 139285 w 278570"/>
                <a:gd name="connsiteY3" fmla="*/ 0 h 278570"/>
                <a:gd name="connsiteX4" fmla="*/ 278571 w 278570"/>
                <a:gd name="connsiteY4" fmla="*/ 139285 h 278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70" h="278570">
                  <a:moveTo>
                    <a:pt x="278571" y="139285"/>
                  </a:moveTo>
                  <a:cubicBezTo>
                    <a:pt x="278571" y="216106"/>
                    <a:pt x="216106" y="278571"/>
                    <a:pt x="139285" y="278571"/>
                  </a:cubicBezTo>
                  <a:cubicBezTo>
                    <a:pt x="62465" y="278571"/>
                    <a:pt x="0" y="216106"/>
                    <a:pt x="0" y="139285"/>
                  </a:cubicBezTo>
                  <a:cubicBezTo>
                    <a:pt x="0" y="62465"/>
                    <a:pt x="62465" y="0"/>
                    <a:pt x="139285" y="0"/>
                  </a:cubicBezTo>
                  <a:cubicBezTo>
                    <a:pt x="216106" y="0"/>
                    <a:pt x="278571" y="62465"/>
                    <a:pt x="278571" y="139285"/>
                  </a:cubicBezTo>
                  <a:close/>
                </a:path>
              </a:pathLst>
            </a:custGeom>
            <a:solidFill>
              <a:srgbClr val="3B3854"/>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2" name="任意多边形: 形状 91"/>
            <p:cNvSpPr/>
            <p:nvPr/>
          </p:nvSpPr>
          <p:spPr>
            <a:xfrm>
              <a:off x="6197782" y="33251"/>
              <a:ext cx="278570" cy="278570"/>
            </a:xfrm>
            <a:custGeom>
              <a:avLst/>
              <a:gdLst>
                <a:gd name="connsiteX0" fmla="*/ 278571 w 278570"/>
                <a:gd name="connsiteY0" fmla="*/ 139285 h 278570"/>
                <a:gd name="connsiteX1" fmla="*/ 139285 w 278570"/>
                <a:gd name="connsiteY1" fmla="*/ 278571 h 278570"/>
                <a:gd name="connsiteX2" fmla="*/ 0 w 278570"/>
                <a:gd name="connsiteY2" fmla="*/ 139285 h 278570"/>
                <a:gd name="connsiteX3" fmla="*/ 139285 w 278570"/>
                <a:gd name="connsiteY3" fmla="*/ 0 h 278570"/>
                <a:gd name="connsiteX4" fmla="*/ 278571 w 278570"/>
                <a:gd name="connsiteY4" fmla="*/ 139285 h 278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70" h="278570">
                  <a:moveTo>
                    <a:pt x="278571" y="139285"/>
                  </a:moveTo>
                  <a:cubicBezTo>
                    <a:pt x="278571" y="216106"/>
                    <a:pt x="216105" y="278571"/>
                    <a:pt x="139285" y="278571"/>
                  </a:cubicBezTo>
                  <a:cubicBezTo>
                    <a:pt x="62465" y="278571"/>
                    <a:pt x="0" y="216106"/>
                    <a:pt x="0" y="139285"/>
                  </a:cubicBezTo>
                  <a:cubicBezTo>
                    <a:pt x="0" y="62465"/>
                    <a:pt x="62465" y="0"/>
                    <a:pt x="139285" y="0"/>
                  </a:cubicBezTo>
                  <a:cubicBezTo>
                    <a:pt x="216105" y="0"/>
                    <a:pt x="278571" y="62465"/>
                    <a:pt x="278571" y="139285"/>
                  </a:cubicBezTo>
                  <a:close/>
                </a:path>
              </a:pathLst>
            </a:custGeom>
            <a:solidFill>
              <a:srgbClr val="FFFFFF"/>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3" name="任意多边形: 形状 92"/>
            <p:cNvSpPr/>
            <p:nvPr/>
          </p:nvSpPr>
          <p:spPr>
            <a:xfrm>
              <a:off x="7948742" y="1749680"/>
              <a:ext cx="225805" cy="225805"/>
            </a:xfrm>
            <a:custGeom>
              <a:avLst/>
              <a:gdLst>
                <a:gd name="connsiteX0" fmla="*/ 225805 w 225805"/>
                <a:gd name="connsiteY0" fmla="*/ 112903 h 225805"/>
                <a:gd name="connsiteX1" fmla="*/ 112903 w 225805"/>
                <a:gd name="connsiteY1" fmla="*/ 225805 h 225805"/>
                <a:gd name="connsiteX2" fmla="*/ 0 w 225805"/>
                <a:gd name="connsiteY2" fmla="*/ 112903 h 225805"/>
                <a:gd name="connsiteX3" fmla="*/ 112903 w 225805"/>
                <a:gd name="connsiteY3" fmla="*/ 0 h 225805"/>
                <a:gd name="connsiteX4" fmla="*/ 225805 w 225805"/>
                <a:gd name="connsiteY4" fmla="*/ 112903 h 22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805" h="225805">
                  <a:moveTo>
                    <a:pt x="225805" y="112903"/>
                  </a:moveTo>
                  <a:cubicBezTo>
                    <a:pt x="225805" y="175368"/>
                    <a:pt x="175368" y="225805"/>
                    <a:pt x="112903" y="225805"/>
                  </a:cubicBezTo>
                  <a:cubicBezTo>
                    <a:pt x="50438" y="225805"/>
                    <a:pt x="0" y="175368"/>
                    <a:pt x="0" y="112903"/>
                  </a:cubicBezTo>
                  <a:cubicBezTo>
                    <a:pt x="0" y="50438"/>
                    <a:pt x="50438" y="0"/>
                    <a:pt x="112903" y="0"/>
                  </a:cubicBezTo>
                  <a:cubicBezTo>
                    <a:pt x="174980" y="0"/>
                    <a:pt x="225805" y="50438"/>
                    <a:pt x="225805" y="112903"/>
                  </a:cubicBezTo>
                  <a:close/>
                </a:path>
              </a:pathLst>
            </a:custGeom>
            <a:solidFill>
              <a:srgbClr val="5DB8BE"/>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4" name="任意多边形: 形状 93"/>
            <p:cNvSpPr/>
            <p:nvPr/>
          </p:nvSpPr>
          <p:spPr>
            <a:xfrm>
              <a:off x="4457686" y="2021655"/>
              <a:ext cx="298745" cy="298745"/>
            </a:xfrm>
            <a:custGeom>
              <a:avLst/>
              <a:gdLst>
                <a:gd name="connsiteX0" fmla="*/ 298746 w 298745"/>
                <a:gd name="connsiteY0" fmla="*/ 149373 h 298745"/>
                <a:gd name="connsiteX1" fmla="*/ 149373 w 298745"/>
                <a:gd name="connsiteY1" fmla="*/ 298746 h 298745"/>
                <a:gd name="connsiteX2" fmla="*/ 0 w 298745"/>
                <a:gd name="connsiteY2" fmla="*/ 149373 h 298745"/>
                <a:gd name="connsiteX3" fmla="*/ 149373 w 298745"/>
                <a:gd name="connsiteY3" fmla="*/ 0 h 298745"/>
                <a:gd name="connsiteX4" fmla="*/ 298746 w 298745"/>
                <a:gd name="connsiteY4" fmla="*/ 149373 h 29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5" h="298745">
                  <a:moveTo>
                    <a:pt x="298746" y="149373"/>
                  </a:moveTo>
                  <a:cubicBezTo>
                    <a:pt x="298746" y="232013"/>
                    <a:pt x="232013" y="298746"/>
                    <a:pt x="149373" y="298746"/>
                  </a:cubicBezTo>
                  <a:cubicBezTo>
                    <a:pt x="66733" y="298746"/>
                    <a:pt x="0" y="232013"/>
                    <a:pt x="0" y="149373"/>
                  </a:cubicBezTo>
                  <a:cubicBezTo>
                    <a:pt x="0" y="66733"/>
                    <a:pt x="66733" y="0"/>
                    <a:pt x="149373" y="0"/>
                  </a:cubicBezTo>
                  <a:cubicBezTo>
                    <a:pt x="231625" y="0"/>
                    <a:pt x="298746" y="66733"/>
                    <a:pt x="298746" y="149373"/>
                  </a:cubicBezTo>
                  <a:close/>
                </a:path>
              </a:pathLst>
            </a:custGeom>
            <a:solidFill>
              <a:srgbClr val="FFFFFF"/>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5" name="任意多边形: 形状 94"/>
            <p:cNvSpPr/>
            <p:nvPr/>
          </p:nvSpPr>
          <p:spPr>
            <a:xfrm>
              <a:off x="4119366" y="2301002"/>
              <a:ext cx="143941" cy="143940"/>
            </a:xfrm>
            <a:custGeom>
              <a:avLst/>
              <a:gdLst>
                <a:gd name="connsiteX0" fmla="*/ 143941 w 143941"/>
                <a:gd name="connsiteY0" fmla="*/ 72164 h 143940"/>
                <a:gd name="connsiteX1" fmla="*/ 72165 w 143941"/>
                <a:gd name="connsiteY1" fmla="*/ 143941 h 143940"/>
                <a:gd name="connsiteX2" fmla="*/ 0 w 143941"/>
                <a:gd name="connsiteY2" fmla="*/ 72164 h 143940"/>
                <a:gd name="connsiteX3" fmla="*/ 72165 w 143941"/>
                <a:gd name="connsiteY3" fmla="*/ 0 h 143940"/>
                <a:gd name="connsiteX4" fmla="*/ 143941 w 143941"/>
                <a:gd name="connsiteY4" fmla="*/ 72164 h 143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41" h="143940">
                  <a:moveTo>
                    <a:pt x="143941" y="72164"/>
                  </a:moveTo>
                  <a:cubicBezTo>
                    <a:pt x="143941" y="111739"/>
                    <a:pt x="111739" y="143941"/>
                    <a:pt x="72165" y="143941"/>
                  </a:cubicBezTo>
                  <a:cubicBezTo>
                    <a:pt x="32202" y="143941"/>
                    <a:pt x="0" y="111739"/>
                    <a:pt x="0" y="72164"/>
                  </a:cubicBezTo>
                  <a:cubicBezTo>
                    <a:pt x="0" y="32591"/>
                    <a:pt x="32202" y="0"/>
                    <a:pt x="72165" y="0"/>
                  </a:cubicBezTo>
                  <a:cubicBezTo>
                    <a:pt x="111739" y="0"/>
                    <a:pt x="143941" y="32202"/>
                    <a:pt x="143941" y="72164"/>
                  </a:cubicBezTo>
                  <a:close/>
                </a:path>
              </a:pathLst>
            </a:custGeom>
            <a:solidFill>
              <a:srgbClr val="3B3854"/>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6" name="任意多边形: 形状 95"/>
            <p:cNvSpPr/>
            <p:nvPr/>
          </p:nvSpPr>
          <p:spPr>
            <a:xfrm>
              <a:off x="5375650" y="2357647"/>
              <a:ext cx="178471" cy="178471"/>
            </a:xfrm>
            <a:custGeom>
              <a:avLst/>
              <a:gdLst>
                <a:gd name="connsiteX0" fmla="*/ 178471 w 178471"/>
                <a:gd name="connsiteY0" fmla="*/ 89236 h 178471"/>
                <a:gd name="connsiteX1" fmla="*/ 89236 w 178471"/>
                <a:gd name="connsiteY1" fmla="*/ 178471 h 178471"/>
                <a:gd name="connsiteX2" fmla="*/ 0 w 178471"/>
                <a:gd name="connsiteY2" fmla="*/ 89236 h 178471"/>
                <a:gd name="connsiteX3" fmla="*/ 89236 w 178471"/>
                <a:gd name="connsiteY3" fmla="*/ 0 h 178471"/>
                <a:gd name="connsiteX4" fmla="*/ 178471 w 178471"/>
                <a:gd name="connsiteY4" fmla="*/ 89236 h 178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71" h="178471">
                  <a:moveTo>
                    <a:pt x="178471" y="89236"/>
                  </a:moveTo>
                  <a:cubicBezTo>
                    <a:pt x="178471" y="138509"/>
                    <a:pt x="138509" y="178471"/>
                    <a:pt x="89236" y="178471"/>
                  </a:cubicBezTo>
                  <a:cubicBezTo>
                    <a:pt x="39962" y="178471"/>
                    <a:pt x="0" y="138509"/>
                    <a:pt x="0" y="89236"/>
                  </a:cubicBezTo>
                  <a:cubicBezTo>
                    <a:pt x="0" y="39962"/>
                    <a:pt x="39962" y="0"/>
                    <a:pt x="89236" y="0"/>
                  </a:cubicBezTo>
                  <a:cubicBezTo>
                    <a:pt x="138509" y="0"/>
                    <a:pt x="178471" y="39962"/>
                    <a:pt x="178471" y="89236"/>
                  </a:cubicBezTo>
                  <a:close/>
                </a:path>
              </a:pathLst>
            </a:custGeom>
            <a:solidFill>
              <a:srgbClr val="C7E6EE"/>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7" name="任意多边形: 形状 96"/>
            <p:cNvSpPr/>
            <p:nvPr/>
          </p:nvSpPr>
          <p:spPr>
            <a:xfrm>
              <a:off x="4781262" y="3747008"/>
              <a:ext cx="178471" cy="178471"/>
            </a:xfrm>
            <a:custGeom>
              <a:avLst/>
              <a:gdLst>
                <a:gd name="connsiteX0" fmla="*/ 178471 w 178471"/>
                <a:gd name="connsiteY0" fmla="*/ 89236 h 178471"/>
                <a:gd name="connsiteX1" fmla="*/ 89236 w 178471"/>
                <a:gd name="connsiteY1" fmla="*/ 178471 h 178471"/>
                <a:gd name="connsiteX2" fmla="*/ 0 w 178471"/>
                <a:gd name="connsiteY2" fmla="*/ 89236 h 178471"/>
                <a:gd name="connsiteX3" fmla="*/ 89236 w 178471"/>
                <a:gd name="connsiteY3" fmla="*/ 0 h 178471"/>
                <a:gd name="connsiteX4" fmla="*/ 178471 w 178471"/>
                <a:gd name="connsiteY4" fmla="*/ 89236 h 178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71" h="178471">
                  <a:moveTo>
                    <a:pt x="178471" y="89236"/>
                  </a:moveTo>
                  <a:cubicBezTo>
                    <a:pt x="178471" y="138509"/>
                    <a:pt x="138509" y="178471"/>
                    <a:pt x="89236" y="178471"/>
                  </a:cubicBezTo>
                  <a:cubicBezTo>
                    <a:pt x="39962" y="178471"/>
                    <a:pt x="0" y="138509"/>
                    <a:pt x="0" y="89236"/>
                  </a:cubicBezTo>
                  <a:cubicBezTo>
                    <a:pt x="0" y="39962"/>
                    <a:pt x="39962" y="0"/>
                    <a:pt x="89236" y="0"/>
                  </a:cubicBezTo>
                  <a:cubicBezTo>
                    <a:pt x="138509" y="0"/>
                    <a:pt x="178471" y="39962"/>
                    <a:pt x="178471" y="89236"/>
                  </a:cubicBezTo>
                  <a:close/>
                </a:path>
              </a:pathLst>
            </a:custGeom>
            <a:solidFill>
              <a:srgbClr val="C7E6EE"/>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8" name="任意多边形: 形状 97"/>
            <p:cNvSpPr/>
            <p:nvPr/>
          </p:nvSpPr>
          <p:spPr>
            <a:xfrm>
              <a:off x="7383453" y="515899"/>
              <a:ext cx="130361" cy="130361"/>
            </a:xfrm>
            <a:custGeom>
              <a:avLst/>
              <a:gdLst>
                <a:gd name="connsiteX0" fmla="*/ 130362 w 130361"/>
                <a:gd name="connsiteY0" fmla="*/ 65181 h 130361"/>
                <a:gd name="connsiteX1" fmla="*/ 65181 w 130361"/>
                <a:gd name="connsiteY1" fmla="*/ 130362 h 130361"/>
                <a:gd name="connsiteX2" fmla="*/ 0 w 130361"/>
                <a:gd name="connsiteY2" fmla="*/ 65181 h 130361"/>
                <a:gd name="connsiteX3" fmla="*/ 65181 w 130361"/>
                <a:gd name="connsiteY3" fmla="*/ 0 h 130361"/>
                <a:gd name="connsiteX4" fmla="*/ 130362 w 130361"/>
                <a:gd name="connsiteY4" fmla="*/ 65181 h 130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61" h="130361">
                  <a:moveTo>
                    <a:pt x="130362" y="65181"/>
                  </a:moveTo>
                  <a:cubicBezTo>
                    <a:pt x="130362" y="101263"/>
                    <a:pt x="101263" y="130362"/>
                    <a:pt x="65181" y="130362"/>
                  </a:cubicBezTo>
                  <a:cubicBezTo>
                    <a:pt x="29099" y="130362"/>
                    <a:pt x="0" y="101263"/>
                    <a:pt x="0" y="65181"/>
                  </a:cubicBezTo>
                  <a:cubicBezTo>
                    <a:pt x="0" y="29099"/>
                    <a:pt x="29099" y="0"/>
                    <a:pt x="65181" y="0"/>
                  </a:cubicBezTo>
                  <a:cubicBezTo>
                    <a:pt x="101263" y="0"/>
                    <a:pt x="130362" y="29099"/>
                    <a:pt x="130362" y="65181"/>
                  </a:cubicBezTo>
                  <a:close/>
                </a:path>
              </a:pathLst>
            </a:custGeom>
            <a:solidFill>
              <a:srgbClr val="C7E6EE"/>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9" name="任意多边形: 形状 98"/>
            <p:cNvSpPr/>
            <p:nvPr/>
          </p:nvSpPr>
          <p:spPr>
            <a:xfrm>
              <a:off x="3978917" y="1305441"/>
              <a:ext cx="130361" cy="130361"/>
            </a:xfrm>
            <a:custGeom>
              <a:avLst/>
              <a:gdLst>
                <a:gd name="connsiteX0" fmla="*/ 130362 w 130361"/>
                <a:gd name="connsiteY0" fmla="*/ 65181 h 130361"/>
                <a:gd name="connsiteX1" fmla="*/ 65181 w 130361"/>
                <a:gd name="connsiteY1" fmla="*/ 130362 h 130361"/>
                <a:gd name="connsiteX2" fmla="*/ 0 w 130361"/>
                <a:gd name="connsiteY2" fmla="*/ 65181 h 130361"/>
                <a:gd name="connsiteX3" fmla="*/ 65181 w 130361"/>
                <a:gd name="connsiteY3" fmla="*/ 0 h 130361"/>
                <a:gd name="connsiteX4" fmla="*/ 130362 w 130361"/>
                <a:gd name="connsiteY4" fmla="*/ 65181 h 130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61" h="130361">
                  <a:moveTo>
                    <a:pt x="130362" y="65181"/>
                  </a:moveTo>
                  <a:cubicBezTo>
                    <a:pt x="130362" y="101263"/>
                    <a:pt x="101263" y="130362"/>
                    <a:pt x="65181" y="130362"/>
                  </a:cubicBezTo>
                  <a:cubicBezTo>
                    <a:pt x="29099" y="130362"/>
                    <a:pt x="0" y="101263"/>
                    <a:pt x="0" y="65181"/>
                  </a:cubicBezTo>
                  <a:cubicBezTo>
                    <a:pt x="0" y="29099"/>
                    <a:pt x="29099" y="0"/>
                    <a:pt x="65181" y="0"/>
                  </a:cubicBezTo>
                  <a:cubicBezTo>
                    <a:pt x="101263" y="0"/>
                    <a:pt x="130362" y="29099"/>
                    <a:pt x="130362" y="65181"/>
                  </a:cubicBezTo>
                  <a:close/>
                </a:path>
              </a:pathLst>
            </a:custGeom>
            <a:solidFill>
              <a:srgbClr val="C7E6EE"/>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0" name="任意多边形: 形状 99"/>
            <p:cNvSpPr/>
            <p:nvPr/>
          </p:nvSpPr>
          <p:spPr>
            <a:xfrm>
              <a:off x="5080008" y="107355"/>
              <a:ext cx="130361" cy="130361"/>
            </a:xfrm>
            <a:custGeom>
              <a:avLst/>
              <a:gdLst>
                <a:gd name="connsiteX0" fmla="*/ 130362 w 130361"/>
                <a:gd name="connsiteY0" fmla="*/ 65181 h 130361"/>
                <a:gd name="connsiteX1" fmla="*/ 65181 w 130361"/>
                <a:gd name="connsiteY1" fmla="*/ 130362 h 130361"/>
                <a:gd name="connsiteX2" fmla="*/ 0 w 130361"/>
                <a:gd name="connsiteY2" fmla="*/ 65181 h 130361"/>
                <a:gd name="connsiteX3" fmla="*/ 65181 w 130361"/>
                <a:gd name="connsiteY3" fmla="*/ 0 h 130361"/>
                <a:gd name="connsiteX4" fmla="*/ 130362 w 130361"/>
                <a:gd name="connsiteY4" fmla="*/ 65181 h 130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61" h="130361">
                  <a:moveTo>
                    <a:pt x="130362" y="65181"/>
                  </a:moveTo>
                  <a:cubicBezTo>
                    <a:pt x="130362" y="101263"/>
                    <a:pt x="101263" y="130362"/>
                    <a:pt x="65181" y="130362"/>
                  </a:cubicBezTo>
                  <a:cubicBezTo>
                    <a:pt x="29099" y="130362"/>
                    <a:pt x="0" y="101263"/>
                    <a:pt x="0" y="65181"/>
                  </a:cubicBezTo>
                  <a:cubicBezTo>
                    <a:pt x="0" y="29099"/>
                    <a:pt x="29099" y="0"/>
                    <a:pt x="65181" y="0"/>
                  </a:cubicBezTo>
                  <a:cubicBezTo>
                    <a:pt x="101263" y="0"/>
                    <a:pt x="130362" y="29099"/>
                    <a:pt x="130362" y="65181"/>
                  </a:cubicBezTo>
                  <a:close/>
                </a:path>
              </a:pathLst>
            </a:custGeom>
            <a:solidFill>
              <a:srgbClr val="C7E6EE"/>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1" name="任意多边形: 形状 100"/>
            <p:cNvSpPr/>
            <p:nvPr/>
          </p:nvSpPr>
          <p:spPr>
            <a:xfrm>
              <a:off x="7669784" y="2683939"/>
              <a:ext cx="223477" cy="223477"/>
            </a:xfrm>
            <a:custGeom>
              <a:avLst/>
              <a:gdLst>
                <a:gd name="connsiteX0" fmla="*/ 223477 w 223477"/>
                <a:gd name="connsiteY0" fmla="*/ 111739 h 223477"/>
                <a:gd name="connsiteX1" fmla="*/ 111739 w 223477"/>
                <a:gd name="connsiteY1" fmla="*/ 223477 h 223477"/>
                <a:gd name="connsiteX2" fmla="*/ 0 w 223477"/>
                <a:gd name="connsiteY2" fmla="*/ 111739 h 223477"/>
                <a:gd name="connsiteX3" fmla="*/ 111739 w 223477"/>
                <a:gd name="connsiteY3" fmla="*/ 0 h 223477"/>
                <a:gd name="connsiteX4" fmla="*/ 223477 w 223477"/>
                <a:gd name="connsiteY4" fmla="*/ 111739 h 22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477" h="223477">
                  <a:moveTo>
                    <a:pt x="223477" y="111739"/>
                  </a:moveTo>
                  <a:cubicBezTo>
                    <a:pt x="223477" y="173428"/>
                    <a:pt x="173428" y="223477"/>
                    <a:pt x="111739" y="223477"/>
                  </a:cubicBezTo>
                  <a:cubicBezTo>
                    <a:pt x="50050" y="223477"/>
                    <a:pt x="0" y="173428"/>
                    <a:pt x="0" y="111739"/>
                  </a:cubicBezTo>
                  <a:cubicBezTo>
                    <a:pt x="0" y="50049"/>
                    <a:pt x="50050" y="0"/>
                    <a:pt x="111739" y="0"/>
                  </a:cubicBezTo>
                  <a:cubicBezTo>
                    <a:pt x="173428" y="0"/>
                    <a:pt x="223477" y="50049"/>
                    <a:pt x="223477" y="111739"/>
                  </a:cubicBezTo>
                  <a:close/>
                </a:path>
              </a:pathLst>
            </a:custGeom>
            <a:solidFill>
              <a:srgbClr val="C7E6EE"/>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2" name="任意多边形: 形状 101"/>
            <p:cNvSpPr/>
            <p:nvPr/>
          </p:nvSpPr>
          <p:spPr>
            <a:xfrm>
              <a:off x="6743672" y="2098475"/>
              <a:ext cx="183127" cy="183127"/>
            </a:xfrm>
            <a:custGeom>
              <a:avLst/>
              <a:gdLst>
                <a:gd name="connsiteX0" fmla="*/ 183127 w 183127"/>
                <a:gd name="connsiteY0" fmla="*/ 91564 h 183127"/>
                <a:gd name="connsiteX1" fmla="*/ 91564 w 183127"/>
                <a:gd name="connsiteY1" fmla="*/ 183127 h 183127"/>
                <a:gd name="connsiteX2" fmla="*/ 0 w 183127"/>
                <a:gd name="connsiteY2" fmla="*/ 91564 h 183127"/>
                <a:gd name="connsiteX3" fmla="*/ 91564 w 183127"/>
                <a:gd name="connsiteY3" fmla="*/ 0 h 183127"/>
                <a:gd name="connsiteX4" fmla="*/ 183127 w 183127"/>
                <a:gd name="connsiteY4" fmla="*/ 91564 h 183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27" h="183127">
                  <a:moveTo>
                    <a:pt x="183127" y="91564"/>
                  </a:moveTo>
                  <a:cubicBezTo>
                    <a:pt x="183127" y="142389"/>
                    <a:pt x="142001" y="183127"/>
                    <a:pt x="91564" y="183127"/>
                  </a:cubicBezTo>
                  <a:cubicBezTo>
                    <a:pt x="41126" y="183127"/>
                    <a:pt x="0" y="142001"/>
                    <a:pt x="0" y="91564"/>
                  </a:cubicBezTo>
                  <a:cubicBezTo>
                    <a:pt x="0" y="40738"/>
                    <a:pt x="41126" y="0"/>
                    <a:pt x="91564" y="0"/>
                  </a:cubicBezTo>
                  <a:cubicBezTo>
                    <a:pt x="142001" y="0"/>
                    <a:pt x="183127" y="41126"/>
                    <a:pt x="183127" y="91564"/>
                  </a:cubicBezTo>
                  <a:close/>
                </a:path>
              </a:pathLst>
            </a:custGeom>
            <a:solidFill>
              <a:srgbClr val="FFFFFF"/>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3" name="任意多边形: 形状 102"/>
            <p:cNvSpPr/>
            <p:nvPr/>
          </p:nvSpPr>
          <p:spPr>
            <a:xfrm>
              <a:off x="4044874" y="688160"/>
              <a:ext cx="155968" cy="156359"/>
            </a:xfrm>
            <a:custGeom>
              <a:avLst/>
              <a:gdLst>
                <a:gd name="connsiteX0" fmla="*/ 155969 w 155968"/>
                <a:gd name="connsiteY0" fmla="*/ 77987 h 156359"/>
                <a:gd name="connsiteX1" fmla="*/ 77984 w 155968"/>
                <a:gd name="connsiteY1" fmla="*/ 156360 h 156359"/>
                <a:gd name="connsiteX2" fmla="*/ 0 w 155968"/>
                <a:gd name="connsiteY2" fmla="*/ 77987 h 156359"/>
                <a:gd name="connsiteX3" fmla="*/ 77984 w 155968"/>
                <a:gd name="connsiteY3" fmla="*/ 3 h 156359"/>
                <a:gd name="connsiteX4" fmla="*/ 155969 w 155968"/>
                <a:gd name="connsiteY4" fmla="*/ 77987 h 156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68" h="156359">
                  <a:moveTo>
                    <a:pt x="155969" y="77987"/>
                  </a:moveTo>
                  <a:cubicBezTo>
                    <a:pt x="155969" y="121053"/>
                    <a:pt x="121050" y="156360"/>
                    <a:pt x="77984" y="156360"/>
                  </a:cubicBezTo>
                  <a:cubicBezTo>
                    <a:pt x="34918" y="156360"/>
                    <a:pt x="0" y="121441"/>
                    <a:pt x="0" y="77987"/>
                  </a:cubicBezTo>
                  <a:cubicBezTo>
                    <a:pt x="0" y="34922"/>
                    <a:pt x="34918" y="3"/>
                    <a:pt x="77984" y="3"/>
                  </a:cubicBezTo>
                  <a:cubicBezTo>
                    <a:pt x="120662" y="-385"/>
                    <a:pt x="155969" y="34534"/>
                    <a:pt x="155969" y="77987"/>
                  </a:cubicBezTo>
                  <a:close/>
                </a:path>
              </a:pathLst>
            </a:custGeom>
            <a:solidFill>
              <a:srgbClr val="5DB8BE"/>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4" name="任意多边形: 形状 103"/>
            <p:cNvSpPr/>
            <p:nvPr/>
          </p:nvSpPr>
          <p:spPr>
            <a:xfrm>
              <a:off x="5280206" y="2836416"/>
              <a:ext cx="107470" cy="684787"/>
            </a:xfrm>
            <a:custGeom>
              <a:avLst/>
              <a:gdLst>
                <a:gd name="connsiteX0" fmla="*/ 107471 w 107470"/>
                <a:gd name="connsiteY0" fmla="*/ 0 h 684787"/>
                <a:gd name="connsiteX1" fmla="*/ 107471 w 107470"/>
                <a:gd name="connsiteY1" fmla="*/ 684787 h 684787"/>
                <a:gd name="connsiteX2" fmla="*/ 0 w 107470"/>
                <a:gd name="connsiteY2" fmla="*/ 568781 h 684787"/>
                <a:gd name="connsiteX3" fmla="*/ 0 w 107470"/>
                <a:gd name="connsiteY3" fmla="*/ 116007 h 684787"/>
                <a:gd name="connsiteX4" fmla="*/ 107471 w 107470"/>
                <a:gd name="connsiteY4" fmla="*/ 0 h 684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0" h="684787">
                  <a:moveTo>
                    <a:pt x="107471" y="0"/>
                  </a:moveTo>
                  <a:lnTo>
                    <a:pt x="107471" y="684787"/>
                  </a:lnTo>
                  <a:cubicBezTo>
                    <a:pt x="64793" y="653361"/>
                    <a:pt x="28323" y="613787"/>
                    <a:pt x="0" y="568781"/>
                  </a:cubicBezTo>
                  <a:lnTo>
                    <a:pt x="0" y="116007"/>
                  </a:lnTo>
                  <a:cubicBezTo>
                    <a:pt x="28323" y="70613"/>
                    <a:pt x="65181" y="31426"/>
                    <a:pt x="107471" y="0"/>
                  </a:cubicBezTo>
                  <a:close/>
                </a:path>
              </a:pathLst>
            </a:custGeom>
            <a:solidFill>
              <a:srgbClr val="ABB0B2">
                <a:alpha val="91000"/>
              </a:srgbClr>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5" name="任意多边形: 形状 104"/>
            <p:cNvSpPr/>
            <p:nvPr/>
          </p:nvSpPr>
          <p:spPr>
            <a:xfrm>
              <a:off x="6822044" y="2460074"/>
              <a:ext cx="556365" cy="692546"/>
            </a:xfrm>
            <a:custGeom>
              <a:avLst/>
              <a:gdLst>
                <a:gd name="connsiteX0" fmla="*/ 556365 w 556365"/>
                <a:gd name="connsiteY0" fmla="*/ 528431 h 692546"/>
                <a:gd name="connsiteX1" fmla="*/ 556365 w 556365"/>
                <a:gd name="connsiteY1" fmla="*/ 557141 h 692546"/>
                <a:gd name="connsiteX2" fmla="*/ 555589 w 556365"/>
                <a:gd name="connsiteY2" fmla="*/ 557529 h 692546"/>
                <a:gd name="connsiteX3" fmla="*/ 462086 w 556365"/>
                <a:gd name="connsiteY3" fmla="*/ 598267 h 692546"/>
                <a:gd name="connsiteX4" fmla="*/ 251024 w 556365"/>
                <a:gd name="connsiteY4" fmla="*/ 690219 h 692546"/>
                <a:gd name="connsiteX5" fmla="*/ 246756 w 556365"/>
                <a:gd name="connsiteY5" fmla="*/ 692547 h 692546"/>
                <a:gd name="connsiteX6" fmla="*/ 91176 w 556365"/>
                <a:gd name="connsiteY6" fmla="*/ 692547 h 692546"/>
                <a:gd name="connsiteX7" fmla="*/ 437255 w 556365"/>
                <a:gd name="connsiteY7" fmla="*/ 528431 h 692546"/>
                <a:gd name="connsiteX8" fmla="*/ 497780 w 556365"/>
                <a:gd name="connsiteY8" fmla="*/ 499720 h 692546"/>
                <a:gd name="connsiteX9" fmla="*/ 471009 w 556365"/>
                <a:gd name="connsiteY9" fmla="*/ 472949 h 692546"/>
                <a:gd name="connsiteX10" fmla="*/ 320085 w 556365"/>
                <a:gd name="connsiteY10" fmla="*/ 322025 h 692546"/>
                <a:gd name="connsiteX11" fmla="*/ 154417 w 556365"/>
                <a:gd name="connsiteY11" fmla="*/ 156356 h 692546"/>
                <a:gd name="connsiteX12" fmla="*/ 0 w 556365"/>
                <a:gd name="connsiteY12" fmla="*/ 1940 h 692546"/>
                <a:gd name="connsiteX13" fmla="*/ 507868 w 556365"/>
                <a:gd name="connsiteY13" fmla="*/ 1940 h 692546"/>
                <a:gd name="connsiteX14" fmla="*/ 556365 w 556365"/>
                <a:gd name="connsiteY14" fmla="*/ 0 h 692546"/>
                <a:gd name="connsiteX15" fmla="*/ 556365 w 556365"/>
                <a:gd name="connsiteY15" fmla="*/ 528431 h 692546"/>
                <a:gd name="connsiteX16" fmla="*/ 556365 w 556365"/>
                <a:gd name="connsiteY16" fmla="*/ 528431 h 69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6365" h="692546">
                  <a:moveTo>
                    <a:pt x="556365" y="528431"/>
                  </a:moveTo>
                  <a:lnTo>
                    <a:pt x="556365" y="557141"/>
                  </a:lnTo>
                  <a:lnTo>
                    <a:pt x="555589" y="557529"/>
                  </a:lnTo>
                  <a:lnTo>
                    <a:pt x="462086" y="598267"/>
                  </a:lnTo>
                  <a:lnTo>
                    <a:pt x="251024" y="690219"/>
                  </a:lnTo>
                  <a:cubicBezTo>
                    <a:pt x="249860" y="690995"/>
                    <a:pt x="247920" y="691383"/>
                    <a:pt x="246756" y="692547"/>
                  </a:cubicBezTo>
                  <a:lnTo>
                    <a:pt x="91176" y="692547"/>
                  </a:lnTo>
                  <a:lnTo>
                    <a:pt x="437255" y="528431"/>
                  </a:lnTo>
                  <a:lnTo>
                    <a:pt x="497780" y="499720"/>
                  </a:lnTo>
                  <a:lnTo>
                    <a:pt x="471009" y="472949"/>
                  </a:lnTo>
                  <a:lnTo>
                    <a:pt x="320085" y="322025"/>
                  </a:lnTo>
                  <a:lnTo>
                    <a:pt x="154417" y="156356"/>
                  </a:lnTo>
                  <a:lnTo>
                    <a:pt x="0" y="1940"/>
                  </a:lnTo>
                  <a:lnTo>
                    <a:pt x="507868" y="1940"/>
                  </a:lnTo>
                  <a:cubicBezTo>
                    <a:pt x="524163" y="1940"/>
                    <a:pt x="540458" y="1164"/>
                    <a:pt x="556365" y="0"/>
                  </a:cubicBezTo>
                  <a:lnTo>
                    <a:pt x="556365" y="528431"/>
                  </a:lnTo>
                  <a:lnTo>
                    <a:pt x="556365" y="528431"/>
                  </a:lnTo>
                  <a:close/>
                </a:path>
              </a:pathLst>
            </a:custGeom>
            <a:solidFill>
              <a:srgbClr val="ABB0B2">
                <a:alpha val="91000"/>
              </a:srgbClr>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6" name="任意多边形: 形状 105"/>
            <p:cNvSpPr/>
            <p:nvPr/>
          </p:nvSpPr>
          <p:spPr>
            <a:xfrm>
              <a:off x="5532782" y="1551422"/>
              <a:ext cx="380221" cy="380609"/>
            </a:xfrm>
            <a:custGeom>
              <a:avLst/>
              <a:gdLst>
                <a:gd name="connsiteX0" fmla="*/ 380222 w 380221"/>
                <a:gd name="connsiteY0" fmla="*/ 380610 h 380609"/>
                <a:gd name="connsiteX1" fmla="*/ 133466 w 380221"/>
                <a:gd name="connsiteY1" fmla="*/ 379834 h 380609"/>
                <a:gd name="connsiteX2" fmla="*/ 84580 w 380221"/>
                <a:gd name="connsiteY2" fmla="*/ 379446 h 380609"/>
                <a:gd name="connsiteX3" fmla="*/ 35306 w 380221"/>
                <a:gd name="connsiteY3" fmla="*/ 379058 h 380609"/>
                <a:gd name="connsiteX4" fmla="*/ 35306 w 380221"/>
                <a:gd name="connsiteY4" fmla="*/ 113291 h 380609"/>
                <a:gd name="connsiteX5" fmla="*/ 22503 w 380221"/>
                <a:gd name="connsiteY5" fmla="*/ 113291 h 380609"/>
                <a:gd name="connsiteX6" fmla="*/ 22503 w 380221"/>
                <a:gd name="connsiteY6" fmla="*/ 63241 h 380609"/>
                <a:gd name="connsiteX7" fmla="*/ 0 w 380221"/>
                <a:gd name="connsiteY7" fmla="*/ 0 h 380609"/>
                <a:gd name="connsiteX8" fmla="*/ 380222 w 380221"/>
                <a:gd name="connsiteY8" fmla="*/ 380610 h 3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21" h="380609">
                  <a:moveTo>
                    <a:pt x="380222" y="380610"/>
                  </a:moveTo>
                  <a:lnTo>
                    <a:pt x="133466" y="379834"/>
                  </a:lnTo>
                  <a:lnTo>
                    <a:pt x="84580" y="379446"/>
                  </a:lnTo>
                  <a:lnTo>
                    <a:pt x="35306" y="379058"/>
                  </a:lnTo>
                  <a:lnTo>
                    <a:pt x="35306" y="113291"/>
                  </a:lnTo>
                  <a:lnTo>
                    <a:pt x="22503" y="113291"/>
                  </a:lnTo>
                  <a:lnTo>
                    <a:pt x="22503" y="63241"/>
                  </a:lnTo>
                  <a:cubicBezTo>
                    <a:pt x="22503" y="39574"/>
                    <a:pt x="13967" y="17459"/>
                    <a:pt x="0" y="0"/>
                  </a:cubicBezTo>
                  <a:lnTo>
                    <a:pt x="380222" y="380610"/>
                  </a:lnTo>
                  <a:close/>
                </a:path>
              </a:pathLst>
            </a:custGeom>
            <a:solidFill>
              <a:srgbClr val="ABB0B2">
                <a:alpha val="91000"/>
              </a:srgbClr>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7" name="任意多边形: 形状 106"/>
            <p:cNvSpPr/>
            <p:nvPr/>
          </p:nvSpPr>
          <p:spPr>
            <a:xfrm>
              <a:off x="6550069" y="1156845"/>
              <a:ext cx="694874" cy="775186"/>
            </a:xfrm>
            <a:custGeom>
              <a:avLst/>
              <a:gdLst>
                <a:gd name="connsiteX0" fmla="*/ 694875 w 694874"/>
                <a:gd name="connsiteY0" fmla="*/ 422512 h 775186"/>
                <a:gd name="connsiteX1" fmla="*/ 281287 w 694874"/>
                <a:gd name="connsiteY1" fmla="*/ 775187 h 775186"/>
                <a:gd name="connsiteX2" fmla="*/ 0 w 694874"/>
                <a:gd name="connsiteY2" fmla="*/ 775187 h 775186"/>
                <a:gd name="connsiteX3" fmla="*/ 69061 w 694874"/>
                <a:gd name="connsiteY3" fmla="*/ 724749 h 775186"/>
                <a:gd name="connsiteX4" fmla="*/ 111351 w 694874"/>
                <a:gd name="connsiteY4" fmla="*/ 683623 h 775186"/>
                <a:gd name="connsiteX5" fmla="*/ 112126 w 694874"/>
                <a:gd name="connsiteY5" fmla="*/ 683623 h 775186"/>
                <a:gd name="connsiteX6" fmla="*/ 180799 w 694874"/>
                <a:gd name="connsiteY6" fmla="*/ 669268 h 775186"/>
                <a:gd name="connsiteX7" fmla="*/ 273527 w 694874"/>
                <a:gd name="connsiteY7" fmla="*/ 542786 h 775186"/>
                <a:gd name="connsiteX8" fmla="*/ 274303 w 694874"/>
                <a:gd name="connsiteY8" fmla="*/ 536578 h 775186"/>
                <a:gd name="connsiteX9" fmla="*/ 277407 w 694874"/>
                <a:gd name="connsiteY9" fmla="*/ 128810 h 775186"/>
                <a:gd name="connsiteX10" fmla="*/ 277407 w 694874"/>
                <a:gd name="connsiteY10" fmla="*/ 116006 h 775186"/>
                <a:gd name="connsiteX11" fmla="*/ 278183 w 694874"/>
                <a:gd name="connsiteY11" fmla="*/ 17071 h 775186"/>
                <a:gd name="connsiteX12" fmla="*/ 272363 w 694874"/>
                <a:gd name="connsiteY12" fmla="*/ 0 h 775186"/>
                <a:gd name="connsiteX13" fmla="*/ 694875 w 694874"/>
                <a:gd name="connsiteY13" fmla="*/ 422512 h 77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4874" h="775186">
                  <a:moveTo>
                    <a:pt x="694875" y="422512"/>
                  </a:moveTo>
                  <a:cubicBezTo>
                    <a:pt x="486529" y="452774"/>
                    <a:pt x="321636" y="594387"/>
                    <a:pt x="281287" y="775187"/>
                  </a:cubicBezTo>
                  <a:lnTo>
                    <a:pt x="0" y="775187"/>
                  </a:lnTo>
                  <a:cubicBezTo>
                    <a:pt x="24443" y="760832"/>
                    <a:pt x="47722" y="743760"/>
                    <a:pt x="69061" y="724749"/>
                  </a:cubicBezTo>
                  <a:cubicBezTo>
                    <a:pt x="84192" y="711946"/>
                    <a:pt x="98159" y="698366"/>
                    <a:pt x="111351" y="683623"/>
                  </a:cubicBezTo>
                  <a:lnTo>
                    <a:pt x="112126" y="683623"/>
                  </a:lnTo>
                  <a:cubicBezTo>
                    <a:pt x="134630" y="683623"/>
                    <a:pt x="158296" y="678579"/>
                    <a:pt x="180799" y="669268"/>
                  </a:cubicBezTo>
                  <a:cubicBezTo>
                    <a:pt x="243652" y="643273"/>
                    <a:pt x="280898" y="590120"/>
                    <a:pt x="273527" y="542786"/>
                  </a:cubicBezTo>
                  <a:cubicBezTo>
                    <a:pt x="273915" y="540846"/>
                    <a:pt x="274303" y="538518"/>
                    <a:pt x="274303" y="536578"/>
                  </a:cubicBezTo>
                  <a:lnTo>
                    <a:pt x="277407" y="128810"/>
                  </a:lnTo>
                  <a:lnTo>
                    <a:pt x="277407" y="116006"/>
                  </a:lnTo>
                  <a:lnTo>
                    <a:pt x="278183" y="17071"/>
                  </a:lnTo>
                  <a:cubicBezTo>
                    <a:pt x="278571" y="10863"/>
                    <a:pt x="276243" y="4656"/>
                    <a:pt x="272363" y="0"/>
                  </a:cubicBezTo>
                  <a:lnTo>
                    <a:pt x="694875" y="422512"/>
                  </a:lnTo>
                  <a:close/>
                </a:path>
              </a:pathLst>
            </a:custGeom>
            <a:solidFill>
              <a:srgbClr val="ABB0B2">
                <a:alpha val="91000"/>
              </a:srgbClr>
            </a:solidFill>
            <a:ln w="388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grpSp>
      <p:sp>
        <p:nvSpPr>
          <p:cNvPr id="108" name="矩形 107"/>
          <p:cNvSpPr/>
          <p:nvPr/>
        </p:nvSpPr>
        <p:spPr>
          <a:xfrm rot="1979526">
            <a:off x="9436620" y="1199925"/>
            <a:ext cx="829539" cy="411820"/>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09" name="椭圆 108"/>
          <p:cNvSpPr/>
          <p:nvPr/>
        </p:nvSpPr>
        <p:spPr>
          <a:xfrm>
            <a:off x="9275945" y="952237"/>
            <a:ext cx="444500" cy="444500"/>
          </a:xfrm>
          <a:prstGeom prst="ellipse">
            <a:avLst/>
          </a:prstGeom>
          <a:solidFill>
            <a:schemeClr val="accent4"/>
          </a:solidFill>
          <a:ln>
            <a:noFill/>
          </a:ln>
          <a:effectLst>
            <a:outerShdw blurRad="203200" dist="889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dirty="0">
              <a:ln>
                <a:noFill/>
              </a:ln>
              <a:solidFill>
                <a:prstClr val="white">
                  <a:lumMod val="95000"/>
                </a:prstClr>
              </a:solidFill>
              <a:effectLst/>
              <a:uLnTx/>
              <a:uFillTx/>
              <a:latin typeface="等线"/>
              <a:ea typeface="等线" panose="02010600030101010101" pitchFamily="2" charset="-122"/>
              <a:cs typeface="+mn-ea"/>
              <a:sym typeface="+mn-lt"/>
            </a:endParaRPr>
          </a:p>
        </p:txBody>
      </p:sp>
      <p:sp>
        <p:nvSpPr>
          <p:cNvPr id="110" name="矩形 109"/>
          <p:cNvSpPr/>
          <p:nvPr/>
        </p:nvSpPr>
        <p:spPr>
          <a:xfrm rot="1979526">
            <a:off x="1270268" y="4668320"/>
            <a:ext cx="829539" cy="411820"/>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11" name="椭圆 110"/>
          <p:cNvSpPr/>
          <p:nvPr/>
        </p:nvSpPr>
        <p:spPr>
          <a:xfrm>
            <a:off x="1109593" y="4420632"/>
            <a:ext cx="444500" cy="444500"/>
          </a:xfrm>
          <a:prstGeom prst="ellipse">
            <a:avLst/>
          </a:prstGeom>
          <a:solidFill>
            <a:schemeClr val="accent4"/>
          </a:solidFill>
          <a:ln>
            <a:noFill/>
          </a:ln>
          <a:effectLst>
            <a:outerShdw blurRad="203200" dist="889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dirty="0">
              <a:ln>
                <a:noFill/>
              </a:ln>
              <a:solidFill>
                <a:prstClr val="white">
                  <a:lumMod val="95000"/>
                </a:prstClr>
              </a:solidFill>
              <a:effectLst/>
              <a:uLnTx/>
              <a:uFillTx/>
              <a:latin typeface="等线"/>
              <a:ea typeface="等线" panose="02010600030101010101" pitchFamily="2" charset="-122"/>
              <a:cs typeface="+mn-ea"/>
              <a:sym typeface="+mn-lt"/>
            </a:endParaRPr>
          </a:p>
        </p:txBody>
      </p:sp>
    </p:spTree>
    <p:extLst>
      <p:ext uri="{BB962C8B-B14F-4D97-AF65-F5344CB8AC3E}">
        <p14:creationId xmlns:p14="http://schemas.microsoft.com/office/powerpoint/2010/main" val="399404681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9"/>
                                        </p:tgtEl>
                                        <p:attrNameLst>
                                          <p:attrName>style.visibility</p:attrName>
                                        </p:attrNameLst>
                                      </p:cBhvr>
                                      <p:to>
                                        <p:strVal val="visible"/>
                                      </p:to>
                                    </p:set>
                                    <p:animEffect transition="in" filter="blinds(horizontal)">
                                      <p:cBhvr>
                                        <p:cTn id="13" dur="500"/>
                                        <p:tgtEl>
                                          <p:spTgt spid="10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blinds(horizontal)">
                                      <p:cBhvr>
                                        <p:cTn id="16"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09" grpId="0" animBg="1"/>
      <p:bldP spid="1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0"/>
          <p:cNvSpPr/>
          <p:nvPr/>
        </p:nvSpPr>
        <p:spPr>
          <a:xfrm rot="5400000">
            <a:off x="8370214" y="-750485"/>
            <a:ext cx="404593" cy="4943654"/>
          </a:xfrm>
          <a:prstGeom prst="rect">
            <a:avLst/>
          </a:prstGeom>
          <a:solidFill>
            <a:schemeClr val="bg1">
              <a:lumMod val="95000"/>
            </a:schemeClr>
          </a:solidFill>
          <a:ln>
            <a:noFill/>
          </a:ln>
          <a:effectLst>
            <a:outerShdw blurRad="203200" dist="88900" dir="2700000" algn="tl" rotWithShape="0">
              <a:prstClr val="black">
                <a:alpha val="3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5" dirty="0">
              <a:cs typeface="+mn-ea"/>
              <a:sym typeface="+mn-lt"/>
            </a:endParaRPr>
          </a:p>
        </p:txBody>
      </p:sp>
      <p:sp>
        <p:nvSpPr>
          <p:cNvPr id="4" name="文本框 60"/>
          <p:cNvSpPr/>
          <p:nvPr/>
        </p:nvSpPr>
        <p:spPr>
          <a:xfrm rot="5400000">
            <a:off x="7714277" y="-94549"/>
            <a:ext cx="404593" cy="363178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5" dirty="0">
              <a:cs typeface="+mn-ea"/>
              <a:sym typeface="+mn-lt"/>
            </a:endParaRPr>
          </a:p>
        </p:txBody>
      </p:sp>
      <p:sp>
        <p:nvSpPr>
          <p:cNvPr id="5" name="文本框 60"/>
          <p:cNvSpPr txBox="1"/>
          <p:nvPr/>
        </p:nvSpPr>
        <p:spPr>
          <a:xfrm>
            <a:off x="6547286" y="1594066"/>
            <a:ext cx="2022637" cy="228076"/>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480" dirty="0">
                <a:solidFill>
                  <a:schemeClr val="bg1"/>
                </a:solidFill>
                <a:latin typeface="+mn-lt"/>
                <a:ea typeface="+mn-ea"/>
                <a:cs typeface="+mn-ea"/>
                <a:sym typeface="+mn-lt"/>
              </a:rPr>
              <a:t>01 – January </a:t>
            </a:r>
          </a:p>
        </p:txBody>
      </p:sp>
      <p:sp>
        <p:nvSpPr>
          <p:cNvPr id="6" name="文本框 60"/>
          <p:cNvSpPr txBox="1"/>
          <p:nvPr/>
        </p:nvSpPr>
        <p:spPr>
          <a:xfrm>
            <a:off x="10399627" y="1609075"/>
            <a:ext cx="741059" cy="245580"/>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595" dirty="0">
                <a:solidFill>
                  <a:srgbClr val="303A46"/>
                </a:solidFill>
                <a:latin typeface="+mn-lt"/>
                <a:ea typeface="+mn-ea"/>
                <a:cs typeface="+mn-ea"/>
                <a:sym typeface="+mn-lt"/>
              </a:rPr>
              <a:t>70%</a:t>
            </a:r>
          </a:p>
        </p:txBody>
      </p:sp>
      <p:sp>
        <p:nvSpPr>
          <p:cNvPr id="7" name="矩形 14"/>
          <p:cNvSpPr/>
          <p:nvPr/>
        </p:nvSpPr>
        <p:spPr>
          <a:xfrm rot="16200000" flipH="1">
            <a:off x="3426057" y="33589"/>
            <a:ext cx="396221" cy="4943663"/>
          </a:xfrm>
          <a:prstGeom prst="rect">
            <a:avLst/>
          </a:prstGeom>
          <a:solidFill>
            <a:schemeClr val="bg1">
              <a:lumMod val="95000"/>
            </a:schemeClr>
          </a:solidFill>
          <a:ln>
            <a:noFill/>
          </a:ln>
          <a:effectLst>
            <a:outerShdw blurRad="203200" dist="88900" dir="2700000" algn="tl" rotWithShape="0">
              <a:prstClr val="black">
                <a:alpha val="3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cs typeface="+mn-ea"/>
              <a:sym typeface="+mn-lt"/>
            </a:endParaRPr>
          </a:p>
        </p:txBody>
      </p:sp>
      <p:sp>
        <p:nvSpPr>
          <p:cNvPr id="8" name="矩形 8"/>
          <p:cNvSpPr/>
          <p:nvPr/>
        </p:nvSpPr>
        <p:spPr>
          <a:xfrm rot="16200000" flipH="1">
            <a:off x="4497396" y="1104928"/>
            <a:ext cx="396221" cy="280098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cs typeface="+mn-ea"/>
              <a:sym typeface="+mn-lt"/>
            </a:endParaRPr>
          </a:p>
        </p:txBody>
      </p:sp>
      <p:sp>
        <p:nvSpPr>
          <p:cNvPr id="9" name="文本框 60"/>
          <p:cNvSpPr txBox="1"/>
          <p:nvPr/>
        </p:nvSpPr>
        <p:spPr>
          <a:xfrm flipH="1">
            <a:off x="3295013" y="2402035"/>
            <a:ext cx="2354384" cy="215444"/>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1400" dirty="0">
                <a:solidFill>
                  <a:schemeClr val="bg1"/>
                </a:solidFill>
                <a:latin typeface="+mn-lt"/>
                <a:ea typeface="+mn-ea"/>
                <a:cs typeface="+mn-ea"/>
                <a:sym typeface="+mn-lt"/>
              </a:rPr>
              <a:t>02 - February</a:t>
            </a:r>
          </a:p>
        </p:txBody>
      </p:sp>
      <p:sp>
        <p:nvSpPr>
          <p:cNvPr id="10" name="文本框 60"/>
          <p:cNvSpPr txBox="1"/>
          <p:nvPr/>
        </p:nvSpPr>
        <p:spPr>
          <a:xfrm flipH="1">
            <a:off x="1056000" y="2403255"/>
            <a:ext cx="741057" cy="215444"/>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400" dirty="0">
                <a:solidFill>
                  <a:schemeClr val="tx1">
                    <a:lumMod val="75000"/>
                    <a:lumOff val="25000"/>
                  </a:schemeClr>
                </a:solidFill>
                <a:latin typeface="+mn-lt"/>
                <a:ea typeface="+mn-ea"/>
                <a:cs typeface="+mn-ea"/>
                <a:sym typeface="+mn-lt"/>
              </a:rPr>
              <a:t>40%</a:t>
            </a:r>
          </a:p>
        </p:txBody>
      </p:sp>
      <p:sp>
        <p:nvSpPr>
          <p:cNvPr id="27" name="文本框 60"/>
          <p:cNvSpPr txBox="1"/>
          <p:nvPr/>
        </p:nvSpPr>
        <p:spPr>
          <a:xfrm>
            <a:off x="6442494" y="2168853"/>
            <a:ext cx="2302917" cy="628826"/>
          </a:xfrm>
          <a:prstGeom prst="rect">
            <a:avLst/>
          </a:prstGeom>
          <a:noFill/>
        </p:spPr>
        <p:txBody>
          <a:bodyPr wrap="square" rtlCol="0">
            <a:spAutoFit/>
          </a:bodyPr>
          <a:lstStyle/>
          <a:p>
            <a:pPr>
              <a:lnSpc>
                <a:spcPct val="130000"/>
              </a:lnSpc>
            </a:pPr>
            <a:r>
              <a:rPr lang="zh-CN" altLang="en-US" sz="1400" dirty="0">
                <a:solidFill>
                  <a:schemeClr val="tx1">
                    <a:lumMod val="75000"/>
                    <a:lumOff val="25000"/>
                  </a:schemeClr>
                </a:solidFill>
                <a:cs typeface="+mn-ea"/>
                <a:sym typeface="+mn-lt"/>
              </a:rPr>
              <a:t>点击输入您的文字内容或复制粘贴具体文本</a:t>
            </a:r>
            <a:endParaRPr lang="en-US" altLang="zh-CN" sz="1400" dirty="0">
              <a:solidFill>
                <a:schemeClr val="tx1">
                  <a:lumMod val="75000"/>
                  <a:lumOff val="25000"/>
                </a:schemeClr>
              </a:solidFill>
              <a:cs typeface="+mn-ea"/>
              <a:sym typeface="+mn-lt"/>
            </a:endParaRPr>
          </a:p>
        </p:txBody>
      </p:sp>
      <p:sp>
        <p:nvSpPr>
          <p:cNvPr id="28" name="文本框 60"/>
          <p:cNvSpPr txBox="1"/>
          <p:nvPr/>
        </p:nvSpPr>
        <p:spPr>
          <a:xfrm>
            <a:off x="3406110" y="1384774"/>
            <a:ext cx="2304790" cy="628826"/>
          </a:xfrm>
          <a:prstGeom prst="rect">
            <a:avLst/>
          </a:prstGeom>
          <a:noFill/>
        </p:spPr>
        <p:txBody>
          <a:bodyPr wrap="square" rtlCol="0">
            <a:spAutoFit/>
          </a:bodyPr>
          <a:lstStyle/>
          <a:p>
            <a:pPr algn="r">
              <a:lnSpc>
                <a:spcPct val="130000"/>
              </a:lnSpc>
            </a:pPr>
            <a:r>
              <a:rPr lang="zh-CN" altLang="en-US" sz="1400" dirty="0">
                <a:solidFill>
                  <a:schemeClr val="tx1">
                    <a:lumMod val="75000"/>
                    <a:lumOff val="25000"/>
                  </a:schemeClr>
                </a:solidFill>
                <a:cs typeface="+mn-ea"/>
                <a:sym typeface="+mn-lt"/>
              </a:rPr>
              <a:t>点击输入您的文字内容或复制粘贴具体文本</a:t>
            </a:r>
            <a:endParaRPr lang="en-US" altLang="zh-CN" sz="1400" dirty="0">
              <a:solidFill>
                <a:schemeClr val="tx1">
                  <a:lumMod val="75000"/>
                  <a:lumOff val="25000"/>
                </a:schemeClr>
              </a:solidFill>
              <a:cs typeface="+mn-ea"/>
              <a:sym typeface="+mn-lt"/>
            </a:endParaRPr>
          </a:p>
        </p:txBody>
      </p:sp>
      <p:cxnSp>
        <p:nvCxnSpPr>
          <p:cNvPr id="33" name="直接连接符 62"/>
          <p:cNvCxnSpPr/>
          <p:nvPr/>
        </p:nvCxnSpPr>
        <p:spPr>
          <a:xfrm>
            <a:off x="6096000" y="946540"/>
            <a:ext cx="0" cy="531999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257835" y="72808"/>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数据概况</a:t>
            </a:r>
          </a:p>
        </p:txBody>
      </p:sp>
      <p:sp>
        <p:nvSpPr>
          <p:cNvPr id="47" name="文本框 60"/>
          <p:cNvSpPr/>
          <p:nvPr/>
        </p:nvSpPr>
        <p:spPr>
          <a:xfrm rot="5400000">
            <a:off x="8370214" y="870982"/>
            <a:ext cx="404593" cy="4943654"/>
          </a:xfrm>
          <a:prstGeom prst="rect">
            <a:avLst/>
          </a:prstGeom>
          <a:solidFill>
            <a:schemeClr val="bg1">
              <a:lumMod val="95000"/>
            </a:schemeClr>
          </a:solidFill>
          <a:ln>
            <a:noFill/>
          </a:ln>
          <a:effectLst>
            <a:outerShdw blurRad="203200" dist="88900" dir="2700000" algn="tl" rotWithShape="0">
              <a:prstClr val="black">
                <a:alpha val="3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5" dirty="0">
              <a:cs typeface="+mn-ea"/>
              <a:sym typeface="+mn-lt"/>
            </a:endParaRPr>
          </a:p>
        </p:txBody>
      </p:sp>
      <p:sp>
        <p:nvSpPr>
          <p:cNvPr id="48" name="文本框 60"/>
          <p:cNvSpPr/>
          <p:nvPr/>
        </p:nvSpPr>
        <p:spPr>
          <a:xfrm rot="5400000">
            <a:off x="7714277" y="1526918"/>
            <a:ext cx="404593" cy="363178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5" dirty="0">
              <a:cs typeface="+mn-ea"/>
              <a:sym typeface="+mn-lt"/>
            </a:endParaRPr>
          </a:p>
        </p:txBody>
      </p:sp>
      <p:sp>
        <p:nvSpPr>
          <p:cNvPr id="49" name="文本框 60"/>
          <p:cNvSpPr txBox="1"/>
          <p:nvPr/>
        </p:nvSpPr>
        <p:spPr>
          <a:xfrm>
            <a:off x="6547286" y="3215533"/>
            <a:ext cx="2022637" cy="228076"/>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480" dirty="0">
                <a:solidFill>
                  <a:schemeClr val="bg1"/>
                </a:solidFill>
                <a:latin typeface="+mn-lt"/>
                <a:ea typeface="+mn-ea"/>
                <a:cs typeface="+mn-ea"/>
                <a:sym typeface="+mn-lt"/>
              </a:rPr>
              <a:t>01 – January </a:t>
            </a:r>
          </a:p>
        </p:txBody>
      </p:sp>
      <p:sp>
        <p:nvSpPr>
          <p:cNvPr id="50" name="文本框 60"/>
          <p:cNvSpPr txBox="1"/>
          <p:nvPr/>
        </p:nvSpPr>
        <p:spPr>
          <a:xfrm>
            <a:off x="10399627" y="3230542"/>
            <a:ext cx="741059" cy="245580"/>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595" dirty="0">
                <a:solidFill>
                  <a:srgbClr val="303A46"/>
                </a:solidFill>
                <a:latin typeface="+mn-lt"/>
                <a:ea typeface="+mn-ea"/>
                <a:cs typeface="+mn-ea"/>
                <a:sym typeface="+mn-lt"/>
              </a:rPr>
              <a:t>70%</a:t>
            </a:r>
          </a:p>
        </p:txBody>
      </p:sp>
      <p:sp>
        <p:nvSpPr>
          <p:cNvPr id="51" name="矩形 14"/>
          <p:cNvSpPr/>
          <p:nvPr/>
        </p:nvSpPr>
        <p:spPr>
          <a:xfrm rot="16200000" flipH="1">
            <a:off x="3426057" y="1655056"/>
            <a:ext cx="396221" cy="4943663"/>
          </a:xfrm>
          <a:prstGeom prst="rect">
            <a:avLst/>
          </a:prstGeom>
          <a:solidFill>
            <a:schemeClr val="bg1">
              <a:lumMod val="95000"/>
            </a:schemeClr>
          </a:solidFill>
          <a:ln>
            <a:noFill/>
          </a:ln>
          <a:effectLst>
            <a:outerShdw blurRad="203200" dist="88900" dir="2700000" algn="tl" rotWithShape="0">
              <a:prstClr val="black">
                <a:alpha val="3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cs typeface="+mn-ea"/>
              <a:sym typeface="+mn-lt"/>
            </a:endParaRPr>
          </a:p>
        </p:txBody>
      </p:sp>
      <p:sp>
        <p:nvSpPr>
          <p:cNvPr id="52" name="矩形 8"/>
          <p:cNvSpPr/>
          <p:nvPr/>
        </p:nvSpPr>
        <p:spPr>
          <a:xfrm rot="16200000" flipH="1">
            <a:off x="4497396" y="2726395"/>
            <a:ext cx="396221" cy="280098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cs typeface="+mn-ea"/>
              <a:sym typeface="+mn-lt"/>
            </a:endParaRPr>
          </a:p>
        </p:txBody>
      </p:sp>
      <p:sp>
        <p:nvSpPr>
          <p:cNvPr id="53" name="文本框 60"/>
          <p:cNvSpPr txBox="1"/>
          <p:nvPr/>
        </p:nvSpPr>
        <p:spPr>
          <a:xfrm flipH="1">
            <a:off x="3295013" y="4023502"/>
            <a:ext cx="2354384" cy="215444"/>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1400" dirty="0">
                <a:solidFill>
                  <a:schemeClr val="bg1"/>
                </a:solidFill>
                <a:latin typeface="+mn-lt"/>
                <a:ea typeface="+mn-ea"/>
                <a:cs typeface="+mn-ea"/>
                <a:sym typeface="+mn-lt"/>
              </a:rPr>
              <a:t>02 - February</a:t>
            </a:r>
          </a:p>
        </p:txBody>
      </p:sp>
      <p:sp>
        <p:nvSpPr>
          <p:cNvPr id="54" name="文本框 60"/>
          <p:cNvSpPr txBox="1"/>
          <p:nvPr/>
        </p:nvSpPr>
        <p:spPr>
          <a:xfrm flipH="1">
            <a:off x="1056000" y="4024722"/>
            <a:ext cx="741057" cy="215444"/>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400" dirty="0">
                <a:solidFill>
                  <a:schemeClr val="tx1">
                    <a:lumMod val="75000"/>
                    <a:lumOff val="25000"/>
                  </a:schemeClr>
                </a:solidFill>
                <a:latin typeface="+mn-lt"/>
                <a:ea typeface="+mn-ea"/>
                <a:cs typeface="+mn-ea"/>
                <a:sym typeface="+mn-lt"/>
              </a:rPr>
              <a:t>40%</a:t>
            </a:r>
          </a:p>
        </p:txBody>
      </p:sp>
      <p:sp>
        <p:nvSpPr>
          <p:cNvPr id="57" name="文本框 60"/>
          <p:cNvSpPr txBox="1"/>
          <p:nvPr/>
        </p:nvSpPr>
        <p:spPr>
          <a:xfrm>
            <a:off x="6442494" y="3790320"/>
            <a:ext cx="2302917" cy="628826"/>
          </a:xfrm>
          <a:prstGeom prst="rect">
            <a:avLst/>
          </a:prstGeom>
          <a:noFill/>
        </p:spPr>
        <p:txBody>
          <a:bodyPr wrap="square" rtlCol="0">
            <a:spAutoFit/>
          </a:bodyPr>
          <a:lstStyle/>
          <a:p>
            <a:pPr>
              <a:lnSpc>
                <a:spcPct val="130000"/>
              </a:lnSpc>
            </a:pPr>
            <a:r>
              <a:rPr lang="zh-CN" altLang="en-US" sz="1400" dirty="0">
                <a:solidFill>
                  <a:schemeClr val="tx1">
                    <a:lumMod val="75000"/>
                    <a:lumOff val="25000"/>
                  </a:schemeClr>
                </a:solidFill>
                <a:cs typeface="+mn-ea"/>
                <a:sym typeface="+mn-lt"/>
              </a:rPr>
              <a:t>点击输入您的文字内容或复制粘贴具体文本</a:t>
            </a:r>
            <a:endParaRPr lang="en-US" altLang="zh-CN" sz="1400" dirty="0">
              <a:solidFill>
                <a:schemeClr val="tx1">
                  <a:lumMod val="75000"/>
                  <a:lumOff val="25000"/>
                </a:schemeClr>
              </a:solidFill>
              <a:cs typeface="+mn-ea"/>
              <a:sym typeface="+mn-lt"/>
            </a:endParaRPr>
          </a:p>
        </p:txBody>
      </p:sp>
      <p:sp>
        <p:nvSpPr>
          <p:cNvPr id="58" name="文本框 60"/>
          <p:cNvSpPr txBox="1"/>
          <p:nvPr/>
        </p:nvSpPr>
        <p:spPr>
          <a:xfrm>
            <a:off x="3406110" y="3006241"/>
            <a:ext cx="2304790" cy="628826"/>
          </a:xfrm>
          <a:prstGeom prst="rect">
            <a:avLst/>
          </a:prstGeom>
          <a:noFill/>
        </p:spPr>
        <p:txBody>
          <a:bodyPr wrap="square" rtlCol="0">
            <a:spAutoFit/>
          </a:bodyPr>
          <a:lstStyle/>
          <a:p>
            <a:pPr algn="r">
              <a:lnSpc>
                <a:spcPct val="130000"/>
              </a:lnSpc>
            </a:pPr>
            <a:r>
              <a:rPr lang="zh-CN" altLang="en-US" sz="1400" dirty="0">
                <a:solidFill>
                  <a:schemeClr val="tx1">
                    <a:lumMod val="75000"/>
                    <a:lumOff val="25000"/>
                  </a:schemeClr>
                </a:solidFill>
                <a:cs typeface="+mn-ea"/>
                <a:sym typeface="+mn-lt"/>
              </a:rPr>
              <a:t>点击输入您的文字内容或复制粘贴具体文本</a:t>
            </a:r>
            <a:endParaRPr lang="en-US" altLang="zh-CN" sz="1400" dirty="0">
              <a:solidFill>
                <a:schemeClr val="tx1">
                  <a:lumMod val="75000"/>
                  <a:lumOff val="25000"/>
                </a:schemeClr>
              </a:solidFill>
              <a:cs typeface="+mn-ea"/>
              <a:sym typeface="+mn-lt"/>
            </a:endParaRPr>
          </a:p>
        </p:txBody>
      </p:sp>
      <p:sp>
        <p:nvSpPr>
          <p:cNvPr id="59" name="文本框 60"/>
          <p:cNvSpPr/>
          <p:nvPr/>
        </p:nvSpPr>
        <p:spPr>
          <a:xfrm rot="5400000">
            <a:off x="8370214" y="2548200"/>
            <a:ext cx="404593" cy="4943654"/>
          </a:xfrm>
          <a:prstGeom prst="rect">
            <a:avLst/>
          </a:prstGeom>
          <a:solidFill>
            <a:schemeClr val="bg1">
              <a:lumMod val="95000"/>
            </a:schemeClr>
          </a:solidFill>
          <a:ln>
            <a:noFill/>
          </a:ln>
          <a:effectLst>
            <a:outerShdw blurRad="203200" dist="88900" dir="2700000" algn="tl" rotWithShape="0">
              <a:prstClr val="black">
                <a:alpha val="3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5" dirty="0">
              <a:cs typeface="+mn-ea"/>
              <a:sym typeface="+mn-lt"/>
            </a:endParaRPr>
          </a:p>
        </p:txBody>
      </p:sp>
      <p:sp>
        <p:nvSpPr>
          <p:cNvPr id="60" name="文本框 60"/>
          <p:cNvSpPr/>
          <p:nvPr/>
        </p:nvSpPr>
        <p:spPr>
          <a:xfrm rot="5400000">
            <a:off x="7714277" y="3204136"/>
            <a:ext cx="404593" cy="363178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5" dirty="0">
              <a:cs typeface="+mn-ea"/>
              <a:sym typeface="+mn-lt"/>
            </a:endParaRPr>
          </a:p>
        </p:txBody>
      </p:sp>
      <p:sp>
        <p:nvSpPr>
          <p:cNvPr id="61" name="文本框 60"/>
          <p:cNvSpPr txBox="1"/>
          <p:nvPr/>
        </p:nvSpPr>
        <p:spPr>
          <a:xfrm>
            <a:off x="6547286" y="4892751"/>
            <a:ext cx="2022637" cy="228076"/>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480" dirty="0">
                <a:solidFill>
                  <a:schemeClr val="bg1"/>
                </a:solidFill>
                <a:latin typeface="+mn-lt"/>
                <a:ea typeface="+mn-ea"/>
                <a:cs typeface="+mn-ea"/>
                <a:sym typeface="+mn-lt"/>
              </a:rPr>
              <a:t>01 – January </a:t>
            </a:r>
          </a:p>
        </p:txBody>
      </p:sp>
      <p:sp>
        <p:nvSpPr>
          <p:cNvPr id="62" name="文本框 60"/>
          <p:cNvSpPr txBox="1"/>
          <p:nvPr/>
        </p:nvSpPr>
        <p:spPr>
          <a:xfrm>
            <a:off x="10399627" y="4907760"/>
            <a:ext cx="741059" cy="245580"/>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595" dirty="0">
                <a:solidFill>
                  <a:srgbClr val="303A46"/>
                </a:solidFill>
                <a:latin typeface="+mn-lt"/>
                <a:ea typeface="+mn-ea"/>
                <a:cs typeface="+mn-ea"/>
                <a:sym typeface="+mn-lt"/>
              </a:rPr>
              <a:t>70%</a:t>
            </a:r>
          </a:p>
        </p:txBody>
      </p:sp>
      <p:sp>
        <p:nvSpPr>
          <p:cNvPr id="63" name="矩形 14"/>
          <p:cNvSpPr/>
          <p:nvPr/>
        </p:nvSpPr>
        <p:spPr>
          <a:xfrm rot="16200000" flipH="1">
            <a:off x="3426057" y="3332274"/>
            <a:ext cx="396221" cy="4943663"/>
          </a:xfrm>
          <a:prstGeom prst="rect">
            <a:avLst/>
          </a:prstGeom>
          <a:solidFill>
            <a:schemeClr val="bg1">
              <a:lumMod val="95000"/>
            </a:schemeClr>
          </a:solidFill>
          <a:ln>
            <a:noFill/>
          </a:ln>
          <a:effectLst>
            <a:outerShdw blurRad="203200" dist="88900" dir="2700000" algn="tl" rotWithShape="0">
              <a:prstClr val="black">
                <a:alpha val="3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cs typeface="+mn-ea"/>
              <a:sym typeface="+mn-lt"/>
            </a:endParaRPr>
          </a:p>
        </p:txBody>
      </p:sp>
      <p:sp>
        <p:nvSpPr>
          <p:cNvPr id="64" name="矩形 8"/>
          <p:cNvSpPr/>
          <p:nvPr/>
        </p:nvSpPr>
        <p:spPr>
          <a:xfrm rot="16200000" flipH="1">
            <a:off x="4497396" y="4403613"/>
            <a:ext cx="396221" cy="280098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cs typeface="+mn-ea"/>
              <a:sym typeface="+mn-lt"/>
            </a:endParaRPr>
          </a:p>
        </p:txBody>
      </p:sp>
      <p:sp>
        <p:nvSpPr>
          <p:cNvPr id="65" name="文本框 60"/>
          <p:cNvSpPr txBox="1"/>
          <p:nvPr/>
        </p:nvSpPr>
        <p:spPr>
          <a:xfrm flipH="1">
            <a:off x="3295013" y="5700720"/>
            <a:ext cx="2354384" cy="215444"/>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1400" dirty="0">
                <a:solidFill>
                  <a:schemeClr val="bg1"/>
                </a:solidFill>
                <a:latin typeface="+mn-lt"/>
                <a:ea typeface="+mn-ea"/>
                <a:cs typeface="+mn-ea"/>
                <a:sym typeface="+mn-lt"/>
              </a:rPr>
              <a:t>02 - February</a:t>
            </a:r>
          </a:p>
        </p:txBody>
      </p:sp>
      <p:sp>
        <p:nvSpPr>
          <p:cNvPr id="66" name="文本框 60"/>
          <p:cNvSpPr txBox="1"/>
          <p:nvPr/>
        </p:nvSpPr>
        <p:spPr>
          <a:xfrm flipH="1">
            <a:off x="1056000" y="5701940"/>
            <a:ext cx="741057" cy="215444"/>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400" dirty="0">
                <a:solidFill>
                  <a:schemeClr val="tx1">
                    <a:lumMod val="75000"/>
                    <a:lumOff val="25000"/>
                  </a:schemeClr>
                </a:solidFill>
                <a:latin typeface="+mn-lt"/>
                <a:ea typeface="+mn-ea"/>
                <a:cs typeface="+mn-ea"/>
                <a:sym typeface="+mn-lt"/>
              </a:rPr>
              <a:t>40%</a:t>
            </a:r>
          </a:p>
        </p:txBody>
      </p:sp>
      <p:sp>
        <p:nvSpPr>
          <p:cNvPr id="67" name="文本框 60"/>
          <p:cNvSpPr txBox="1"/>
          <p:nvPr/>
        </p:nvSpPr>
        <p:spPr>
          <a:xfrm>
            <a:off x="6442494" y="5467538"/>
            <a:ext cx="2302917" cy="628826"/>
          </a:xfrm>
          <a:prstGeom prst="rect">
            <a:avLst/>
          </a:prstGeom>
          <a:noFill/>
        </p:spPr>
        <p:txBody>
          <a:bodyPr wrap="square" rtlCol="0">
            <a:spAutoFit/>
          </a:bodyPr>
          <a:lstStyle/>
          <a:p>
            <a:pPr>
              <a:lnSpc>
                <a:spcPct val="130000"/>
              </a:lnSpc>
            </a:pPr>
            <a:r>
              <a:rPr lang="zh-CN" altLang="en-US" sz="1400" dirty="0">
                <a:solidFill>
                  <a:schemeClr val="tx1">
                    <a:lumMod val="75000"/>
                    <a:lumOff val="25000"/>
                  </a:schemeClr>
                </a:solidFill>
                <a:cs typeface="+mn-ea"/>
                <a:sym typeface="+mn-lt"/>
              </a:rPr>
              <a:t>点击输入您的文字内容或复制粘贴具体文本</a:t>
            </a:r>
            <a:endParaRPr lang="en-US" altLang="zh-CN" sz="1400" dirty="0">
              <a:solidFill>
                <a:schemeClr val="tx1">
                  <a:lumMod val="75000"/>
                  <a:lumOff val="25000"/>
                </a:schemeClr>
              </a:solidFill>
              <a:cs typeface="+mn-ea"/>
              <a:sym typeface="+mn-lt"/>
            </a:endParaRPr>
          </a:p>
        </p:txBody>
      </p:sp>
      <p:sp>
        <p:nvSpPr>
          <p:cNvPr id="68" name="文本框 60"/>
          <p:cNvSpPr txBox="1"/>
          <p:nvPr/>
        </p:nvSpPr>
        <p:spPr>
          <a:xfrm>
            <a:off x="3406110" y="4683459"/>
            <a:ext cx="2304790" cy="628826"/>
          </a:xfrm>
          <a:prstGeom prst="rect">
            <a:avLst/>
          </a:prstGeom>
          <a:noFill/>
        </p:spPr>
        <p:txBody>
          <a:bodyPr wrap="square" rtlCol="0">
            <a:spAutoFit/>
          </a:bodyPr>
          <a:lstStyle/>
          <a:p>
            <a:pPr algn="r">
              <a:lnSpc>
                <a:spcPct val="130000"/>
              </a:lnSpc>
            </a:pPr>
            <a:r>
              <a:rPr lang="zh-CN" altLang="en-US" sz="1400" dirty="0">
                <a:solidFill>
                  <a:schemeClr val="tx1">
                    <a:lumMod val="75000"/>
                    <a:lumOff val="25000"/>
                  </a:schemeClr>
                </a:solidFill>
                <a:cs typeface="+mn-ea"/>
                <a:sym typeface="+mn-lt"/>
              </a:rPr>
              <a:t>点击输入您的文字内容或复制粘贴具体文本</a:t>
            </a:r>
            <a:endParaRPr lang="en-US" altLang="zh-CN" sz="14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82101739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linds(horizontal)">
                                      <p:cBhvr>
                                        <p:cTn id="31" dur="500"/>
                                        <p:tgtEl>
                                          <p:spTgt spid="2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blinds(horizontal)">
                                      <p:cBhvr>
                                        <p:cTn id="34" dur="500"/>
                                        <p:tgtEl>
                                          <p:spTgt spid="28"/>
                                        </p:tgtEl>
                                      </p:cBhvr>
                                    </p:animEffect>
                                  </p:childTnLst>
                                </p:cTn>
                              </p:par>
                              <p:par>
                                <p:cTn id="35" presetID="3" presetClass="entr" presetSubtype="1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blinds(horizontal)">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blinds(horizontal)">
                                      <p:cBhvr>
                                        <p:cTn id="45" dur="500"/>
                                        <p:tgtEl>
                                          <p:spTgt spid="4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blinds(horizontal)">
                                      <p:cBhvr>
                                        <p:cTn id="48" dur="500"/>
                                        <p:tgtEl>
                                          <p:spTgt spid="4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blinds(horizontal)">
                                      <p:cBhvr>
                                        <p:cTn id="51" dur="500"/>
                                        <p:tgtEl>
                                          <p:spTgt spid="49"/>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blinds(horizontal)">
                                      <p:cBhvr>
                                        <p:cTn id="54" dur="500"/>
                                        <p:tgtEl>
                                          <p:spTgt spid="50"/>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blinds(horizontal)">
                                      <p:cBhvr>
                                        <p:cTn id="57" dur="500"/>
                                        <p:tgtEl>
                                          <p:spTgt spid="51"/>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blinds(horizontal)">
                                      <p:cBhvr>
                                        <p:cTn id="60" dur="500"/>
                                        <p:tgtEl>
                                          <p:spTgt spid="52"/>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blinds(horizontal)">
                                      <p:cBhvr>
                                        <p:cTn id="63" dur="500"/>
                                        <p:tgtEl>
                                          <p:spTgt spid="5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blinds(horizontal)">
                                      <p:cBhvr>
                                        <p:cTn id="66" dur="500"/>
                                        <p:tgtEl>
                                          <p:spTgt spid="54"/>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blinds(horizontal)">
                                      <p:cBhvr>
                                        <p:cTn id="69" dur="500"/>
                                        <p:tgtEl>
                                          <p:spTgt spid="57"/>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blinds(horizontal)">
                                      <p:cBhvr>
                                        <p:cTn id="72" dur="500"/>
                                        <p:tgtEl>
                                          <p:spTgt spid="5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blinds(horizontal)">
                                      <p:cBhvr>
                                        <p:cTn id="77" dur="500"/>
                                        <p:tgtEl>
                                          <p:spTgt spid="59"/>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blinds(horizontal)">
                                      <p:cBhvr>
                                        <p:cTn id="80" dur="500"/>
                                        <p:tgtEl>
                                          <p:spTgt spid="60"/>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61"/>
                                        </p:tgtEl>
                                        <p:attrNameLst>
                                          <p:attrName>style.visibility</p:attrName>
                                        </p:attrNameLst>
                                      </p:cBhvr>
                                      <p:to>
                                        <p:strVal val="visible"/>
                                      </p:to>
                                    </p:set>
                                    <p:animEffect transition="in" filter="blinds(horizontal)">
                                      <p:cBhvr>
                                        <p:cTn id="83" dur="500"/>
                                        <p:tgtEl>
                                          <p:spTgt spid="61"/>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62"/>
                                        </p:tgtEl>
                                        <p:attrNameLst>
                                          <p:attrName>style.visibility</p:attrName>
                                        </p:attrNameLst>
                                      </p:cBhvr>
                                      <p:to>
                                        <p:strVal val="visible"/>
                                      </p:to>
                                    </p:set>
                                    <p:animEffect transition="in" filter="blinds(horizontal)">
                                      <p:cBhvr>
                                        <p:cTn id="86" dur="500"/>
                                        <p:tgtEl>
                                          <p:spTgt spid="62"/>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blinds(horizontal)">
                                      <p:cBhvr>
                                        <p:cTn id="89" dur="500"/>
                                        <p:tgtEl>
                                          <p:spTgt spid="63"/>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64"/>
                                        </p:tgtEl>
                                        <p:attrNameLst>
                                          <p:attrName>style.visibility</p:attrName>
                                        </p:attrNameLst>
                                      </p:cBhvr>
                                      <p:to>
                                        <p:strVal val="visible"/>
                                      </p:to>
                                    </p:set>
                                    <p:animEffect transition="in" filter="blinds(horizontal)">
                                      <p:cBhvr>
                                        <p:cTn id="92" dur="500"/>
                                        <p:tgtEl>
                                          <p:spTgt spid="64"/>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65"/>
                                        </p:tgtEl>
                                        <p:attrNameLst>
                                          <p:attrName>style.visibility</p:attrName>
                                        </p:attrNameLst>
                                      </p:cBhvr>
                                      <p:to>
                                        <p:strVal val="visible"/>
                                      </p:to>
                                    </p:set>
                                    <p:animEffect transition="in" filter="blinds(horizontal)">
                                      <p:cBhvr>
                                        <p:cTn id="95" dur="500"/>
                                        <p:tgtEl>
                                          <p:spTgt spid="65"/>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Effect transition="in" filter="blinds(horizontal)">
                                      <p:cBhvr>
                                        <p:cTn id="98" dur="500"/>
                                        <p:tgtEl>
                                          <p:spTgt spid="66"/>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blinds(horizontal)">
                                      <p:cBhvr>
                                        <p:cTn id="101" dur="500"/>
                                        <p:tgtEl>
                                          <p:spTgt spid="67"/>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blinds(horizontal)">
                                      <p:cBhvr>
                                        <p:cTn id="10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animBg="1"/>
      <p:bldP spid="8" grpId="0" animBg="1"/>
      <p:bldP spid="9" grpId="0"/>
      <p:bldP spid="10" grpId="0"/>
      <p:bldP spid="27" grpId="0"/>
      <p:bldP spid="28" grpId="0"/>
      <p:bldP spid="35" grpId="0"/>
      <p:bldP spid="47" grpId="0" animBg="1"/>
      <p:bldP spid="48" grpId="0" animBg="1"/>
      <p:bldP spid="49" grpId="0"/>
      <p:bldP spid="50" grpId="0"/>
      <p:bldP spid="51" grpId="0" animBg="1"/>
      <p:bldP spid="52" grpId="0" animBg="1"/>
      <p:bldP spid="53" grpId="0"/>
      <p:bldP spid="54" grpId="0"/>
      <p:bldP spid="57" grpId="0"/>
      <p:bldP spid="58" grpId="0"/>
      <p:bldP spid="59" grpId="0" animBg="1"/>
      <p:bldP spid="60" grpId="0" animBg="1"/>
      <p:bldP spid="61" grpId="0"/>
      <p:bldP spid="62" grpId="0"/>
      <p:bldP spid="63" grpId="0" animBg="1"/>
      <p:bldP spid="64" grpId="0" animBg="1"/>
      <p:bldP spid="65" grpId="0"/>
      <p:bldP spid="66" grpId="0"/>
      <p:bldP spid="67" grpId="0"/>
      <p:bldP spid="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图片包含 游戏机, 电子, 电路&#10;&#10;描述已自动生成"/>
          <p:cNvPicPr>
            <a:picLocks noChangeAspect="1"/>
          </p:cNvPicPr>
          <p:nvPr/>
        </p:nvPicPr>
        <p:blipFill rotWithShape="1">
          <a:blip r:embed="rId3">
            <a:extLst>
              <a:ext uri="{28A0092B-C50C-407E-A947-70E740481C1C}">
                <a14:useLocalDpi xmlns:a14="http://schemas.microsoft.com/office/drawing/2010/main" val="0"/>
              </a:ext>
            </a:extLst>
          </a:blip>
          <a:srcRect l="15895" t="3886" r="19610" b="-831"/>
          <a:stretch>
            <a:fillRect/>
          </a:stretch>
        </p:blipFill>
        <p:spPr>
          <a:xfrm>
            <a:off x="7304314" y="2156784"/>
            <a:ext cx="2955006" cy="2965774"/>
          </a:xfrm>
          <a:prstGeom prst="ellipse">
            <a:avLst/>
          </a:prstGeom>
        </p:spPr>
      </p:pic>
      <p:sp>
        <p:nvSpPr>
          <p:cNvPr id="3" name="文本框 2"/>
          <p:cNvSpPr txBox="1">
            <a:spLocks noChangeArrowheads="1"/>
          </p:cNvSpPr>
          <p:nvPr/>
        </p:nvSpPr>
        <p:spPr bwMode="auto">
          <a:xfrm>
            <a:off x="929527" y="1925753"/>
            <a:ext cx="4488632" cy="58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lvl1pPr indent="44958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r" defTabSz="914400">
              <a:lnSpc>
                <a:spcPts val="2000"/>
              </a:lnSpc>
            </a:pPr>
            <a:r>
              <a:rPr lang="zh-CN" altLang="en-US" sz="1400" kern="0" dirty="0">
                <a:solidFill>
                  <a:schemeClr val="tx1">
                    <a:lumMod val="75000"/>
                    <a:lumOff val="25000"/>
                  </a:schemeClr>
                </a:solidFill>
                <a:latin typeface="+mn-lt"/>
                <a:ea typeface="+mn-ea"/>
                <a:cs typeface="+mn-ea"/>
                <a:sym typeface="+mn-lt"/>
              </a:rPr>
              <a:t>请在此处添加具体内容，文字尽量言简意赅简单说明即可，不必过于繁琐，注意版面美观度。</a:t>
            </a:r>
            <a:endParaRPr lang="zh-CN" altLang="en-US" sz="1400" dirty="0">
              <a:solidFill>
                <a:schemeClr val="tx1">
                  <a:lumMod val="75000"/>
                  <a:lumOff val="25000"/>
                </a:schemeClr>
              </a:solidFill>
              <a:latin typeface="+mn-lt"/>
              <a:ea typeface="+mn-ea"/>
              <a:cs typeface="+mn-ea"/>
              <a:sym typeface="+mn-lt"/>
            </a:endParaRPr>
          </a:p>
        </p:txBody>
      </p:sp>
      <p:sp>
        <p:nvSpPr>
          <p:cNvPr id="4" name="空心弧 12"/>
          <p:cNvSpPr>
            <a:spLocks noChangeArrowheads="1"/>
          </p:cNvSpPr>
          <p:nvPr/>
        </p:nvSpPr>
        <p:spPr bwMode="auto">
          <a:xfrm>
            <a:off x="6026221" y="857520"/>
            <a:ext cx="5436162" cy="5488898"/>
          </a:xfrm>
          <a:custGeom>
            <a:avLst/>
            <a:gdLst>
              <a:gd name="T0" fmla="*/ 4057281 w 4057966"/>
              <a:gd name="T1" fmla="*/ 1994398 h 4095198"/>
              <a:gd name="T2" fmla="*/ 4057966 w 4057966"/>
              <a:gd name="T3" fmla="*/ 2047598 h 4095198"/>
              <a:gd name="T4" fmla="*/ 2028983 w 4057966"/>
              <a:gd name="T5" fmla="*/ 4095197 h 4095198"/>
              <a:gd name="T6" fmla="*/ 0 w 4057966"/>
              <a:gd name="T7" fmla="*/ 2047598 h 4095198"/>
              <a:gd name="T8" fmla="*/ 1986128 w 4057966"/>
              <a:gd name="T9" fmla="*/ 447 h 4095198"/>
              <a:gd name="T10" fmla="*/ 2002254 w 4057966"/>
              <a:gd name="T11" fmla="*/ 764360 h 4095198"/>
              <a:gd name="T12" fmla="*/ 764074 w 4057966"/>
              <a:gd name="T13" fmla="*/ 2047597 h 4095198"/>
              <a:gd name="T14" fmla="*/ 2028982 w 4057966"/>
              <a:gd name="T15" fmla="*/ 3331121 h 4095198"/>
              <a:gd name="T16" fmla="*/ 3293890 w 4057966"/>
              <a:gd name="T17" fmla="*/ 2047597 h 4095198"/>
              <a:gd name="T18" fmla="*/ 3293472 w 4057966"/>
              <a:gd name="T19" fmla="*/ 2014266 h 4095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966" h="4095198">
                <a:moveTo>
                  <a:pt x="4057281" y="1994398"/>
                </a:moveTo>
                <a:cubicBezTo>
                  <a:pt x="4057741" y="2012065"/>
                  <a:pt x="4057966" y="2029805"/>
                  <a:pt x="4057966" y="2047598"/>
                </a:cubicBezTo>
                <a:cubicBezTo>
                  <a:pt x="4057966" y="3178456"/>
                  <a:pt x="3149559" y="4095197"/>
                  <a:pt x="2028983" y="4095197"/>
                </a:cubicBezTo>
                <a:cubicBezTo>
                  <a:pt x="908407" y="4095197"/>
                  <a:pt x="0" y="3178456"/>
                  <a:pt x="0" y="2047598"/>
                </a:cubicBezTo>
                <a:cubicBezTo>
                  <a:pt x="0" y="931123"/>
                  <a:pt x="885447" y="23352"/>
                  <a:pt x="1986128" y="447"/>
                </a:cubicBezTo>
                <a:lnTo>
                  <a:pt x="2002254" y="764360"/>
                </a:lnTo>
                <a:cubicBezTo>
                  <a:pt x="1315932" y="778863"/>
                  <a:pt x="764074" y="1347835"/>
                  <a:pt x="764074" y="2047597"/>
                </a:cubicBezTo>
                <a:cubicBezTo>
                  <a:pt x="764074" y="2756468"/>
                  <a:pt x="1330393" y="3331121"/>
                  <a:pt x="2028982" y="3331121"/>
                </a:cubicBezTo>
                <a:cubicBezTo>
                  <a:pt x="2727571" y="3331121"/>
                  <a:pt x="3293890" y="2756468"/>
                  <a:pt x="3293890" y="2047597"/>
                </a:cubicBezTo>
                <a:cubicBezTo>
                  <a:pt x="3293890" y="2036453"/>
                  <a:pt x="3293750" y="2025342"/>
                  <a:pt x="3293472" y="2014266"/>
                </a:cubicBezTo>
                <a:close/>
              </a:path>
            </a:pathLst>
          </a:custGeom>
          <a:solidFill>
            <a:schemeClr val="tx2"/>
          </a:solidFill>
          <a:ln>
            <a:noFill/>
          </a:ln>
          <a:effectLst>
            <a:outerShdw blurRad="101600" dist="76200" dir="2700000" algn="tl" rotWithShape="0">
              <a:prstClr val="black">
                <a:alpha val="30000"/>
              </a:prstClr>
            </a:outerShdw>
          </a:effectLst>
        </p:spPr>
        <p:txBody>
          <a:bodyPr lIns="91388" tIns="45694" rIns="91388" bIns="45694"/>
          <a:lstStyle/>
          <a:p>
            <a:pPr defTabSz="608965"/>
            <a:endParaRPr lang="zh-CN" altLang="en-US" sz="2400">
              <a:solidFill>
                <a:prstClr val="black"/>
              </a:solidFill>
              <a:cs typeface="+mn-ea"/>
              <a:sym typeface="+mn-lt"/>
            </a:endParaRPr>
          </a:p>
        </p:txBody>
      </p:sp>
      <p:sp>
        <p:nvSpPr>
          <p:cNvPr id="5" name="椭圆 4"/>
          <p:cNvSpPr/>
          <p:nvPr/>
        </p:nvSpPr>
        <p:spPr>
          <a:xfrm>
            <a:off x="5897707" y="1706565"/>
            <a:ext cx="655265" cy="653880"/>
          </a:xfrm>
          <a:prstGeom prst="ellipse">
            <a:avLst/>
          </a:prstGeom>
          <a:solidFill>
            <a:schemeClr val="accent4"/>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88" tIns="45694" rIns="91388" bIns="45694" anchor="ctr"/>
          <a:lstStyle/>
          <a:p>
            <a:pPr algn="ctr" defTabSz="608965"/>
            <a:r>
              <a:rPr lang="en-US" altLang="zh-CN" sz="2400" noProof="1">
                <a:solidFill>
                  <a:schemeClr val="bg1"/>
                </a:solidFill>
                <a:cs typeface="+mn-ea"/>
                <a:sym typeface="+mn-lt"/>
              </a:rPr>
              <a:t>1</a:t>
            </a:r>
            <a:endParaRPr lang="zh-CN" altLang="en-US" sz="2400" noProof="1">
              <a:solidFill>
                <a:schemeClr val="bg1"/>
              </a:solidFill>
              <a:cs typeface="+mn-ea"/>
              <a:sym typeface="+mn-lt"/>
            </a:endParaRPr>
          </a:p>
        </p:txBody>
      </p:sp>
      <p:sp>
        <p:nvSpPr>
          <p:cNvPr id="6" name="椭圆 5"/>
          <p:cNvSpPr/>
          <p:nvPr/>
        </p:nvSpPr>
        <p:spPr>
          <a:xfrm>
            <a:off x="5420142" y="3213496"/>
            <a:ext cx="653679" cy="655467"/>
          </a:xfrm>
          <a:prstGeom prst="ellipse">
            <a:avLst/>
          </a:prstGeom>
          <a:solidFill>
            <a:schemeClr val="accent4"/>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88" tIns="45694" rIns="91388" bIns="45694" anchor="ctr"/>
          <a:lstStyle/>
          <a:p>
            <a:pPr algn="ctr" defTabSz="608965"/>
            <a:r>
              <a:rPr lang="en-US" altLang="zh-CN" sz="2400" noProof="1">
                <a:solidFill>
                  <a:schemeClr val="bg1"/>
                </a:solidFill>
                <a:cs typeface="+mn-ea"/>
                <a:sym typeface="+mn-lt"/>
              </a:rPr>
              <a:t>2</a:t>
            </a:r>
            <a:endParaRPr lang="zh-CN" altLang="en-US" sz="2400" noProof="1">
              <a:solidFill>
                <a:schemeClr val="bg1"/>
              </a:solidFill>
              <a:cs typeface="+mn-ea"/>
              <a:sym typeface="+mn-lt"/>
            </a:endParaRPr>
          </a:p>
        </p:txBody>
      </p:sp>
      <p:sp>
        <p:nvSpPr>
          <p:cNvPr id="7" name="椭圆 6"/>
          <p:cNvSpPr/>
          <p:nvPr/>
        </p:nvSpPr>
        <p:spPr>
          <a:xfrm>
            <a:off x="5897707" y="4610133"/>
            <a:ext cx="655265" cy="655467"/>
          </a:xfrm>
          <a:prstGeom prst="ellipse">
            <a:avLst/>
          </a:prstGeom>
          <a:solidFill>
            <a:schemeClr val="accent4"/>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88" tIns="45694" rIns="91388" bIns="45694" anchor="ctr"/>
          <a:lstStyle/>
          <a:p>
            <a:pPr algn="ctr" defTabSz="608965"/>
            <a:r>
              <a:rPr lang="en-US" altLang="zh-CN" sz="2400" noProof="1">
                <a:solidFill>
                  <a:schemeClr val="bg1"/>
                </a:solidFill>
                <a:cs typeface="+mn-ea"/>
                <a:sym typeface="+mn-lt"/>
              </a:rPr>
              <a:t>3</a:t>
            </a:r>
            <a:endParaRPr lang="zh-CN" altLang="en-US" sz="2400" noProof="1">
              <a:solidFill>
                <a:schemeClr val="bg1"/>
              </a:solidFill>
              <a:cs typeface="+mn-ea"/>
              <a:sym typeface="+mn-lt"/>
            </a:endParaRPr>
          </a:p>
        </p:txBody>
      </p:sp>
      <p:sp>
        <p:nvSpPr>
          <p:cNvPr id="8" name="矩形 7"/>
          <p:cNvSpPr>
            <a:spLocks noChangeArrowheads="1"/>
          </p:cNvSpPr>
          <p:nvPr/>
        </p:nvSpPr>
        <p:spPr bwMode="auto">
          <a:xfrm>
            <a:off x="4395198" y="1576593"/>
            <a:ext cx="1694652" cy="33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p>
            <a:pPr defTabSz="608965"/>
            <a:r>
              <a:rPr lang="zh-CN" altLang="en-US" sz="1600" dirty="0">
                <a:solidFill>
                  <a:prstClr val="black">
                    <a:lumMod val="75000"/>
                    <a:lumOff val="25000"/>
                  </a:prstClr>
                </a:solidFill>
                <a:cs typeface="+mn-ea"/>
                <a:sym typeface="+mn-lt"/>
              </a:rPr>
              <a:t>添加标题</a:t>
            </a:r>
          </a:p>
        </p:txBody>
      </p:sp>
      <p:sp>
        <p:nvSpPr>
          <p:cNvPr id="9" name="文本框 8"/>
          <p:cNvSpPr txBox="1">
            <a:spLocks noChangeArrowheads="1"/>
          </p:cNvSpPr>
          <p:nvPr/>
        </p:nvSpPr>
        <p:spPr bwMode="auto">
          <a:xfrm>
            <a:off x="458307" y="3468400"/>
            <a:ext cx="4488632" cy="58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lvl1pPr indent="44958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r" defTabSz="914400">
              <a:lnSpc>
                <a:spcPts val="2000"/>
              </a:lnSpc>
            </a:pPr>
            <a:r>
              <a:rPr lang="zh-CN" altLang="en-US" sz="1400" kern="0" dirty="0">
                <a:solidFill>
                  <a:schemeClr val="tx1">
                    <a:lumMod val="75000"/>
                    <a:lumOff val="25000"/>
                  </a:schemeClr>
                </a:solidFill>
                <a:latin typeface="+mn-lt"/>
                <a:ea typeface="+mn-ea"/>
                <a:cs typeface="+mn-ea"/>
                <a:sym typeface="+mn-lt"/>
              </a:rPr>
              <a:t>请在此处添加具体内容，文字尽量言简意赅简单说明即可，不必过于繁琐，注意版面美观度。</a:t>
            </a:r>
            <a:endParaRPr lang="zh-CN" altLang="en-US" sz="1400" dirty="0">
              <a:solidFill>
                <a:schemeClr val="tx1">
                  <a:lumMod val="75000"/>
                  <a:lumOff val="25000"/>
                </a:schemeClr>
              </a:solidFill>
              <a:latin typeface="+mn-lt"/>
              <a:ea typeface="+mn-ea"/>
              <a:cs typeface="+mn-ea"/>
              <a:sym typeface="+mn-lt"/>
            </a:endParaRPr>
          </a:p>
        </p:txBody>
      </p:sp>
      <p:sp>
        <p:nvSpPr>
          <p:cNvPr id="10" name="矩形 9"/>
          <p:cNvSpPr>
            <a:spLocks noChangeArrowheads="1"/>
          </p:cNvSpPr>
          <p:nvPr/>
        </p:nvSpPr>
        <p:spPr bwMode="auto">
          <a:xfrm>
            <a:off x="3909699" y="3076390"/>
            <a:ext cx="1694652" cy="33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p>
            <a:pPr defTabSz="608965"/>
            <a:r>
              <a:rPr lang="zh-CN" altLang="en-US" sz="1600" dirty="0">
                <a:solidFill>
                  <a:prstClr val="black">
                    <a:lumMod val="75000"/>
                    <a:lumOff val="25000"/>
                  </a:prstClr>
                </a:solidFill>
                <a:cs typeface="+mn-ea"/>
                <a:sym typeface="+mn-lt"/>
              </a:rPr>
              <a:t>添加标题</a:t>
            </a:r>
          </a:p>
        </p:txBody>
      </p:sp>
      <p:sp>
        <p:nvSpPr>
          <p:cNvPr id="11" name="文本框 10"/>
          <p:cNvSpPr txBox="1">
            <a:spLocks noChangeArrowheads="1"/>
          </p:cNvSpPr>
          <p:nvPr/>
        </p:nvSpPr>
        <p:spPr bwMode="auto">
          <a:xfrm>
            <a:off x="801013" y="4882494"/>
            <a:ext cx="4488632" cy="58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lvl1pPr indent="44958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r" defTabSz="914400">
              <a:lnSpc>
                <a:spcPts val="2000"/>
              </a:lnSpc>
            </a:pPr>
            <a:r>
              <a:rPr lang="zh-CN" altLang="en-US" sz="1400" kern="0" dirty="0">
                <a:solidFill>
                  <a:schemeClr val="tx1">
                    <a:lumMod val="75000"/>
                    <a:lumOff val="25000"/>
                  </a:schemeClr>
                </a:solidFill>
                <a:latin typeface="+mn-lt"/>
                <a:ea typeface="+mn-ea"/>
                <a:cs typeface="+mn-ea"/>
                <a:sym typeface="+mn-lt"/>
              </a:rPr>
              <a:t>请在此处添加具体内容，文字尽量言简意赅简单说明即可，不必过于繁琐，注意版面美观度。</a:t>
            </a:r>
            <a:endParaRPr lang="zh-CN" altLang="en-US" sz="1400" dirty="0">
              <a:solidFill>
                <a:schemeClr val="tx1">
                  <a:lumMod val="75000"/>
                  <a:lumOff val="25000"/>
                </a:schemeClr>
              </a:solidFill>
              <a:latin typeface="+mn-lt"/>
              <a:ea typeface="+mn-ea"/>
              <a:cs typeface="+mn-ea"/>
              <a:sym typeface="+mn-lt"/>
            </a:endParaRPr>
          </a:p>
        </p:txBody>
      </p:sp>
      <p:sp>
        <p:nvSpPr>
          <p:cNvPr id="12" name="矩形 11"/>
          <p:cNvSpPr>
            <a:spLocks noChangeArrowheads="1"/>
          </p:cNvSpPr>
          <p:nvPr/>
        </p:nvSpPr>
        <p:spPr bwMode="auto">
          <a:xfrm>
            <a:off x="4266684" y="4490484"/>
            <a:ext cx="1694652" cy="33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p>
            <a:pPr defTabSz="608965"/>
            <a:r>
              <a:rPr lang="zh-CN" altLang="en-US" sz="1600" dirty="0">
                <a:solidFill>
                  <a:prstClr val="black">
                    <a:lumMod val="75000"/>
                    <a:lumOff val="25000"/>
                  </a:prstClr>
                </a:solidFill>
                <a:cs typeface="+mn-ea"/>
                <a:sym typeface="+mn-lt"/>
              </a:rPr>
              <a:t>添加标题</a:t>
            </a:r>
          </a:p>
        </p:txBody>
      </p:sp>
      <p:grpSp>
        <p:nvGrpSpPr>
          <p:cNvPr id="28" name="组合 27"/>
          <p:cNvGrpSpPr/>
          <p:nvPr/>
        </p:nvGrpSpPr>
        <p:grpSpPr>
          <a:xfrm>
            <a:off x="2589713" y="2798356"/>
            <a:ext cx="638360" cy="471927"/>
            <a:chOff x="1102360" y="2641066"/>
            <a:chExt cx="1237451" cy="914824"/>
          </a:xfrm>
        </p:grpSpPr>
        <p:sp>
          <p:nvSpPr>
            <p:cNvPr id="29" name="矩形 28"/>
            <p:cNvSpPr/>
            <p:nvPr/>
          </p:nvSpPr>
          <p:spPr>
            <a:xfrm rot="1979526">
              <a:off x="1385990" y="2948122"/>
              <a:ext cx="953821" cy="607768"/>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1102360" y="2641066"/>
              <a:ext cx="660400" cy="660400"/>
            </a:xfrm>
            <a:prstGeom prst="ellipse">
              <a:avLst/>
            </a:prstGeom>
            <a:solidFill>
              <a:schemeClr val="bg1"/>
            </a:solidFill>
            <a:ln>
              <a:solidFill>
                <a:schemeClr val="bg1"/>
              </a:solid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p:cNvGrpSpPr/>
          <p:nvPr/>
        </p:nvGrpSpPr>
        <p:grpSpPr>
          <a:xfrm>
            <a:off x="5578527" y="5872737"/>
            <a:ext cx="638360" cy="471927"/>
            <a:chOff x="1102360" y="2641066"/>
            <a:chExt cx="1237451" cy="914824"/>
          </a:xfrm>
        </p:grpSpPr>
        <p:sp>
          <p:nvSpPr>
            <p:cNvPr id="27" name="矩形 26"/>
            <p:cNvSpPr/>
            <p:nvPr/>
          </p:nvSpPr>
          <p:spPr>
            <a:xfrm rot="1979526">
              <a:off x="1385990" y="2948122"/>
              <a:ext cx="953821" cy="607768"/>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1102360" y="2641066"/>
              <a:ext cx="660400" cy="660400"/>
            </a:xfrm>
            <a:prstGeom prst="ellipse">
              <a:avLst/>
            </a:prstGeom>
            <a:solidFill>
              <a:schemeClr val="bg1"/>
            </a:solidFill>
            <a:ln>
              <a:solidFill>
                <a:schemeClr val="bg1"/>
              </a:solid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34"/>
          <p:cNvGrpSpPr/>
          <p:nvPr/>
        </p:nvGrpSpPr>
        <p:grpSpPr>
          <a:xfrm>
            <a:off x="11143203" y="2646173"/>
            <a:ext cx="638360" cy="471927"/>
            <a:chOff x="1102360" y="2641066"/>
            <a:chExt cx="1237451" cy="914824"/>
          </a:xfrm>
        </p:grpSpPr>
        <p:sp>
          <p:nvSpPr>
            <p:cNvPr id="36" name="矩形 35"/>
            <p:cNvSpPr/>
            <p:nvPr/>
          </p:nvSpPr>
          <p:spPr>
            <a:xfrm rot="1979526">
              <a:off x="1385990" y="2948122"/>
              <a:ext cx="953821" cy="607768"/>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1102360" y="2641066"/>
              <a:ext cx="660400" cy="660400"/>
            </a:xfrm>
            <a:prstGeom prst="ellipse">
              <a:avLst/>
            </a:prstGeom>
            <a:solidFill>
              <a:schemeClr val="bg1"/>
            </a:solidFill>
            <a:ln>
              <a:solidFill>
                <a:schemeClr val="bg1"/>
              </a:solid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8" name="文本框 37"/>
          <p:cNvSpPr txBox="1"/>
          <p:nvPr/>
        </p:nvSpPr>
        <p:spPr>
          <a:xfrm>
            <a:off x="1207035" y="74386"/>
            <a:ext cx="3057247" cy="523220"/>
          </a:xfrm>
          <a:prstGeom prst="rect">
            <a:avLst/>
          </a:prstGeom>
          <a:noFill/>
        </p:spPr>
        <p:txBody>
          <a:bodyPr wrap="none" rtlCol="0">
            <a:spAutoFit/>
          </a:bodyPr>
          <a:lstStyle/>
          <a:p>
            <a:r>
              <a:rPr kumimoji="1" lang="zh-CN" altLang="en-US" sz="2800" dirty="0">
                <a:solidFill>
                  <a:schemeClr val="bg1"/>
                </a:solidFill>
                <a:cs typeface="+mn-ea"/>
                <a:sym typeface="+mn-lt"/>
              </a:rPr>
              <a:t>工作完成进度汇报</a:t>
            </a:r>
          </a:p>
        </p:txBody>
      </p:sp>
      <p:sp>
        <p:nvSpPr>
          <p:cNvPr id="39" name="文本框 38"/>
          <p:cNvSpPr txBox="1"/>
          <p:nvPr/>
        </p:nvSpPr>
        <p:spPr>
          <a:xfrm>
            <a:off x="4212096" y="130907"/>
            <a:ext cx="3171546" cy="422423"/>
          </a:xfrm>
          <a:prstGeom prst="rect">
            <a:avLst/>
          </a:prstGeom>
          <a:noFill/>
        </p:spPr>
        <p:txBody>
          <a:bodyPr wrap="square" rtlCol="0">
            <a:spAutoFit/>
          </a:bodyPr>
          <a:lstStyle/>
          <a:p>
            <a:pPr>
              <a:lnSpc>
                <a:spcPct val="110000"/>
              </a:lnSpc>
            </a:pPr>
            <a:r>
              <a:rPr lang="en-GB" altLang="zh-CN" sz="1000" dirty="0">
                <a:solidFill>
                  <a:schemeClr val="bg1"/>
                </a:solidFill>
                <a:cs typeface="+mn-ea"/>
                <a:sym typeface="+mn-lt"/>
              </a:rPr>
              <a:t>Enter the relevant content you need here. Thank you for downloading our PPT template file.</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30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500"/>
                                        <p:tgtEl>
                                          <p:spTgt spid="4"/>
                                        </p:tgtEl>
                                      </p:cBhvr>
                                    </p:animEffect>
                                  </p:childTnLst>
                                </p:cTn>
                              </p:par>
                              <p:par>
                                <p:cTn id="8" presetID="23" presetClass="entr" presetSubtype="16" fill="hold" grpId="0" nodeType="withEffect">
                                  <p:stCondLst>
                                    <p:cond delay="140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70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par>
                                <p:cTn id="15" presetID="10" presetClass="entr" presetSubtype="0" fill="hold" grpId="0" nodeType="withEffect">
                                  <p:stCondLst>
                                    <p:cond delay="2000"/>
                                  </p:stCondLst>
                                  <p:iterate type="lt">
                                    <p:tmPct val="2857"/>
                                  </p:iterate>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23" presetClass="entr" presetSubtype="16" fill="hold" grpId="0" nodeType="withEffect">
                                  <p:stCondLst>
                                    <p:cond delay="260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childTnLst>
                                </p:cTn>
                              </p:par>
                              <p:par>
                                <p:cTn id="22" presetID="22" presetClass="entr" presetSubtype="8" fill="hold" grpId="0" nodeType="withEffect">
                                  <p:stCondLst>
                                    <p:cond delay="290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10" presetClass="entr" presetSubtype="0" fill="hold" grpId="0" nodeType="withEffect">
                                  <p:stCondLst>
                                    <p:cond delay="3300"/>
                                  </p:stCondLst>
                                  <p:iterate type="lt">
                                    <p:tmPct val="2857"/>
                                  </p:iterate>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par>
                                <p:cTn id="28" presetID="23" presetClass="entr" presetSubtype="16" fill="hold" grpId="0" nodeType="withEffect">
                                  <p:stCondLst>
                                    <p:cond delay="390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childTnLst>
                                </p:cTn>
                              </p:par>
                              <p:par>
                                <p:cTn id="32" presetID="22" presetClass="entr" presetSubtype="8" fill="hold" grpId="0" nodeType="withEffect">
                                  <p:stCondLst>
                                    <p:cond delay="430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par>
                                <p:cTn id="35" presetID="10" presetClass="entr" presetSubtype="0" fill="hold" grpId="0" nodeType="withEffect">
                                  <p:stCondLst>
                                    <p:cond delay="4700"/>
                                  </p:stCondLst>
                                  <p:iterate type="lt">
                                    <p:tmPct val="2857"/>
                                  </p:iterate>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fade">
                                      <p:cBhvr>
                                        <p:cTn id="37" dur="500"/>
                                        <p:tgtEl>
                                          <p:spTgt spid="11">
                                            <p:txEl>
                                              <p:pRg st="0" end="0"/>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linds(horizontal)">
                                      <p:cBhvr>
                                        <p:cTn id="40" dur="500"/>
                                        <p:tgtEl>
                                          <p:spTgt spid="3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linds(horizontal)">
                                      <p:cBhvr>
                                        <p:cTn id="4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p:bldP spid="9" grpId="0" build="p"/>
      <p:bldP spid="10" grpId="0"/>
      <p:bldP spid="11" grpId="0" build="p"/>
      <p:bldP spid="12" grpId="0"/>
      <p:bldP spid="38" grpId="0"/>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7288713" y="2264956"/>
            <a:ext cx="638360" cy="471927"/>
            <a:chOff x="1102360" y="2641066"/>
            <a:chExt cx="1237451" cy="914824"/>
          </a:xfrm>
          <a:solidFill>
            <a:schemeClr val="bg1"/>
          </a:solidFill>
        </p:grpSpPr>
        <p:sp>
          <p:nvSpPr>
            <p:cNvPr id="23" name="矩形 22"/>
            <p:cNvSpPr/>
            <p:nvPr/>
          </p:nvSpPr>
          <p:spPr>
            <a:xfrm rot="1979526">
              <a:off x="1385990" y="2948122"/>
              <a:ext cx="953821" cy="6077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1102360" y="2641066"/>
              <a:ext cx="660400" cy="660400"/>
            </a:xfrm>
            <a:prstGeom prst="ellipse">
              <a:avLst/>
            </a:prstGeom>
            <a:solidFill>
              <a:schemeClr val="bg2"/>
            </a:solidFill>
            <a:ln>
              <a:solidFill>
                <a:schemeClr val="bg1"/>
              </a:solid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7326813" y="4500156"/>
            <a:ext cx="638360" cy="471927"/>
            <a:chOff x="1102360" y="2641066"/>
            <a:chExt cx="1237451" cy="914824"/>
          </a:xfrm>
          <a:solidFill>
            <a:schemeClr val="bg1"/>
          </a:solidFill>
        </p:grpSpPr>
        <p:sp>
          <p:nvSpPr>
            <p:cNvPr id="26" name="矩形 25"/>
            <p:cNvSpPr/>
            <p:nvPr/>
          </p:nvSpPr>
          <p:spPr>
            <a:xfrm rot="1979526">
              <a:off x="1385990" y="2948122"/>
              <a:ext cx="953821" cy="6077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102360" y="2641066"/>
              <a:ext cx="660400" cy="660400"/>
            </a:xfrm>
            <a:prstGeom prst="ellipse">
              <a:avLst/>
            </a:prstGeom>
            <a:solidFill>
              <a:schemeClr val="accent4"/>
            </a:solidFill>
            <a:ln>
              <a:solidFill>
                <a:schemeClr val="bg1"/>
              </a:solid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nvGrpSpPr>
        <p:grpSpPr>
          <a:xfrm>
            <a:off x="1307013" y="1287056"/>
            <a:ext cx="638360" cy="471927"/>
            <a:chOff x="1102360" y="2641066"/>
            <a:chExt cx="1237451" cy="914824"/>
          </a:xfrm>
          <a:solidFill>
            <a:schemeClr val="bg1"/>
          </a:solidFill>
        </p:grpSpPr>
        <p:sp>
          <p:nvSpPr>
            <p:cNvPr id="29" name="矩形 28"/>
            <p:cNvSpPr/>
            <p:nvPr/>
          </p:nvSpPr>
          <p:spPr>
            <a:xfrm rot="1979526">
              <a:off x="1385990" y="2948122"/>
              <a:ext cx="953821" cy="6077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1102360" y="2641066"/>
              <a:ext cx="660400" cy="660400"/>
            </a:xfrm>
            <a:prstGeom prst="ellipse">
              <a:avLst/>
            </a:prstGeom>
            <a:solidFill>
              <a:schemeClr val="accent4"/>
            </a:solidFill>
            <a:ln>
              <a:solidFill>
                <a:schemeClr val="bg1"/>
              </a:solid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1" name="组合 30"/>
          <p:cNvGrpSpPr/>
          <p:nvPr/>
        </p:nvGrpSpPr>
        <p:grpSpPr>
          <a:xfrm>
            <a:off x="1307013" y="3433356"/>
            <a:ext cx="638360" cy="471927"/>
            <a:chOff x="1102360" y="2641066"/>
            <a:chExt cx="1237451" cy="914824"/>
          </a:xfrm>
          <a:solidFill>
            <a:schemeClr val="bg1"/>
          </a:solidFill>
        </p:grpSpPr>
        <p:sp>
          <p:nvSpPr>
            <p:cNvPr id="32" name="矩形 31"/>
            <p:cNvSpPr/>
            <p:nvPr/>
          </p:nvSpPr>
          <p:spPr>
            <a:xfrm rot="1979526">
              <a:off x="1385990" y="2948122"/>
              <a:ext cx="953821" cy="6077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1102360" y="2641066"/>
              <a:ext cx="660400" cy="660400"/>
            </a:xfrm>
            <a:prstGeom prst="ellipse">
              <a:avLst/>
            </a:prstGeom>
            <a:solidFill>
              <a:schemeClr val="bg2"/>
            </a:solidFill>
            <a:ln>
              <a:solidFill>
                <a:schemeClr val="bg1"/>
              </a:solid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 name="文字框 12"/>
          <p:cNvSpPr txBox="1"/>
          <p:nvPr/>
        </p:nvSpPr>
        <p:spPr>
          <a:xfrm>
            <a:off x="5271661" y="1887851"/>
            <a:ext cx="825927" cy="276999"/>
          </a:xfrm>
          <a:prstGeom prst="rect">
            <a:avLst/>
          </a:prstGeom>
          <a:noFill/>
        </p:spPr>
        <p:txBody>
          <a:bodyPr wrap="square" lIns="0" tIns="0" rIns="0" bIns="0" rtlCol="0">
            <a:spAutoFit/>
          </a:bodyPr>
          <a:lstStyle/>
          <a:p>
            <a:pPr algn="ctr"/>
            <a:r>
              <a:rPr lang="zh-CN" altLang="en-US" b="1" dirty="0">
                <a:solidFill>
                  <a:schemeClr val="tx1">
                    <a:lumMod val="75000"/>
                    <a:lumOff val="25000"/>
                  </a:schemeClr>
                </a:solidFill>
                <a:cs typeface="+mn-ea"/>
                <a:sym typeface="+mn-lt"/>
              </a:rPr>
              <a:t>项目</a:t>
            </a:r>
            <a:r>
              <a:rPr lang="en-US" altLang="zh-CN" b="1" dirty="0">
                <a:solidFill>
                  <a:schemeClr val="tx1">
                    <a:lumMod val="75000"/>
                    <a:lumOff val="25000"/>
                  </a:schemeClr>
                </a:solidFill>
                <a:cs typeface="+mn-ea"/>
                <a:sym typeface="+mn-lt"/>
              </a:rPr>
              <a:t>1</a:t>
            </a:r>
            <a:endParaRPr lang="zh-CN" altLang="en-US" b="1" dirty="0">
              <a:solidFill>
                <a:schemeClr val="tx1">
                  <a:lumMod val="75000"/>
                  <a:lumOff val="25000"/>
                </a:schemeClr>
              </a:solidFill>
              <a:cs typeface="+mn-ea"/>
              <a:sym typeface="+mn-lt"/>
            </a:endParaRPr>
          </a:p>
        </p:txBody>
      </p:sp>
      <p:sp>
        <p:nvSpPr>
          <p:cNvPr id="4" name="文字框 12"/>
          <p:cNvSpPr txBox="1"/>
          <p:nvPr/>
        </p:nvSpPr>
        <p:spPr>
          <a:xfrm flipH="1">
            <a:off x="6129586" y="3019932"/>
            <a:ext cx="825927" cy="276999"/>
          </a:xfrm>
          <a:prstGeom prst="rect">
            <a:avLst/>
          </a:prstGeom>
          <a:noFill/>
        </p:spPr>
        <p:txBody>
          <a:bodyPr wrap="square" lIns="0" tIns="0" rIns="0" bIns="0" rtlCol="0">
            <a:spAutoFit/>
          </a:bodyPr>
          <a:lstStyle/>
          <a:p>
            <a:pPr algn="ctr"/>
            <a:r>
              <a:rPr lang="zh-CN" altLang="en-US" b="1" dirty="0">
                <a:solidFill>
                  <a:schemeClr val="tx1">
                    <a:lumMod val="75000"/>
                    <a:lumOff val="25000"/>
                  </a:schemeClr>
                </a:solidFill>
                <a:cs typeface="+mn-ea"/>
                <a:sym typeface="+mn-lt"/>
              </a:rPr>
              <a:t>项目</a:t>
            </a:r>
            <a:r>
              <a:rPr lang="en-US" altLang="zh-CN" b="1" dirty="0">
                <a:solidFill>
                  <a:schemeClr val="tx1">
                    <a:lumMod val="75000"/>
                    <a:lumOff val="25000"/>
                  </a:schemeClr>
                </a:solidFill>
                <a:cs typeface="+mn-ea"/>
                <a:sym typeface="+mn-lt"/>
              </a:rPr>
              <a:t>2</a:t>
            </a:r>
            <a:endParaRPr lang="zh-CN" altLang="en-US" b="1" dirty="0">
              <a:solidFill>
                <a:schemeClr val="tx1">
                  <a:lumMod val="75000"/>
                  <a:lumOff val="25000"/>
                </a:schemeClr>
              </a:solidFill>
              <a:cs typeface="+mn-ea"/>
              <a:sym typeface="+mn-lt"/>
            </a:endParaRPr>
          </a:p>
        </p:txBody>
      </p:sp>
      <p:sp>
        <p:nvSpPr>
          <p:cNvPr id="5" name="文字框 12"/>
          <p:cNvSpPr txBox="1"/>
          <p:nvPr/>
        </p:nvSpPr>
        <p:spPr>
          <a:xfrm>
            <a:off x="5271661" y="4152013"/>
            <a:ext cx="825927" cy="276999"/>
          </a:xfrm>
          <a:prstGeom prst="rect">
            <a:avLst/>
          </a:prstGeom>
          <a:noFill/>
        </p:spPr>
        <p:txBody>
          <a:bodyPr wrap="square" lIns="0" tIns="0" rIns="0" bIns="0" rtlCol="0">
            <a:spAutoFit/>
          </a:bodyPr>
          <a:lstStyle/>
          <a:p>
            <a:pPr algn="ctr"/>
            <a:r>
              <a:rPr lang="zh-CN" altLang="en-US" b="1" dirty="0">
                <a:solidFill>
                  <a:schemeClr val="tx1">
                    <a:lumMod val="75000"/>
                    <a:lumOff val="25000"/>
                  </a:schemeClr>
                </a:solidFill>
                <a:cs typeface="+mn-ea"/>
                <a:sym typeface="+mn-lt"/>
              </a:rPr>
              <a:t>项目</a:t>
            </a:r>
            <a:r>
              <a:rPr lang="en-US" altLang="zh-CN" b="1" dirty="0">
                <a:solidFill>
                  <a:schemeClr val="tx1">
                    <a:lumMod val="75000"/>
                    <a:lumOff val="25000"/>
                  </a:schemeClr>
                </a:solidFill>
                <a:cs typeface="+mn-ea"/>
                <a:sym typeface="+mn-lt"/>
              </a:rPr>
              <a:t>3</a:t>
            </a:r>
            <a:endParaRPr lang="zh-CN" altLang="en-US" b="1" dirty="0">
              <a:solidFill>
                <a:schemeClr val="tx1">
                  <a:lumMod val="75000"/>
                  <a:lumOff val="25000"/>
                </a:schemeClr>
              </a:solidFill>
              <a:cs typeface="+mn-ea"/>
              <a:sym typeface="+mn-lt"/>
            </a:endParaRPr>
          </a:p>
        </p:txBody>
      </p:sp>
      <p:sp>
        <p:nvSpPr>
          <p:cNvPr id="6" name="文字框 12"/>
          <p:cNvSpPr txBox="1"/>
          <p:nvPr/>
        </p:nvSpPr>
        <p:spPr>
          <a:xfrm flipH="1">
            <a:off x="6129586" y="5284094"/>
            <a:ext cx="825927" cy="276999"/>
          </a:xfrm>
          <a:prstGeom prst="rect">
            <a:avLst/>
          </a:prstGeom>
          <a:noFill/>
        </p:spPr>
        <p:txBody>
          <a:bodyPr wrap="square" lIns="0" tIns="0" rIns="0" bIns="0" rtlCol="0">
            <a:spAutoFit/>
          </a:bodyPr>
          <a:lstStyle/>
          <a:p>
            <a:pPr algn="ctr"/>
            <a:r>
              <a:rPr lang="zh-CN" altLang="en-US" b="1" dirty="0">
                <a:solidFill>
                  <a:schemeClr val="tx1">
                    <a:lumMod val="75000"/>
                    <a:lumOff val="25000"/>
                  </a:schemeClr>
                </a:solidFill>
                <a:cs typeface="+mn-ea"/>
                <a:sym typeface="+mn-lt"/>
              </a:rPr>
              <a:t>项目</a:t>
            </a:r>
            <a:r>
              <a:rPr lang="en-US" altLang="zh-CN" b="1" dirty="0">
                <a:solidFill>
                  <a:schemeClr val="tx1">
                    <a:lumMod val="75000"/>
                    <a:lumOff val="25000"/>
                  </a:schemeClr>
                </a:solidFill>
                <a:cs typeface="+mn-ea"/>
                <a:sym typeface="+mn-lt"/>
              </a:rPr>
              <a:t>4</a:t>
            </a:r>
            <a:endParaRPr lang="zh-CN" altLang="en-US" b="1" dirty="0">
              <a:solidFill>
                <a:schemeClr val="tx1">
                  <a:lumMod val="75000"/>
                  <a:lumOff val="25000"/>
                </a:schemeClr>
              </a:solidFill>
              <a:cs typeface="+mn-ea"/>
              <a:sym typeface="+mn-lt"/>
            </a:endParaRPr>
          </a:p>
        </p:txBody>
      </p:sp>
      <p:sp>
        <p:nvSpPr>
          <p:cNvPr id="7" name="文字框 12"/>
          <p:cNvSpPr txBox="1"/>
          <p:nvPr/>
        </p:nvSpPr>
        <p:spPr>
          <a:xfrm>
            <a:off x="1735871" y="1676967"/>
            <a:ext cx="2692926" cy="932178"/>
          </a:xfrm>
          <a:prstGeom prst="rect">
            <a:avLst/>
          </a:prstGeom>
          <a:noFill/>
        </p:spPr>
        <p:txBody>
          <a:bodyPr wrap="square" lIns="0" tIns="0" rIns="0" bIns="0" rtlCol="0">
            <a:spAutoFit/>
          </a:bodyPr>
          <a:lstStyle/>
          <a:p>
            <a:pPr algn="just">
              <a:lnSpc>
                <a:spcPct val="150000"/>
              </a:lnSpc>
            </a:pPr>
            <a:r>
              <a:rPr lang="zh-CN" altLang="en-US" sz="1400" dirty="0">
                <a:solidFill>
                  <a:schemeClr val="tx1">
                    <a:lumMod val="75000"/>
                    <a:lumOff val="25000"/>
                  </a:schemeClr>
                </a:solidFill>
                <a:cs typeface="+mn-ea"/>
                <a:sym typeface="+mn-lt"/>
              </a:rPr>
              <a:t>点击输入简要文字内容，文字内容需概括精炼，不用多余的文字修饰，言简意赅的说明分项内容。</a:t>
            </a:r>
            <a:endParaRPr lang="en-US" altLang="zh-CN" sz="1400" dirty="0">
              <a:solidFill>
                <a:schemeClr val="tx1">
                  <a:lumMod val="75000"/>
                  <a:lumOff val="25000"/>
                </a:schemeClr>
              </a:solidFill>
              <a:cs typeface="+mn-ea"/>
              <a:sym typeface="+mn-lt"/>
            </a:endParaRPr>
          </a:p>
        </p:txBody>
      </p:sp>
      <p:sp>
        <p:nvSpPr>
          <p:cNvPr id="18" name="任意多边形 33"/>
          <p:cNvSpPr/>
          <p:nvPr/>
        </p:nvSpPr>
        <p:spPr>
          <a:xfrm>
            <a:off x="6094101" y="4795745"/>
            <a:ext cx="1346030" cy="1346030"/>
          </a:xfrm>
          <a:custGeom>
            <a:avLst/>
            <a:gdLst>
              <a:gd name="connsiteX0" fmla="*/ 673015 w 1346030"/>
              <a:gd name="connsiteY0" fmla="*/ 0 h 1346030"/>
              <a:gd name="connsiteX1" fmla="*/ 1346030 w 1346030"/>
              <a:gd name="connsiteY1" fmla="*/ 673015 h 1346030"/>
              <a:gd name="connsiteX2" fmla="*/ 673015 w 1346030"/>
              <a:gd name="connsiteY2" fmla="*/ 1346030 h 1346030"/>
              <a:gd name="connsiteX3" fmla="*/ 669306 w 1346030"/>
              <a:gd name="connsiteY3" fmla="*/ 1345656 h 1346030"/>
              <a:gd name="connsiteX4" fmla="*/ 669306 w 1346030"/>
              <a:gd name="connsiteY4" fmla="*/ 1346030 h 1346030"/>
              <a:gd name="connsiteX5" fmla="*/ 0 w 1346030"/>
              <a:gd name="connsiteY5" fmla="*/ 1346030 h 1346030"/>
              <a:gd name="connsiteX6" fmla="*/ 0 w 1346030"/>
              <a:gd name="connsiteY6" fmla="*/ 1133481 h 1346030"/>
              <a:gd name="connsiteX7" fmla="*/ 194385 w 1346030"/>
              <a:gd name="connsiteY7" fmla="*/ 1133481 h 1346030"/>
              <a:gd name="connsiteX8" fmla="*/ 287636 w 1346030"/>
              <a:gd name="connsiteY8" fmla="*/ 1133481 h 1346030"/>
              <a:gd name="connsiteX9" fmla="*/ 290174 w 1346030"/>
              <a:gd name="connsiteY9" fmla="*/ 1133481 h 1346030"/>
              <a:gd name="connsiteX10" fmla="*/ 652313 w 1346030"/>
              <a:gd name="connsiteY10" fmla="*/ 1133481 h 1346030"/>
              <a:gd name="connsiteX11" fmla="*/ 652313 w 1346030"/>
              <a:gd name="connsiteY11" fmla="*/ 1133225 h 1346030"/>
              <a:gd name="connsiteX12" fmla="*/ 654851 w 1346030"/>
              <a:gd name="connsiteY12" fmla="*/ 1133481 h 1346030"/>
              <a:gd name="connsiteX13" fmla="*/ 1115316 w 1346030"/>
              <a:gd name="connsiteY13" fmla="*/ 673015 h 1346030"/>
              <a:gd name="connsiteX14" fmla="*/ 654851 w 1346030"/>
              <a:gd name="connsiteY14" fmla="*/ 212549 h 1346030"/>
              <a:gd name="connsiteX15" fmla="*/ 646668 w 1346030"/>
              <a:gd name="connsiteY15" fmla="*/ 213374 h 1346030"/>
              <a:gd name="connsiteX16" fmla="*/ 298357 w 1346030"/>
              <a:gd name="connsiteY16" fmla="*/ 213374 h 1346030"/>
              <a:gd name="connsiteX17" fmla="*/ 290174 w 1346030"/>
              <a:gd name="connsiteY17" fmla="*/ 212549 h 1346030"/>
              <a:gd name="connsiteX18" fmla="*/ 281991 w 1346030"/>
              <a:gd name="connsiteY18" fmla="*/ 213374 h 1346030"/>
              <a:gd name="connsiteX19" fmla="*/ 194385 w 1346030"/>
              <a:gd name="connsiteY19" fmla="*/ 213374 h 1346030"/>
              <a:gd name="connsiteX20" fmla="*/ 0 w 1346030"/>
              <a:gd name="connsiteY20" fmla="*/ 213374 h 1346030"/>
              <a:gd name="connsiteX21" fmla="*/ 0 w 1346030"/>
              <a:gd name="connsiteY21" fmla="*/ 1206 h 1346030"/>
              <a:gd name="connsiteX22" fmla="*/ 661055 w 1346030"/>
              <a:gd name="connsiteY22" fmla="*/ 1206 h 1346030"/>
              <a:gd name="connsiteX23" fmla="*/ 673015 w 1346030"/>
              <a:gd name="connsiteY23" fmla="*/ 0 h 134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46030" h="1346030">
                <a:moveTo>
                  <a:pt x="673015" y="0"/>
                </a:moveTo>
                <a:cubicBezTo>
                  <a:pt x="1044712" y="0"/>
                  <a:pt x="1346030" y="301318"/>
                  <a:pt x="1346030" y="673015"/>
                </a:cubicBezTo>
                <a:cubicBezTo>
                  <a:pt x="1346030" y="1044712"/>
                  <a:pt x="1044712" y="1346030"/>
                  <a:pt x="673015" y="1346030"/>
                </a:cubicBezTo>
                <a:lnTo>
                  <a:pt x="669306" y="1345656"/>
                </a:lnTo>
                <a:lnTo>
                  <a:pt x="669306" y="1346030"/>
                </a:lnTo>
                <a:lnTo>
                  <a:pt x="0" y="1346030"/>
                </a:lnTo>
                <a:lnTo>
                  <a:pt x="0" y="1133481"/>
                </a:lnTo>
                <a:lnTo>
                  <a:pt x="194385" y="1133481"/>
                </a:lnTo>
                <a:lnTo>
                  <a:pt x="287636" y="1133481"/>
                </a:lnTo>
                <a:lnTo>
                  <a:pt x="290174" y="1133481"/>
                </a:lnTo>
                <a:lnTo>
                  <a:pt x="652313" y="1133481"/>
                </a:lnTo>
                <a:lnTo>
                  <a:pt x="652313" y="1133225"/>
                </a:lnTo>
                <a:lnTo>
                  <a:pt x="654851" y="1133481"/>
                </a:lnTo>
                <a:cubicBezTo>
                  <a:pt x="909159" y="1133481"/>
                  <a:pt x="1115316" y="927324"/>
                  <a:pt x="1115316" y="673015"/>
                </a:cubicBezTo>
                <a:cubicBezTo>
                  <a:pt x="1115316" y="418706"/>
                  <a:pt x="909159" y="212549"/>
                  <a:pt x="654851" y="212549"/>
                </a:cubicBezTo>
                <a:cubicBezTo>
                  <a:pt x="652114" y="212549"/>
                  <a:pt x="649381" y="212573"/>
                  <a:pt x="646668" y="213374"/>
                </a:cubicBezTo>
                <a:lnTo>
                  <a:pt x="298357" y="213374"/>
                </a:lnTo>
                <a:lnTo>
                  <a:pt x="290174" y="212549"/>
                </a:lnTo>
                <a:cubicBezTo>
                  <a:pt x="287437" y="212549"/>
                  <a:pt x="284704" y="212573"/>
                  <a:pt x="281991" y="213374"/>
                </a:cubicBezTo>
                <a:lnTo>
                  <a:pt x="194385" y="213374"/>
                </a:lnTo>
                <a:lnTo>
                  <a:pt x="0" y="213374"/>
                </a:lnTo>
                <a:lnTo>
                  <a:pt x="0" y="1206"/>
                </a:lnTo>
                <a:lnTo>
                  <a:pt x="661055" y="1206"/>
                </a:lnTo>
                <a:cubicBezTo>
                  <a:pt x="665021" y="34"/>
                  <a:pt x="669015" y="0"/>
                  <a:pt x="673015" y="0"/>
                </a:cubicBezTo>
                <a:close/>
              </a:path>
            </a:pathLst>
          </a:cu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940">
              <a:cs typeface="+mn-ea"/>
              <a:sym typeface="+mn-lt"/>
            </a:endParaRPr>
          </a:p>
        </p:txBody>
      </p:sp>
      <p:sp>
        <p:nvSpPr>
          <p:cNvPr id="8" name="文字框 12"/>
          <p:cNvSpPr txBox="1"/>
          <p:nvPr/>
        </p:nvSpPr>
        <p:spPr>
          <a:xfrm>
            <a:off x="1735868" y="1376019"/>
            <a:ext cx="1701806" cy="246221"/>
          </a:xfrm>
          <a:prstGeom prst="rect">
            <a:avLst/>
          </a:prstGeom>
          <a:noFill/>
        </p:spPr>
        <p:txBody>
          <a:bodyPr wrap="square" lIns="0" tIns="0" rIns="0" bIns="0" rtlCol="0">
            <a:spAutoFit/>
          </a:bodyPr>
          <a:lstStyle/>
          <a:p>
            <a:r>
              <a:rPr lang="zh-CN" altLang="en-US" sz="1600" b="1" dirty="0">
                <a:solidFill>
                  <a:schemeClr val="tx1">
                    <a:lumMod val="75000"/>
                    <a:lumOff val="25000"/>
                  </a:schemeClr>
                </a:solidFill>
                <a:cs typeface="+mn-ea"/>
                <a:sym typeface="+mn-lt"/>
              </a:rPr>
              <a:t>添加标题内容</a:t>
            </a:r>
          </a:p>
        </p:txBody>
      </p:sp>
      <p:sp>
        <p:nvSpPr>
          <p:cNvPr id="9" name="文字框 12"/>
          <p:cNvSpPr txBox="1"/>
          <p:nvPr/>
        </p:nvSpPr>
        <p:spPr>
          <a:xfrm>
            <a:off x="1735868" y="3509766"/>
            <a:ext cx="1701806" cy="246221"/>
          </a:xfrm>
          <a:prstGeom prst="rect">
            <a:avLst/>
          </a:prstGeom>
          <a:noFill/>
        </p:spPr>
        <p:txBody>
          <a:bodyPr wrap="square" lIns="0" tIns="0" rIns="0" bIns="0" rtlCol="0">
            <a:spAutoFit/>
          </a:bodyPr>
          <a:lstStyle/>
          <a:p>
            <a:r>
              <a:rPr lang="zh-CN" altLang="en-US" sz="1600" b="1" dirty="0">
                <a:solidFill>
                  <a:schemeClr val="tx1">
                    <a:lumMod val="75000"/>
                    <a:lumOff val="25000"/>
                  </a:schemeClr>
                </a:solidFill>
                <a:cs typeface="+mn-ea"/>
                <a:sym typeface="+mn-lt"/>
              </a:rPr>
              <a:t>添加标题内容</a:t>
            </a:r>
          </a:p>
        </p:txBody>
      </p:sp>
      <p:sp>
        <p:nvSpPr>
          <p:cNvPr id="10" name="文字框 12"/>
          <p:cNvSpPr txBox="1"/>
          <p:nvPr/>
        </p:nvSpPr>
        <p:spPr>
          <a:xfrm>
            <a:off x="7717954" y="2328965"/>
            <a:ext cx="1701806" cy="246221"/>
          </a:xfrm>
          <a:prstGeom prst="rect">
            <a:avLst/>
          </a:prstGeom>
          <a:noFill/>
        </p:spPr>
        <p:txBody>
          <a:bodyPr wrap="square" lIns="0" tIns="0" rIns="0" bIns="0" rtlCol="0">
            <a:spAutoFit/>
          </a:bodyPr>
          <a:lstStyle/>
          <a:p>
            <a:r>
              <a:rPr lang="zh-CN" altLang="en-US" sz="1600" b="1" dirty="0">
                <a:solidFill>
                  <a:schemeClr val="tx1">
                    <a:lumMod val="75000"/>
                    <a:lumOff val="25000"/>
                  </a:schemeClr>
                </a:solidFill>
                <a:cs typeface="+mn-ea"/>
                <a:sym typeface="+mn-lt"/>
              </a:rPr>
              <a:t>添加标题内容</a:t>
            </a:r>
          </a:p>
        </p:txBody>
      </p:sp>
      <p:sp>
        <p:nvSpPr>
          <p:cNvPr id="11" name="文字框 12"/>
          <p:cNvSpPr txBox="1"/>
          <p:nvPr/>
        </p:nvSpPr>
        <p:spPr>
          <a:xfrm>
            <a:off x="7717954" y="4544426"/>
            <a:ext cx="1701806" cy="246221"/>
          </a:xfrm>
          <a:prstGeom prst="rect">
            <a:avLst/>
          </a:prstGeom>
          <a:noFill/>
        </p:spPr>
        <p:txBody>
          <a:bodyPr wrap="square" lIns="0" tIns="0" rIns="0" bIns="0" rtlCol="0">
            <a:spAutoFit/>
          </a:bodyPr>
          <a:lstStyle/>
          <a:p>
            <a:r>
              <a:rPr lang="zh-CN" altLang="en-US" sz="1600" b="1" dirty="0">
                <a:solidFill>
                  <a:schemeClr val="tx1">
                    <a:lumMod val="75000"/>
                    <a:lumOff val="25000"/>
                  </a:schemeClr>
                </a:solidFill>
                <a:cs typeface="+mn-ea"/>
                <a:sym typeface="+mn-lt"/>
              </a:rPr>
              <a:t>添加标题内容</a:t>
            </a:r>
          </a:p>
        </p:txBody>
      </p:sp>
      <p:sp>
        <p:nvSpPr>
          <p:cNvPr id="12" name="文字框 12"/>
          <p:cNvSpPr txBox="1"/>
          <p:nvPr/>
        </p:nvSpPr>
        <p:spPr>
          <a:xfrm>
            <a:off x="1735871" y="3829054"/>
            <a:ext cx="2692926" cy="932178"/>
          </a:xfrm>
          <a:prstGeom prst="rect">
            <a:avLst/>
          </a:prstGeom>
          <a:noFill/>
        </p:spPr>
        <p:txBody>
          <a:bodyPr wrap="square" lIns="0" tIns="0" rIns="0" bIns="0" rtlCol="0">
            <a:spAutoFit/>
          </a:bodyPr>
          <a:lstStyle/>
          <a:p>
            <a:pPr algn="just">
              <a:lnSpc>
                <a:spcPct val="150000"/>
              </a:lnSpc>
            </a:pPr>
            <a:r>
              <a:rPr lang="zh-CN" altLang="en-US" sz="1400" dirty="0">
                <a:solidFill>
                  <a:schemeClr val="tx1">
                    <a:lumMod val="75000"/>
                    <a:lumOff val="25000"/>
                  </a:schemeClr>
                </a:solidFill>
                <a:cs typeface="+mn-ea"/>
                <a:sym typeface="+mn-lt"/>
              </a:rPr>
              <a:t>点击输入简要文字内容，文字内容需概括精炼，不用多余的文字修饰，言简意赅的说明分项内容。</a:t>
            </a:r>
            <a:endParaRPr lang="en-US" altLang="zh-CN" sz="1400" dirty="0">
              <a:solidFill>
                <a:schemeClr val="tx1">
                  <a:lumMod val="75000"/>
                  <a:lumOff val="25000"/>
                </a:schemeClr>
              </a:solidFill>
              <a:cs typeface="+mn-ea"/>
              <a:sym typeface="+mn-lt"/>
            </a:endParaRPr>
          </a:p>
        </p:txBody>
      </p:sp>
      <p:sp>
        <p:nvSpPr>
          <p:cNvPr id="13" name="文字框 12"/>
          <p:cNvSpPr txBox="1"/>
          <p:nvPr/>
        </p:nvSpPr>
        <p:spPr>
          <a:xfrm>
            <a:off x="7717958" y="2636308"/>
            <a:ext cx="2692926" cy="932178"/>
          </a:xfrm>
          <a:prstGeom prst="rect">
            <a:avLst/>
          </a:prstGeom>
          <a:noFill/>
        </p:spPr>
        <p:txBody>
          <a:bodyPr wrap="square" lIns="0" tIns="0" rIns="0" bIns="0" rtlCol="0">
            <a:spAutoFit/>
          </a:bodyPr>
          <a:lstStyle/>
          <a:p>
            <a:pPr algn="just">
              <a:lnSpc>
                <a:spcPct val="150000"/>
              </a:lnSpc>
            </a:pPr>
            <a:r>
              <a:rPr lang="zh-CN" altLang="en-US" sz="1400" dirty="0">
                <a:solidFill>
                  <a:schemeClr val="tx1">
                    <a:lumMod val="75000"/>
                    <a:lumOff val="25000"/>
                  </a:schemeClr>
                </a:solidFill>
                <a:cs typeface="+mn-ea"/>
                <a:sym typeface="+mn-lt"/>
              </a:rPr>
              <a:t>点击输入简要文字内容，文字内容需概括精炼，不用多余的文字修饰，言简意赅的说明分项内容。</a:t>
            </a:r>
            <a:endParaRPr lang="en-US" altLang="zh-CN" sz="1400" dirty="0">
              <a:solidFill>
                <a:schemeClr val="tx1">
                  <a:lumMod val="75000"/>
                  <a:lumOff val="25000"/>
                </a:schemeClr>
              </a:solidFill>
              <a:cs typeface="+mn-ea"/>
              <a:sym typeface="+mn-lt"/>
            </a:endParaRPr>
          </a:p>
        </p:txBody>
      </p:sp>
      <p:sp>
        <p:nvSpPr>
          <p:cNvPr id="14" name="文字框 12"/>
          <p:cNvSpPr txBox="1"/>
          <p:nvPr/>
        </p:nvSpPr>
        <p:spPr>
          <a:xfrm>
            <a:off x="7717958" y="4869632"/>
            <a:ext cx="2692926" cy="932178"/>
          </a:xfrm>
          <a:prstGeom prst="rect">
            <a:avLst/>
          </a:prstGeom>
          <a:noFill/>
        </p:spPr>
        <p:txBody>
          <a:bodyPr wrap="square" lIns="0" tIns="0" rIns="0" bIns="0" rtlCol="0">
            <a:spAutoFit/>
          </a:bodyPr>
          <a:lstStyle/>
          <a:p>
            <a:pPr algn="just">
              <a:lnSpc>
                <a:spcPct val="150000"/>
              </a:lnSpc>
            </a:pPr>
            <a:r>
              <a:rPr lang="zh-CN" altLang="en-US" sz="1400" dirty="0">
                <a:solidFill>
                  <a:schemeClr val="tx1">
                    <a:lumMod val="75000"/>
                    <a:lumOff val="25000"/>
                  </a:schemeClr>
                </a:solidFill>
                <a:cs typeface="+mn-ea"/>
                <a:sym typeface="+mn-lt"/>
              </a:rPr>
              <a:t>点击输入简要文字内容，文字内容需概括精炼，不用多余的文字修饰，言简意赅的说明分项内容。</a:t>
            </a:r>
            <a:endParaRPr lang="en-US" altLang="zh-CN" sz="1400" dirty="0">
              <a:solidFill>
                <a:schemeClr val="tx1">
                  <a:lumMod val="75000"/>
                  <a:lumOff val="25000"/>
                </a:schemeClr>
              </a:solidFill>
              <a:cs typeface="+mn-ea"/>
              <a:sym typeface="+mn-lt"/>
            </a:endParaRPr>
          </a:p>
        </p:txBody>
      </p:sp>
      <p:sp>
        <p:nvSpPr>
          <p:cNvPr id="15" name="任意多边形 30"/>
          <p:cNvSpPr/>
          <p:nvPr/>
        </p:nvSpPr>
        <p:spPr>
          <a:xfrm flipH="1">
            <a:off x="4751870" y="1399502"/>
            <a:ext cx="1346030" cy="1346030"/>
          </a:xfrm>
          <a:custGeom>
            <a:avLst/>
            <a:gdLst>
              <a:gd name="connsiteX0" fmla="*/ 673015 w 1346030"/>
              <a:gd name="connsiteY0" fmla="*/ 0 h 1346030"/>
              <a:gd name="connsiteX1" fmla="*/ 1346030 w 1346030"/>
              <a:gd name="connsiteY1" fmla="*/ 673015 h 1346030"/>
              <a:gd name="connsiteX2" fmla="*/ 673015 w 1346030"/>
              <a:gd name="connsiteY2" fmla="*/ 1346030 h 1346030"/>
              <a:gd name="connsiteX3" fmla="*/ 669306 w 1346030"/>
              <a:gd name="connsiteY3" fmla="*/ 1345656 h 1346030"/>
              <a:gd name="connsiteX4" fmla="*/ 669306 w 1346030"/>
              <a:gd name="connsiteY4" fmla="*/ 1346030 h 1346030"/>
              <a:gd name="connsiteX5" fmla="*/ 0 w 1346030"/>
              <a:gd name="connsiteY5" fmla="*/ 1346030 h 1346030"/>
              <a:gd name="connsiteX6" fmla="*/ 0 w 1346030"/>
              <a:gd name="connsiteY6" fmla="*/ 1133481 h 1346030"/>
              <a:gd name="connsiteX7" fmla="*/ 194385 w 1346030"/>
              <a:gd name="connsiteY7" fmla="*/ 1133481 h 1346030"/>
              <a:gd name="connsiteX8" fmla="*/ 287636 w 1346030"/>
              <a:gd name="connsiteY8" fmla="*/ 1133481 h 1346030"/>
              <a:gd name="connsiteX9" fmla="*/ 290174 w 1346030"/>
              <a:gd name="connsiteY9" fmla="*/ 1133481 h 1346030"/>
              <a:gd name="connsiteX10" fmla="*/ 652313 w 1346030"/>
              <a:gd name="connsiteY10" fmla="*/ 1133481 h 1346030"/>
              <a:gd name="connsiteX11" fmla="*/ 652313 w 1346030"/>
              <a:gd name="connsiteY11" fmla="*/ 1133225 h 1346030"/>
              <a:gd name="connsiteX12" fmla="*/ 654851 w 1346030"/>
              <a:gd name="connsiteY12" fmla="*/ 1133481 h 1346030"/>
              <a:gd name="connsiteX13" fmla="*/ 1115316 w 1346030"/>
              <a:gd name="connsiteY13" fmla="*/ 673015 h 1346030"/>
              <a:gd name="connsiteX14" fmla="*/ 654851 w 1346030"/>
              <a:gd name="connsiteY14" fmla="*/ 212549 h 1346030"/>
              <a:gd name="connsiteX15" fmla="*/ 646668 w 1346030"/>
              <a:gd name="connsiteY15" fmla="*/ 213374 h 1346030"/>
              <a:gd name="connsiteX16" fmla="*/ 298357 w 1346030"/>
              <a:gd name="connsiteY16" fmla="*/ 213374 h 1346030"/>
              <a:gd name="connsiteX17" fmla="*/ 290174 w 1346030"/>
              <a:gd name="connsiteY17" fmla="*/ 212549 h 1346030"/>
              <a:gd name="connsiteX18" fmla="*/ 281991 w 1346030"/>
              <a:gd name="connsiteY18" fmla="*/ 213374 h 1346030"/>
              <a:gd name="connsiteX19" fmla="*/ 194385 w 1346030"/>
              <a:gd name="connsiteY19" fmla="*/ 213374 h 1346030"/>
              <a:gd name="connsiteX20" fmla="*/ 0 w 1346030"/>
              <a:gd name="connsiteY20" fmla="*/ 213374 h 1346030"/>
              <a:gd name="connsiteX21" fmla="*/ 0 w 1346030"/>
              <a:gd name="connsiteY21" fmla="*/ 1206 h 1346030"/>
              <a:gd name="connsiteX22" fmla="*/ 661055 w 1346030"/>
              <a:gd name="connsiteY22" fmla="*/ 1206 h 1346030"/>
              <a:gd name="connsiteX23" fmla="*/ 673015 w 1346030"/>
              <a:gd name="connsiteY23" fmla="*/ 0 h 134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46030" h="1346030">
                <a:moveTo>
                  <a:pt x="673015" y="0"/>
                </a:moveTo>
                <a:cubicBezTo>
                  <a:pt x="1044712" y="0"/>
                  <a:pt x="1346030" y="301318"/>
                  <a:pt x="1346030" y="673015"/>
                </a:cubicBezTo>
                <a:cubicBezTo>
                  <a:pt x="1346030" y="1044712"/>
                  <a:pt x="1044712" y="1346030"/>
                  <a:pt x="673015" y="1346030"/>
                </a:cubicBezTo>
                <a:lnTo>
                  <a:pt x="669306" y="1345656"/>
                </a:lnTo>
                <a:lnTo>
                  <a:pt x="669306" y="1346030"/>
                </a:lnTo>
                <a:lnTo>
                  <a:pt x="0" y="1346030"/>
                </a:lnTo>
                <a:lnTo>
                  <a:pt x="0" y="1133481"/>
                </a:lnTo>
                <a:lnTo>
                  <a:pt x="194385" y="1133481"/>
                </a:lnTo>
                <a:lnTo>
                  <a:pt x="287636" y="1133481"/>
                </a:lnTo>
                <a:lnTo>
                  <a:pt x="290174" y="1133481"/>
                </a:lnTo>
                <a:lnTo>
                  <a:pt x="652313" y="1133481"/>
                </a:lnTo>
                <a:lnTo>
                  <a:pt x="652313" y="1133225"/>
                </a:lnTo>
                <a:lnTo>
                  <a:pt x="654851" y="1133481"/>
                </a:lnTo>
                <a:cubicBezTo>
                  <a:pt x="909159" y="1133481"/>
                  <a:pt x="1115316" y="927324"/>
                  <a:pt x="1115316" y="673015"/>
                </a:cubicBezTo>
                <a:cubicBezTo>
                  <a:pt x="1115316" y="418706"/>
                  <a:pt x="909159" y="212549"/>
                  <a:pt x="654851" y="212549"/>
                </a:cubicBezTo>
                <a:cubicBezTo>
                  <a:pt x="652114" y="212549"/>
                  <a:pt x="649381" y="212573"/>
                  <a:pt x="646668" y="213374"/>
                </a:cubicBezTo>
                <a:lnTo>
                  <a:pt x="298357" y="213374"/>
                </a:lnTo>
                <a:lnTo>
                  <a:pt x="290174" y="212549"/>
                </a:lnTo>
                <a:cubicBezTo>
                  <a:pt x="287437" y="212549"/>
                  <a:pt x="284704" y="212573"/>
                  <a:pt x="281991" y="213374"/>
                </a:cubicBezTo>
                <a:lnTo>
                  <a:pt x="194385" y="213374"/>
                </a:lnTo>
                <a:lnTo>
                  <a:pt x="0" y="213374"/>
                </a:lnTo>
                <a:lnTo>
                  <a:pt x="0" y="1206"/>
                </a:lnTo>
                <a:lnTo>
                  <a:pt x="661055" y="1206"/>
                </a:lnTo>
                <a:cubicBezTo>
                  <a:pt x="665021" y="34"/>
                  <a:pt x="669015" y="0"/>
                  <a:pt x="673015" y="0"/>
                </a:cubicBezTo>
                <a:close/>
              </a:path>
            </a:pathLst>
          </a:custGeom>
          <a:solidFill>
            <a:schemeClr val="tx2"/>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940">
              <a:cs typeface="+mn-ea"/>
              <a:sym typeface="+mn-lt"/>
            </a:endParaRPr>
          </a:p>
        </p:txBody>
      </p:sp>
      <p:sp>
        <p:nvSpPr>
          <p:cNvPr id="16" name="任意多边形 31"/>
          <p:cNvSpPr/>
          <p:nvPr/>
        </p:nvSpPr>
        <p:spPr>
          <a:xfrm>
            <a:off x="6094101" y="2530700"/>
            <a:ext cx="1346030" cy="1346030"/>
          </a:xfrm>
          <a:custGeom>
            <a:avLst/>
            <a:gdLst>
              <a:gd name="connsiteX0" fmla="*/ 673015 w 1346030"/>
              <a:gd name="connsiteY0" fmla="*/ 0 h 1346030"/>
              <a:gd name="connsiteX1" fmla="*/ 1346030 w 1346030"/>
              <a:gd name="connsiteY1" fmla="*/ 673015 h 1346030"/>
              <a:gd name="connsiteX2" fmla="*/ 673015 w 1346030"/>
              <a:gd name="connsiteY2" fmla="*/ 1346030 h 1346030"/>
              <a:gd name="connsiteX3" fmla="*/ 669306 w 1346030"/>
              <a:gd name="connsiteY3" fmla="*/ 1345656 h 1346030"/>
              <a:gd name="connsiteX4" fmla="*/ 669306 w 1346030"/>
              <a:gd name="connsiteY4" fmla="*/ 1346030 h 1346030"/>
              <a:gd name="connsiteX5" fmla="*/ 0 w 1346030"/>
              <a:gd name="connsiteY5" fmla="*/ 1346030 h 1346030"/>
              <a:gd name="connsiteX6" fmla="*/ 0 w 1346030"/>
              <a:gd name="connsiteY6" fmla="*/ 1133481 h 1346030"/>
              <a:gd name="connsiteX7" fmla="*/ 194385 w 1346030"/>
              <a:gd name="connsiteY7" fmla="*/ 1133481 h 1346030"/>
              <a:gd name="connsiteX8" fmla="*/ 287636 w 1346030"/>
              <a:gd name="connsiteY8" fmla="*/ 1133481 h 1346030"/>
              <a:gd name="connsiteX9" fmla="*/ 290174 w 1346030"/>
              <a:gd name="connsiteY9" fmla="*/ 1133481 h 1346030"/>
              <a:gd name="connsiteX10" fmla="*/ 652313 w 1346030"/>
              <a:gd name="connsiteY10" fmla="*/ 1133481 h 1346030"/>
              <a:gd name="connsiteX11" fmla="*/ 652313 w 1346030"/>
              <a:gd name="connsiteY11" fmla="*/ 1133225 h 1346030"/>
              <a:gd name="connsiteX12" fmla="*/ 654851 w 1346030"/>
              <a:gd name="connsiteY12" fmla="*/ 1133481 h 1346030"/>
              <a:gd name="connsiteX13" fmla="*/ 1115316 w 1346030"/>
              <a:gd name="connsiteY13" fmla="*/ 673015 h 1346030"/>
              <a:gd name="connsiteX14" fmla="*/ 654851 w 1346030"/>
              <a:gd name="connsiteY14" fmla="*/ 212549 h 1346030"/>
              <a:gd name="connsiteX15" fmla="*/ 646668 w 1346030"/>
              <a:gd name="connsiteY15" fmla="*/ 213374 h 1346030"/>
              <a:gd name="connsiteX16" fmla="*/ 298357 w 1346030"/>
              <a:gd name="connsiteY16" fmla="*/ 213374 h 1346030"/>
              <a:gd name="connsiteX17" fmla="*/ 290174 w 1346030"/>
              <a:gd name="connsiteY17" fmla="*/ 212549 h 1346030"/>
              <a:gd name="connsiteX18" fmla="*/ 281991 w 1346030"/>
              <a:gd name="connsiteY18" fmla="*/ 213374 h 1346030"/>
              <a:gd name="connsiteX19" fmla="*/ 194385 w 1346030"/>
              <a:gd name="connsiteY19" fmla="*/ 213374 h 1346030"/>
              <a:gd name="connsiteX20" fmla="*/ 0 w 1346030"/>
              <a:gd name="connsiteY20" fmla="*/ 213374 h 1346030"/>
              <a:gd name="connsiteX21" fmla="*/ 0 w 1346030"/>
              <a:gd name="connsiteY21" fmla="*/ 1206 h 1346030"/>
              <a:gd name="connsiteX22" fmla="*/ 661055 w 1346030"/>
              <a:gd name="connsiteY22" fmla="*/ 1206 h 1346030"/>
              <a:gd name="connsiteX23" fmla="*/ 673015 w 1346030"/>
              <a:gd name="connsiteY23" fmla="*/ 0 h 134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46030" h="1346030">
                <a:moveTo>
                  <a:pt x="673015" y="0"/>
                </a:moveTo>
                <a:cubicBezTo>
                  <a:pt x="1044712" y="0"/>
                  <a:pt x="1346030" y="301318"/>
                  <a:pt x="1346030" y="673015"/>
                </a:cubicBezTo>
                <a:cubicBezTo>
                  <a:pt x="1346030" y="1044712"/>
                  <a:pt x="1044712" y="1346030"/>
                  <a:pt x="673015" y="1346030"/>
                </a:cubicBezTo>
                <a:lnTo>
                  <a:pt x="669306" y="1345656"/>
                </a:lnTo>
                <a:lnTo>
                  <a:pt x="669306" y="1346030"/>
                </a:lnTo>
                <a:lnTo>
                  <a:pt x="0" y="1346030"/>
                </a:lnTo>
                <a:lnTo>
                  <a:pt x="0" y="1133481"/>
                </a:lnTo>
                <a:lnTo>
                  <a:pt x="194385" y="1133481"/>
                </a:lnTo>
                <a:lnTo>
                  <a:pt x="287636" y="1133481"/>
                </a:lnTo>
                <a:lnTo>
                  <a:pt x="290174" y="1133481"/>
                </a:lnTo>
                <a:lnTo>
                  <a:pt x="652313" y="1133481"/>
                </a:lnTo>
                <a:lnTo>
                  <a:pt x="652313" y="1133225"/>
                </a:lnTo>
                <a:lnTo>
                  <a:pt x="654851" y="1133481"/>
                </a:lnTo>
                <a:cubicBezTo>
                  <a:pt x="909159" y="1133481"/>
                  <a:pt x="1115316" y="927324"/>
                  <a:pt x="1115316" y="673015"/>
                </a:cubicBezTo>
                <a:cubicBezTo>
                  <a:pt x="1115316" y="418706"/>
                  <a:pt x="909159" y="212549"/>
                  <a:pt x="654851" y="212549"/>
                </a:cubicBezTo>
                <a:cubicBezTo>
                  <a:pt x="652114" y="212549"/>
                  <a:pt x="649381" y="212573"/>
                  <a:pt x="646668" y="213374"/>
                </a:cubicBezTo>
                <a:lnTo>
                  <a:pt x="298357" y="213374"/>
                </a:lnTo>
                <a:lnTo>
                  <a:pt x="290174" y="212549"/>
                </a:lnTo>
                <a:cubicBezTo>
                  <a:pt x="287437" y="212549"/>
                  <a:pt x="284704" y="212573"/>
                  <a:pt x="281991" y="213374"/>
                </a:cubicBezTo>
                <a:lnTo>
                  <a:pt x="194385" y="213374"/>
                </a:lnTo>
                <a:lnTo>
                  <a:pt x="0" y="213374"/>
                </a:lnTo>
                <a:lnTo>
                  <a:pt x="0" y="1206"/>
                </a:lnTo>
                <a:lnTo>
                  <a:pt x="661055" y="1206"/>
                </a:lnTo>
                <a:cubicBezTo>
                  <a:pt x="665021" y="34"/>
                  <a:pt x="669015" y="0"/>
                  <a:pt x="673015" y="0"/>
                </a:cubicBezTo>
                <a:close/>
              </a:path>
            </a:pathLst>
          </a:cu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940">
              <a:cs typeface="+mn-ea"/>
              <a:sym typeface="+mn-lt"/>
            </a:endParaRPr>
          </a:p>
        </p:txBody>
      </p:sp>
      <p:sp>
        <p:nvSpPr>
          <p:cNvPr id="17" name="任意多边形 32"/>
          <p:cNvSpPr/>
          <p:nvPr/>
        </p:nvSpPr>
        <p:spPr>
          <a:xfrm flipH="1">
            <a:off x="4751870" y="3664547"/>
            <a:ext cx="1346030" cy="1346030"/>
          </a:xfrm>
          <a:custGeom>
            <a:avLst/>
            <a:gdLst>
              <a:gd name="connsiteX0" fmla="*/ 673015 w 1346030"/>
              <a:gd name="connsiteY0" fmla="*/ 0 h 1346030"/>
              <a:gd name="connsiteX1" fmla="*/ 1346030 w 1346030"/>
              <a:gd name="connsiteY1" fmla="*/ 673015 h 1346030"/>
              <a:gd name="connsiteX2" fmla="*/ 673015 w 1346030"/>
              <a:gd name="connsiteY2" fmla="*/ 1346030 h 1346030"/>
              <a:gd name="connsiteX3" fmla="*/ 669306 w 1346030"/>
              <a:gd name="connsiteY3" fmla="*/ 1345656 h 1346030"/>
              <a:gd name="connsiteX4" fmla="*/ 669306 w 1346030"/>
              <a:gd name="connsiteY4" fmla="*/ 1346030 h 1346030"/>
              <a:gd name="connsiteX5" fmla="*/ 0 w 1346030"/>
              <a:gd name="connsiteY5" fmla="*/ 1346030 h 1346030"/>
              <a:gd name="connsiteX6" fmla="*/ 0 w 1346030"/>
              <a:gd name="connsiteY6" fmla="*/ 1133481 h 1346030"/>
              <a:gd name="connsiteX7" fmla="*/ 194385 w 1346030"/>
              <a:gd name="connsiteY7" fmla="*/ 1133481 h 1346030"/>
              <a:gd name="connsiteX8" fmla="*/ 287636 w 1346030"/>
              <a:gd name="connsiteY8" fmla="*/ 1133481 h 1346030"/>
              <a:gd name="connsiteX9" fmla="*/ 290174 w 1346030"/>
              <a:gd name="connsiteY9" fmla="*/ 1133481 h 1346030"/>
              <a:gd name="connsiteX10" fmla="*/ 652313 w 1346030"/>
              <a:gd name="connsiteY10" fmla="*/ 1133481 h 1346030"/>
              <a:gd name="connsiteX11" fmla="*/ 652313 w 1346030"/>
              <a:gd name="connsiteY11" fmla="*/ 1133225 h 1346030"/>
              <a:gd name="connsiteX12" fmla="*/ 654851 w 1346030"/>
              <a:gd name="connsiteY12" fmla="*/ 1133481 h 1346030"/>
              <a:gd name="connsiteX13" fmla="*/ 1115316 w 1346030"/>
              <a:gd name="connsiteY13" fmla="*/ 673015 h 1346030"/>
              <a:gd name="connsiteX14" fmla="*/ 654851 w 1346030"/>
              <a:gd name="connsiteY14" fmla="*/ 212549 h 1346030"/>
              <a:gd name="connsiteX15" fmla="*/ 646668 w 1346030"/>
              <a:gd name="connsiteY15" fmla="*/ 213374 h 1346030"/>
              <a:gd name="connsiteX16" fmla="*/ 298357 w 1346030"/>
              <a:gd name="connsiteY16" fmla="*/ 213374 h 1346030"/>
              <a:gd name="connsiteX17" fmla="*/ 290174 w 1346030"/>
              <a:gd name="connsiteY17" fmla="*/ 212549 h 1346030"/>
              <a:gd name="connsiteX18" fmla="*/ 281991 w 1346030"/>
              <a:gd name="connsiteY18" fmla="*/ 213374 h 1346030"/>
              <a:gd name="connsiteX19" fmla="*/ 194385 w 1346030"/>
              <a:gd name="connsiteY19" fmla="*/ 213374 h 1346030"/>
              <a:gd name="connsiteX20" fmla="*/ 0 w 1346030"/>
              <a:gd name="connsiteY20" fmla="*/ 213374 h 1346030"/>
              <a:gd name="connsiteX21" fmla="*/ 0 w 1346030"/>
              <a:gd name="connsiteY21" fmla="*/ 1206 h 1346030"/>
              <a:gd name="connsiteX22" fmla="*/ 661055 w 1346030"/>
              <a:gd name="connsiteY22" fmla="*/ 1206 h 1346030"/>
              <a:gd name="connsiteX23" fmla="*/ 673015 w 1346030"/>
              <a:gd name="connsiteY23" fmla="*/ 0 h 134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46030" h="1346030">
                <a:moveTo>
                  <a:pt x="673015" y="0"/>
                </a:moveTo>
                <a:cubicBezTo>
                  <a:pt x="1044712" y="0"/>
                  <a:pt x="1346030" y="301318"/>
                  <a:pt x="1346030" y="673015"/>
                </a:cubicBezTo>
                <a:cubicBezTo>
                  <a:pt x="1346030" y="1044712"/>
                  <a:pt x="1044712" y="1346030"/>
                  <a:pt x="673015" y="1346030"/>
                </a:cubicBezTo>
                <a:lnTo>
                  <a:pt x="669306" y="1345656"/>
                </a:lnTo>
                <a:lnTo>
                  <a:pt x="669306" y="1346030"/>
                </a:lnTo>
                <a:lnTo>
                  <a:pt x="0" y="1346030"/>
                </a:lnTo>
                <a:lnTo>
                  <a:pt x="0" y="1133481"/>
                </a:lnTo>
                <a:lnTo>
                  <a:pt x="194385" y="1133481"/>
                </a:lnTo>
                <a:lnTo>
                  <a:pt x="287636" y="1133481"/>
                </a:lnTo>
                <a:lnTo>
                  <a:pt x="290174" y="1133481"/>
                </a:lnTo>
                <a:lnTo>
                  <a:pt x="652313" y="1133481"/>
                </a:lnTo>
                <a:lnTo>
                  <a:pt x="652313" y="1133225"/>
                </a:lnTo>
                <a:lnTo>
                  <a:pt x="654851" y="1133481"/>
                </a:lnTo>
                <a:cubicBezTo>
                  <a:pt x="909159" y="1133481"/>
                  <a:pt x="1115316" y="927324"/>
                  <a:pt x="1115316" y="673015"/>
                </a:cubicBezTo>
                <a:cubicBezTo>
                  <a:pt x="1115316" y="418706"/>
                  <a:pt x="909159" y="212549"/>
                  <a:pt x="654851" y="212549"/>
                </a:cubicBezTo>
                <a:cubicBezTo>
                  <a:pt x="652114" y="212549"/>
                  <a:pt x="649381" y="212573"/>
                  <a:pt x="646668" y="213374"/>
                </a:cubicBezTo>
                <a:lnTo>
                  <a:pt x="298357" y="213374"/>
                </a:lnTo>
                <a:lnTo>
                  <a:pt x="290174" y="212549"/>
                </a:lnTo>
                <a:cubicBezTo>
                  <a:pt x="287437" y="212549"/>
                  <a:pt x="284704" y="212573"/>
                  <a:pt x="281991" y="213374"/>
                </a:cubicBezTo>
                <a:lnTo>
                  <a:pt x="194385" y="213374"/>
                </a:lnTo>
                <a:lnTo>
                  <a:pt x="0" y="213374"/>
                </a:lnTo>
                <a:lnTo>
                  <a:pt x="0" y="1206"/>
                </a:lnTo>
                <a:lnTo>
                  <a:pt x="661055" y="1206"/>
                </a:lnTo>
                <a:cubicBezTo>
                  <a:pt x="665021" y="34"/>
                  <a:pt x="669015" y="0"/>
                  <a:pt x="673015" y="0"/>
                </a:cubicBezTo>
                <a:close/>
              </a:path>
            </a:pathLst>
          </a:custGeom>
          <a:solidFill>
            <a:schemeClr val="tx2"/>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940">
              <a:cs typeface="+mn-ea"/>
              <a:sym typeface="+mn-lt"/>
            </a:endParaRPr>
          </a:p>
        </p:txBody>
      </p:sp>
      <p:sp>
        <p:nvSpPr>
          <p:cNvPr id="34" name="文本框 33"/>
          <p:cNvSpPr txBox="1"/>
          <p:nvPr/>
        </p:nvSpPr>
        <p:spPr>
          <a:xfrm>
            <a:off x="1263524" y="72266"/>
            <a:ext cx="3057247" cy="523220"/>
          </a:xfrm>
          <a:prstGeom prst="rect">
            <a:avLst/>
          </a:prstGeom>
          <a:noFill/>
        </p:spPr>
        <p:txBody>
          <a:bodyPr wrap="none" rtlCol="0">
            <a:spAutoFit/>
          </a:bodyPr>
          <a:lstStyle/>
          <a:p>
            <a:r>
              <a:rPr kumimoji="1" lang="zh-CN" altLang="en-US" sz="2800" dirty="0">
                <a:solidFill>
                  <a:schemeClr val="bg1"/>
                </a:solidFill>
                <a:cs typeface="+mn-ea"/>
                <a:sym typeface="+mn-lt"/>
              </a:rPr>
              <a:t>工作完成进度汇报</a:t>
            </a:r>
          </a:p>
        </p:txBody>
      </p:sp>
      <p:sp>
        <p:nvSpPr>
          <p:cNvPr id="35" name="文本框 34"/>
          <p:cNvSpPr txBox="1"/>
          <p:nvPr/>
        </p:nvSpPr>
        <p:spPr>
          <a:xfrm>
            <a:off x="4268585" y="128787"/>
            <a:ext cx="3171546" cy="422423"/>
          </a:xfrm>
          <a:prstGeom prst="rect">
            <a:avLst/>
          </a:prstGeom>
          <a:noFill/>
        </p:spPr>
        <p:txBody>
          <a:bodyPr wrap="square" rtlCol="0">
            <a:spAutoFit/>
          </a:bodyPr>
          <a:lstStyle/>
          <a:p>
            <a:pPr>
              <a:lnSpc>
                <a:spcPct val="110000"/>
              </a:lnSpc>
            </a:pPr>
            <a:r>
              <a:rPr lang="en-GB" altLang="zh-CN" sz="1000" dirty="0">
                <a:solidFill>
                  <a:schemeClr val="bg1"/>
                </a:solidFill>
                <a:cs typeface="+mn-ea"/>
                <a:sym typeface="+mn-lt"/>
              </a:rPr>
              <a:t>Enter the relevant content you need here. Thank you for downloading our PPT template file.</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linds(horizontal)">
                                      <p:cBhvr>
                                        <p:cTn id="46" dur="500"/>
                                        <p:tgtEl>
                                          <p:spTgt spid="1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linds(horizontal)">
                                      <p:cBhvr>
                                        <p:cTn id="49" dur="500"/>
                                        <p:tgtEl>
                                          <p:spTgt spid="1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blinds(horizontal)">
                                      <p:cBhvr>
                                        <p:cTn id="55" dur="500"/>
                                        <p:tgtEl>
                                          <p:spTgt spid="3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blinds(horizontal)">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18" grpId="0" animBg="1"/>
      <p:bldP spid="8" grpId="0"/>
      <p:bldP spid="9" grpId="0"/>
      <p:bldP spid="10" grpId="0"/>
      <p:bldP spid="11" grpId="0"/>
      <p:bldP spid="12" grpId="0"/>
      <p:bldP spid="13" grpId="0"/>
      <p:bldP spid="14" grpId="0"/>
      <p:bldP spid="15" grpId="0" animBg="1"/>
      <p:bldP spid="16" grpId="0" animBg="1"/>
      <p:bldP spid="17" grpId="0" animBg="1"/>
      <p:bldP spid="34" grpId="0"/>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15886"/>
            <a:ext cx="12192000" cy="325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79526">
            <a:off x="2856913" y="3215771"/>
            <a:ext cx="3369136" cy="2416520"/>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1806637" y="2216403"/>
            <a:ext cx="2425193" cy="2425194"/>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4994510" y="3050402"/>
            <a:ext cx="4134465" cy="769441"/>
          </a:xfrm>
          <a:prstGeom prst="rect">
            <a:avLst/>
          </a:prstGeom>
          <a:noFill/>
        </p:spPr>
        <p:txBody>
          <a:bodyPr wrap="none" rtlCol="0">
            <a:spAutoFit/>
          </a:bodyPr>
          <a:lstStyle/>
          <a:p>
            <a:r>
              <a:rPr kumimoji="1" lang="zh-CN" altLang="en-US" sz="4400" dirty="0">
                <a:solidFill>
                  <a:schemeClr val="accent4"/>
                </a:solidFill>
                <a:cs typeface="+mn-ea"/>
                <a:sym typeface="+mn-lt"/>
              </a:rPr>
              <a:t>取得进展与成绩</a:t>
            </a:r>
          </a:p>
        </p:txBody>
      </p:sp>
      <p:sp>
        <p:nvSpPr>
          <p:cNvPr id="18" name="文本框 17"/>
          <p:cNvSpPr txBox="1"/>
          <p:nvPr/>
        </p:nvSpPr>
        <p:spPr>
          <a:xfrm>
            <a:off x="5155083" y="3968373"/>
            <a:ext cx="4807352" cy="317459"/>
          </a:xfrm>
          <a:prstGeom prst="rect">
            <a:avLst/>
          </a:prstGeom>
          <a:noFill/>
        </p:spPr>
        <p:txBody>
          <a:bodyPr wrap="square" rtlCol="0">
            <a:spAutoFit/>
          </a:bodyPr>
          <a:lstStyle/>
          <a:p>
            <a:pPr>
              <a:lnSpc>
                <a:spcPct val="110000"/>
              </a:lnSpc>
            </a:pPr>
            <a:r>
              <a:rPr lang="en-GB" altLang="zh-CN" sz="1400" dirty="0">
                <a:solidFill>
                  <a:schemeClr val="accent4"/>
                </a:solidFill>
                <a:cs typeface="+mn-ea"/>
                <a:sym typeface="+mn-lt"/>
              </a:rPr>
              <a:t>Enter the relevant content you need here. </a:t>
            </a:r>
          </a:p>
        </p:txBody>
      </p:sp>
      <p:grpSp>
        <p:nvGrpSpPr>
          <p:cNvPr id="16" name="组合 15"/>
          <p:cNvGrpSpPr/>
          <p:nvPr/>
        </p:nvGrpSpPr>
        <p:grpSpPr>
          <a:xfrm>
            <a:off x="2326831" y="2730898"/>
            <a:ext cx="1396205" cy="1396205"/>
            <a:chOff x="2578100" y="2533283"/>
            <a:chExt cx="1396205" cy="1396205"/>
          </a:xfrm>
        </p:grpSpPr>
        <p:sp>
          <p:nvSpPr>
            <p:cNvPr id="15" name="椭圆 14"/>
            <p:cNvSpPr/>
            <p:nvPr/>
          </p:nvSpPr>
          <p:spPr>
            <a:xfrm>
              <a:off x="2578100" y="2533283"/>
              <a:ext cx="1396205" cy="1396205"/>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2765022" y="2603787"/>
              <a:ext cx="954107" cy="1015663"/>
            </a:xfrm>
            <a:prstGeom prst="rect">
              <a:avLst/>
            </a:prstGeom>
            <a:noFill/>
          </p:spPr>
          <p:txBody>
            <a:bodyPr wrap="none" rtlCol="0">
              <a:spAutoFit/>
            </a:bodyPr>
            <a:lstStyle/>
            <a:p>
              <a:r>
                <a:rPr kumimoji="1" lang="en-US" altLang="zh-CN" sz="6000" dirty="0">
                  <a:solidFill>
                    <a:srgbClr val="303A46"/>
                  </a:solidFill>
                  <a:cs typeface="+mn-ea"/>
                  <a:sym typeface="+mn-lt"/>
                </a:rPr>
                <a:t>02</a:t>
              </a:r>
              <a:endParaRPr kumimoji="1" lang="zh-CN" altLang="en-US" sz="6000" dirty="0">
                <a:solidFill>
                  <a:srgbClr val="303A46"/>
                </a:solidFill>
                <a:cs typeface="+mn-ea"/>
                <a:sym typeface="+mn-lt"/>
              </a:endParaRPr>
            </a:p>
          </p:txBody>
        </p:sp>
        <p:sp>
          <p:nvSpPr>
            <p:cNvPr id="12" name="文本框 11"/>
            <p:cNvSpPr txBox="1"/>
            <p:nvPr/>
          </p:nvSpPr>
          <p:spPr>
            <a:xfrm>
              <a:off x="2748014" y="3465756"/>
              <a:ext cx="1044978" cy="246221"/>
            </a:xfrm>
            <a:prstGeom prst="rect">
              <a:avLst/>
            </a:prstGeom>
            <a:noFill/>
          </p:spPr>
          <p:txBody>
            <a:bodyPr wrap="square" rtlCol="0">
              <a:spAutoFit/>
            </a:bodyPr>
            <a:lstStyle/>
            <a:p>
              <a:pPr algn="dist"/>
              <a:r>
                <a:rPr kumimoji="1" lang="en-US" altLang="zh-CN" sz="1000">
                  <a:solidFill>
                    <a:srgbClr val="303A46"/>
                  </a:solidFill>
                  <a:cs typeface="+mn-ea"/>
                  <a:sym typeface="+mn-lt"/>
                </a:rPr>
                <a:t>PART</a:t>
              </a:r>
              <a:r>
                <a:rPr kumimoji="1" lang="zh-CN" altLang="en-US" sz="1000">
                  <a:solidFill>
                    <a:srgbClr val="303A46"/>
                  </a:solidFill>
                  <a:cs typeface="+mn-ea"/>
                  <a:sym typeface="+mn-lt"/>
                </a:rPr>
                <a:t> </a:t>
              </a:r>
              <a:r>
                <a:rPr kumimoji="1" lang="en-US" altLang="zh-CN" sz="1000">
                  <a:solidFill>
                    <a:srgbClr val="303A46"/>
                  </a:solidFill>
                  <a:cs typeface="+mn-ea"/>
                  <a:sym typeface="+mn-lt"/>
                </a:rPr>
                <a:t>ONE</a:t>
              </a:r>
              <a:endParaRPr kumimoji="1" lang="zh-CN" altLang="en-US" sz="1000">
                <a:solidFill>
                  <a:srgbClr val="303A46"/>
                </a:solidFill>
                <a:cs typeface="+mn-ea"/>
                <a:sym typeface="+mn-lt"/>
              </a:endParaRPr>
            </a:p>
          </p:txBody>
        </p:sp>
      </p:grpSp>
      <p:grpSp>
        <p:nvGrpSpPr>
          <p:cNvPr id="25" name="组合 24"/>
          <p:cNvGrpSpPr/>
          <p:nvPr/>
        </p:nvGrpSpPr>
        <p:grpSpPr>
          <a:xfrm>
            <a:off x="543048" y="4437720"/>
            <a:ext cx="1191689" cy="729366"/>
            <a:chOff x="1102360" y="2641066"/>
            <a:chExt cx="1818224" cy="1112833"/>
          </a:xfrm>
        </p:grpSpPr>
        <p:sp>
          <p:nvSpPr>
            <p:cNvPr id="26" name="矩形 25"/>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8" name="组合 27"/>
          <p:cNvGrpSpPr/>
          <p:nvPr/>
        </p:nvGrpSpPr>
        <p:grpSpPr>
          <a:xfrm>
            <a:off x="10335683" y="2321036"/>
            <a:ext cx="1191689" cy="729366"/>
            <a:chOff x="1102360" y="2641066"/>
            <a:chExt cx="1818224" cy="1112833"/>
          </a:xfrm>
        </p:grpSpPr>
        <p:sp>
          <p:nvSpPr>
            <p:cNvPr id="29" name="矩形 28"/>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10473" y="1016000"/>
            <a:ext cx="5462060" cy="5120100"/>
            <a:chOff x="5369956" y="466773"/>
            <a:chExt cx="6183451" cy="5796327"/>
          </a:xfrm>
        </p:grpSpPr>
        <p:sp>
          <p:nvSpPr>
            <p:cNvPr id="3" name="椭圆 13"/>
            <p:cNvSpPr/>
            <p:nvPr/>
          </p:nvSpPr>
          <p:spPr bwMode="auto">
            <a:xfrm>
              <a:off x="5369956" y="2445807"/>
              <a:ext cx="1821818" cy="1821818"/>
            </a:xfrm>
            <a:prstGeom prst="donut">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4" name="椭圆 13"/>
            <p:cNvSpPr/>
            <p:nvPr/>
          </p:nvSpPr>
          <p:spPr bwMode="auto">
            <a:xfrm>
              <a:off x="7243875" y="1924908"/>
              <a:ext cx="3013364" cy="3013364"/>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5" name="椭圆 13"/>
            <p:cNvSpPr/>
            <p:nvPr/>
          </p:nvSpPr>
          <p:spPr bwMode="auto">
            <a:xfrm>
              <a:off x="6630329" y="1655086"/>
              <a:ext cx="983270" cy="983270"/>
            </a:xfrm>
            <a:prstGeom prst="donut">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6" name="椭圆 13"/>
            <p:cNvSpPr/>
            <p:nvPr/>
          </p:nvSpPr>
          <p:spPr bwMode="auto">
            <a:xfrm>
              <a:off x="7340508" y="466773"/>
              <a:ext cx="1506682" cy="1506682"/>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7" name="椭圆 13"/>
            <p:cNvSpPr/>
            <p:nvPr/>
          </p:nvSpPr>
          <p:spPr bwMode="auto">
            <a:xfrm>
              <a:off x="5886009" y="4200505"/>
              <a:ext cx="2062595" cy="2062595"/>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8" name="椭圆 13"/>
            <p:cNvSpPr/>
            <p:nvPr/>
          </p:nvSpPr>
          <p:spPr bwMode="auto">
            <a:xfrm>
              <a:off x="7948604" y="4975703"/>
              <a:ext cx="1249965" cy="1249965"/>
            </a:xfrm>
            <a:prstGeom prst="donut">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9" name="椭圆 13"/>
            <p:cNvSpPr/>
            <p:nvPr/>
          </p:nvSpPr>
          <p:spPr bwMode="auto">
            <a:xfrm>
              <a:off x="9198569" y="4804476"/>
              <a:ext cx="729961" cy="729961"/>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0" name="椭圆 13"/>
            <p:cNvSpPr/>
            <p:nvPr/>
          </p:nvSpPr>
          <p:spPr bwMode="auto">
            <a:xfrm>
              <a:off x="10309340" y="3431590"/>
              <a:ext cx="471474" cy="471474"/>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1" name="椭圆 13"/>
            <p:cNvSpPr/>
            <p:nvPr/>
          </p:nvSpPr>
          <p:spPr bwMode="auto">
            <a:xfrm>
              <a:off x="9918139" y="3913455"/>
              <a:ext cx="1635268" cy="1635268"/>
            </a:xfrm>
            <a:prstGeom prst="ellipse">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2" name="椭圆 13"/>
            <p:cNvSpPr/>
            <p:nvPr/>
          </p:nvSpPr>
          <p:spPr bwMode="auto">
            <a:xfrm>
              <a:off x="10160854" y="2001606"/>
              <a:ext cx="1392553" cy="1392553"/>
            </a:xfrm>
            <a:prstGeom prst="ellipse">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4" name="椭圆 13"/>
            <p:cNvSpPr/>
            <p:nvPr/>
          </p:nvSpPr>
          <p:spPr bwMode="auto">
            <a:xfrm>
              <a:off x="9188178" y="1328742"/>
              <a:ext cx="729961" cy="729961"/>
            </a:xfrm>
            <a:prstGeom prst="ellipse">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6" name="文字框 12"/>
            <p:cNvSpPr txBox="1"/>
            <p:nvPr/>
          </p:nvSpPr>
          <p:spPr>
            <a:xfrm>
              <a:off x="7929659" y="2877027"/>
              <a:ext cx="1641795" cy="996298"/>
            </a:xfrm>
            <a:prstGeom prst="rect">
              <a:avLst/>
            </a:prstGeom>
            <a:noFill/>
          </p:spPr>
          <p:txBody>
            <a:bodyPr wrap="none" rtlCol="0">
              <a:spAutoFit/>
            </a:bodyPr>
            <a:lstStyle/>
            <a:p>
              <a:pPr algn="ctr">
                <a:lnSpc>
                  <a:spcPct val="89000"/>
                </a:lnSpc>
              </a:pPr>
              <a:r>
                <a:rPr lang="en-US" sz="6600" dirty="0">
                  <a:solidFill>
                    <a:schemeClr val="bg1"/>
                  </a:solidFill>
                  <a:cs typeface="+mn-ea"/>
                  <a:sym typeface="+mn-lt"/>
                </a:rPr>
                <a:t>84%</a:t>
              </a:r>
            </a:p>
          </p:txBody>
        </p:sp>
        <p:sp>
          <p:nvSpPr>
            <p:cNvPr id="17" name="文字框 12"/>
            <p:cNvSpPr/>
            <p:nvPr/>
          </p:nvSpPr>
          <p:spPr>
            <a:xfrm>
              <a:off x="8190305" y="3741318"/>
              <a:ext cx="1120500" cy="284052"/>
            </a:xfrm>
            <a:prstGeom prst="rect">
              <a:avLst/>
            </a:prstGeom>
          </p:spPr>
          <p:txBody>
            <a:bodyPr wrap="none">
              <a:spAutoFit/>
            </a:bodyPr>
            <a:lstStyle/>
            <a:p>
              <a:pPr algn="ctr">
                <a:lnSpc>
                  <a:spcPct val="89000"/>
                </a:lnSpc>
              </a:pPr>
              <a:r>
                <a:rPr lang="en-US" sz="1400" dirty="0" err="1">
                  <a:solidFill>
                    <a:schemeClr val="bg1"/>
                  </a:solidFill>
                  <a:cs typeface="+mn-ea"/>
                  <a:sym typeface="+mn-lt"/>
                </a:rPr>
                <a:t>Lorem</a:t>
              </a:r>
              <a:r>
                <a:rPr lang="en-US" sz="1400" dirty="0">
                  <a:solidFill>
                    <a:schemeClr val="bg1"/>
                  </a:solidFill>
                  <a:cs typeface="+mn-ea"/>
                  <a:sym typeface="+mn-lt"/>
                </a:rPr>
                <a:t> </a:t>
              </a:r>
              <a:r>
                <a:rPr lang="en-US" sz="1400" dirty="0" err="1">
                  <a:solidFill>
                    <a:schemeClr val="bg1"/>
                  </a:solidFill>
                  <a:cs typeface="+mn-ea"/>
                  <a:sym typeface="+mn-lt"/>
                </a:rPr>
                <a:t>ipsum</a:t>
              </a:r>
              <a:endParaRPr lang="en-US" sz="1400" dirty="0">
                <a:solidFill>
                  <a:schemeClr val="bg1"/>
                </a:solidFill>
                <a:cs typeface="+mn-ea"/>
                <a:sym typeface="+mn-lt"/>
              </a:endParaRPr>
            </a:p>
          </p:txBody>
        </p:sp>
        <p:sp>
          <p:nvSpPr>
            <p:cNvPr id="18" name="文字框 12"/>
            <p:cNvSpPr txBox="1"/>
            <p:nvPr/>
          </p:nvSpPr>
          <p:spPr>
            <a:xfrm>
              <a:off x="6287313" y="4784680"/>
              <a:ext cx="1245854" cy="749757"/>
            </a:xfrm>
            <a:prstGeom prst="rect">
              <a:avLst/>
            </a:prstGeom>
            <a:noFill/>
          </p:spPr>
          <p:txBody>
            <a:bodyPr wrap="none" rtlCol="0">
              <a:spAutoFit/>
            </a:bodyPr>
            <a:lstStyle/>
            <a:p>
              <a:pPr algn="ctr">
                <a:lnSpc>
                  <a:spcPct val="89000"/>
                </a:lnSpc>
              </a:pPr>
              <a:r>
                <a:rPr lang="en-US" sz="4800">
                  <a:solidFill>
                    <a:schemeClr val="bg1"/>
                  </a:solidFill>
                  <a:cs typeface="+mn-ea"/>
                  <a:sym typeface="+mn-lt"/>
                </a:rPr>
                <a:t>54%</a:t>
              </a:r>
              <a:endParaRPr lang="en-US" sz="4800" dirty="0">
                <a:solidFill>
                  <a:schemeClr val="bg1"/>
                </a:solidFill>
                <a:cs typeface="+mn-ea"/>
                <a:sym typeface="+mn-lt"/>
              </a:endParaRPr>
            </a:p>
          </p:txBody>
        </p:sp>
        <p:sp>
          <p:nvSpPr>
            <p:cNvPr id="19" name="文字框 12"/>
            <p:cNvSpPr txBox="1"/>
            <p:nvPr/>
          </p:nvSpPr>
          <p:spPr>
            <a:xfrm>
              <a:off x="10241258" y="4305435"/>
              <a:ext cx="979755" cy="585417"/>
            </a:xfrm>
            <a:prstGeom prst="rect">
              <a:avLst/>
            </a:prstGeom>
            <a:noFill/>
          </p:spPr>
          <p:txBody>
            <a:bodyPr wrap="none" rtlCol="0">
              <a:spAutoFit/>
            </a:bodyPr>
            <a:lstStyle/>
            <a:p>
              <a:pPr algn="ctr">
                <a:lnSpc>
                  <a:spcPct val="89000"/>
                </a:lnSpc>
              </a:pPr>
              <a:r>
                <a:rPr lang="en-US" sz="3600">
                  <a:solidFill>
                    <a:schemeClr val="bg1"/>
                  </a:solidFill>
                  <a:cs typeface="+mn-ea"/>
                  <a:sym typeface="+mn-lt"/>
                </a:rPr>
                <a:t>54%</a:t>
              </a:r>
              <a:endParaRPr lang="en-US" sz="3600" dirty="0">
                <a:solidFill>
                  <a:schemeClr val="bg1"/>
                </a:solidFill>
                <a:cs typeface="+mn-ea"/>
                <a:sym typeface="+mn-lt"/>
              </a:endParaRPr>
            </a:p>
          </p:txBody>
        </p:sp>
        <p:sp>
          <p:nvSpPr>
            <p:cNvPr id="20" name="文字框 12"/>
            <p:cNvSpPr txBox="1"/>
            <p:nvPr/>
          </p:nvSpPr>
          <p:spPr>
            <a:xfrm>
              <a:off x="10455418" y="2297883"/>
              <a:ext cx="803425" cy="475836"/>
            </a:xfrm>
            <a:prstGeom prst="rect">
              <a:avLst/>
            </a:prstGeom>
            <a:noFill/>
          </p:spPr>
          <p:txBody>
            <a:bodyPr wrap="none" rtlCol="0">
              <a:spAutoFit/>
            </a:bodyPr>
            <a:lstStyle/>
            <a:p>
              <a:pPr algn="ctr">
                <a:lnSpc>
                  <a:spcPct val="89000"/>
                </a:lnSpc>
              </a:pPr>
              <a:r>
                <a:rPr lang="en-US" sz="2800">
                  <a:solidFill>
                    <a:schemeClr val="bg1"/>
                  </a:solidFill>
                  <a:cs typeface="+mn-ea"/>
                  <a:sym typeface="+mn-lt"/>
                </a:rPr>
                <a:t>54%</a:t>
              </a:r>
              <a:endParaRPr lang="en-US" sz="2800" dirty="0">
                <a:solidFill>
                  <a:schemeClr val="bg1"/>
                </a:solidFill>
                <a:cs typeface="+mn-ea"/>
                <a:sym typeface="+mn-lt"/>
              </a:endParaRPr>
            </a:p>
          </p:txBody>
        </p:sp>
        <p:sp>
          <p:nvSpPr>
            <p:cNvPr id="21" name="文字框 12"/>
            <p:cNvSpPr txBox="1"/>
            <p:nvPr/>
          </p:nvSpPr>
          <p:spPr>
            <a:xfrm>
              <a:off x="7616072" y="744075"/>
              <a:ext cx="979755" cy="585417"/>
            </a:xfrm>
            <a:prstGeom prst="rect">
              <a:avLst/>
            </a:prstGeom>
            <a:noFill/>
          </p:spPr>
          <p:txBody>
            <a:bodyPr wrap="none" rtlCol="0">
              <a:spAutoFit/>
            </a:bodyPr>
            <a:lstStyle/>
            <a:p>
              <a:pPr algn="ctr">
                <a:lnSpc>
                  <a:spcPct val="89000"/>
                </a:lnSpc>
              </a:pPr>
              <a:r>
                <a:rPr lang="en-US" sz="3600">
                  <a:solidFill>
                    <a:schemeClr val="bg1"/>
                  </a:solidFill>
                  <a:cs typeface="+mn-ea"/>
                  <a:sym typeface="+mn-lt"/>
                </a:rPr>
                <a:t>54%</a:t>
              </a:r>
              <a:endParaRPr lang="en-US" sz="3600" dirty="0">
                <a:solidFill>
                  <a:schemeClr val="bg1"/>
                </a:solidFill>
                <a:cs typeface="+mn-ea"/>
                <a:sym typeface="+mn-lt"/>
              </a:endParaRPr>
            </a:p>
          </p:txBody>
        </p:sp>
        <p:sp>
          <p:nvSpPr>
            <p:cNvPr id="22" name="文字框 12"/>
            <p:cNvSpPr/>
            <p:nvPr/>
          </p:nvSpPr>
          <p:spPr>
            <a:xfrm>
              <a:off x="6352945" y="5381033"/>
              <a:ext cx="1120500" cy="284052"/>
            </a:xfrm>
            <a:prstGeom prst="rect">
              <a:avLst/>
            </a:prstGeom>
          </p:spPr>
          <p:txBody>
            <a:bodyPr wrap="none">
              <a:spAutoFit/>
            </a:bodyPr>
            <a:lstStyle/>
            <a:p>
              <a:pPr algn="ctr">
                <a:lnSpc>
                  <a:spcPct val="89000"/>
                </a:lnSpc>
              </a:pPr>
              <a:r>
                <a:rPr lang="en-US" sz="1400" dirty="0" err="1">
                  <a:solidFill>
                    <a:schemeClr val="bg1"/>
                  </a:solidFill>
                  <a:cs typeface="+mn-ea"/>
                  <a:sym typeface="+mn-lt"/>
                </a:rPr>
                <a:t>Lorem</a:t>
              </a:r>
              <a:r>
                <a:rPr lang="en-US" sz="1400" dirty="0">
                  <a:solidFill>
                    <a:schemeClr val="bg1"/>
                  </a:solidFill>
                  <a:cs typeface="+mn-ea"/>
                  <a:sym typeface="+mn-lt"/>
                </a:rPr>
                <a:t> </a:t>
              </a:r>
              <a:r>
                <a:rPr lang="en-US" sz="1400" dirty="0" err="1">
                  <a:solidFill>
                    <a:schemeClr val="bg1"/>
                  </a:solidFill>
                  <a:cs typeface="+mn-ea"/>
                  <a:sym typeface="+mn-lt"/>
                </a:rPr>
                <a:t>ipsum</a:t>
              </a:r>
              <a:endParaRPr lang="en-US" sz="1400" dirty="0">
                <a:solidFill>
                  <a:schemeClr val="bg1"/>
                </a:solidFill>
                <a:cs typeface="+mn-ea"/>
                <a:sym typeface="+mn-lt"/>
              </a:endParaRPr>
            </a:p>
          </p:txBody>
        </p:sp>
        <p:sp>
          <p:nvSpPr>
            <p:cNvPr id="23" name="文字框 12"/>
            <p:cNvSpPr/>
            <p:nvPr/>
          </p:nvSpPr>
          <p:spPr>
            <a:xfrm>
              <a:off x="10187463" y="4762017"/>
              <a:ext cx="1120500" cy="284052"/>
            </a:xfrm>
            <a:prstGeom prst="rect">
              <a:avLst/>
            </a:prstGeom>
          </p:spPr>
          <p:txBody>
            <a:bodyPr wrap="none">
              <a:spAutoFit/>
            </a:bodyPr>
            <a:lstStyle/>
            <a:p>
              <a:pPr algn="ctr">
                <a:lnSpc>
                  <a:spcPct val="89000"/>
                </a:lnSpc>
              </a:pPr>
              <a:r>
                <a:rPr lang="en-US" sz="1400" dirty="0" err="1">
                  <a:solidFill>
                    <a:schemeClr val="bg1"/>
                  </a:solidFill>
                  <a:cs typeface="+mn-ea"/>
                  <a:sym typeface="+mn-lt"/>
                </a:rPr>
                <a:t>Lorem</a:t>
              </a:r>
              <a:r>
                <a:rPr lang="en-US" sz="1400" dirty="0">
                  <a:solidFill>
                    <a:schemeClr val="bg1"/>
                  </a:solidFill>
                  <a:cs typeface="+mn-ea"/>
                  <a:sym typeface="+mn-lt"/>
                </a:rPr>
                <a:t> </a:t>
              </a:r>
              <a:r>
                <a:rPr lang="en-US" sz="1400" dirty="0" err="1">
                  <a:solidFill>
                    <a:schemeClr val="bg1"/>
                  </a:solidFill>
                  <a:cs typeface="+mn-ea"/>
                  <a:sym typeface="+mn-lt"/>
                </a:rPr>
                <a:t>ipsum</a:t>
              </a:r>
              <a:endParaRPr lang="en-US" sz="1400" dirty="0">
                <a:solidFill>
                  <a:schemeClr val="bg1"/>
                </a:solidFill>
                <a:cs typeface="+mn-ea"/>
                <a:sym typeface="+mn-lt"/>
              </a:endParaRPr>
            </a:p>
          </p:txBody>
        </p:sp>
        <p:sp>
          <p:nvSpPr>
            <p:cNvPr id="24" name="文字框 12"/>
            <p:cNvSpPr/>
            <p:nvPr/>
          </p:nvSpPr>
          <p:spPr>
            <a:xfrm>
              <a:off x="10304630" y="2666716"/>
              <a:ext cx="1120500" cy="284052"/>
            </a:xfrm>
            <a:prstGeom prst="rect">
              <a:avLst/>
            </a:prstGeom>
          </p:spPr>
          <p:txBody>
            <a:bodyPr wrap="none">
              <a:spAutoFit/>
            </a:bodyPr>
            <a:lstStyle/>
            <a:p>
              <a:pPr algn="ctr">
                <a:lnSpc>
                  <a:spcPct val="89000"/>
                </a:lnSpc>
              </a:pPr>
              <a:r>
                <a:rPr lang="en-US" sz="1400" dirty="0" err="1">
                  <a:solidFill>
                    <a:schemeClr val="bg1"/>
                  </a:solidFill>
                  <a:cs typeface="+mn-ea"/>
                  <a:sym typeface="+mn-lt"/>
                </a:rPr>
                <a:t>Lorem</a:t>
              </a:r>
              <a:r>
                <a:rPr lang="en-US" sz="1400" dirty="0">
                  <a:solidFill>
                    <a:schemeClr val="bg1"/>
                  </a:solidFill>
                  <a:cs typeface="+mn-ea"/>
                  <a:sym typeface="+mn-lt"/>
                </a:rPr>
                <a:t> </a:t>
              </a:r>
              <a:r>
                <a:rPr lang="en-US" sz="1400" dirty="0" err="1">
                  <a:solidFill>
                    <a:schemeClr val="bg1"/>
                  </a:solidFill>
                  <a:cs typeface="+mn-ea"/>
                  <a:sym typeface="+mn-lt"/>
                </a:rPr>
                <a:t>ipsum</a:t>
              </a:r>
              <a:endParaRPr lang="en-US" sz="1400" dirty="0">
                <a:solidFill>
                  <a:schemeClr val="bg1"/>
                </a:solidFill>
                <a:cs typeface="+mn-ea"/>
                <a:sym typeface="+mn-lt"/>
              </a:endParaRPr>
            </a:p>
          </p:txBody>
        </p:sp>
        <p:sp>
          <p:nvSpPr>
            <p:cNvPr id="25" name="文字框 12"/>
            <p:cNvSpPr/>
            <p:nvPr/>
          </p:nvSpPr>
          <p:spPr>
            <a:xfrm>
              <a:off x="7555254" y="1202564"/>
              <a:ext cx="1120500" cy="284052"/>
            </a:xfrm>
            <a:prstGeom prst="rect">
              <a:avLst/>
            </a:prstGeom>
          </p:spPr>
          <p:txBody>
            <a:bodyPr wrap="none">
              <a:spAutoFit/>
            </a:bodyPr>
            <a:lstStyle/>
            <a:p>
              <a:pPr algn="ctr">
                <a:lnSpc>
                  <a:spcPct val="89000"/>
                </a:lnSpc>
              </a:pPr>
              <a:r>
                <a:rPr lang="en-US" sz="1400" dirty="0" err="1">
                  <a:solidFill>
                    <a:schemeClr val="bg1"/>
                  </a:solidFill>
                  <a:cs typeface="+mn-ea"/>
                  <a:sym typeface="+mn-lt"/>
                </a:rPr>
                <a:t>Lorem</a:t>
              </a:r>
              <a:r>
                <a:rPr lang="en-US" sz="1400" dirty="0">
                  <a:solidFill>
                    <a:schemeClr val="bg1"/>
                  </a:solidFill>
                  <a:cs typeface="+mn-ea"/>
                  <a:sym typeface="+mn-lt"/>
                </a:rPr>
                <a:t> </a:t>
              </a:r>
              <a:r>
                <a:rPr lang="en-US" sz="1400" dirty="0" err="1">
                  <a:solidFill>
                    <a:schemeClr val="bg1"/>
                  </a:solidFill>
                  <a:cs typeface="+mn-ea"/>
                  <a:sym typeface="+mn-lt"/>
                </a:rPr>
                <a:t>ipsum</a:t>
              </a:r>
              <a:endParaRPr lang="en-US" sz="1400" dirty="0">
                <a:solidFill>
                  <a:schemeClr val="bg1"/>
                </a:solidFill>
                <a:cs typeface="+mn-ea"/>
                <a:sym typeface="+mn-lt"/>
              </a:endParaRPr>
            </a:p>
          </p:txBody>
        </p:sp>
      </p:grpSp>
      <p:sp>
        <p:nvSpPr>
          <p:cNvPr id="26" name="矩形 25"/>
          <p:cNvSpPr/>
          <p:nvPr/>
        </p:nvSpPr>
        <p:spPr>
          <a:xfrm>
            <a:off x="1113317" y="2334794"/>
            <a:ext cx="3775374" cy="707878"/>
          </a:xfrm>
          <a:prstGeom prst="rect">
            <a:avLst/>
          </a:prstGeom>
        </p:spPr>
        <p:txBody>
          <a:bodyPr wrap="none" lIns="91431" tIns="45716" rIns="91431" bIns="45716">
            <a:spAutoFit/>
          </a:bodyPr>
          <a:lstStyle/>
          <a:p>
            <a:r>
              <a:rPr lang="zh-CN" altLang="en-US" sz="4000" dirty="0">
                <a:solidFill>
                  <a:schemeClr val="tx1">
                    <a:lumMod val="75000"/>
                    <a:lumOff val="25000"/>
                  </a:schemeClr>
                </a:solidFill>
                <a:cs typeface="+mn-ea"/>
                <a:sym typeface="+mn-lt"/>
              </a:rPr>
              <a:t>请在此输入标题</a:t>
            </a:r>
            <a:endParaRPr lang="en-US" altLang="zh-CN" sz="4000" dirty="0">
              <a:solidFill>
                <a:schemeClr val="tx1">
                  <a:lumMod val="75000"/>
                  <a:lumOff val="25000"/>
                </a:schemeClr>
              </a:solidFill>
              <a:cs typeface="+mn-ea"/>
              <a:sym typeface="+mn-lt"/>
            </a:endParaRPr>
          </a:p>
        </p:txBody>
      </p:sp>
      <p:sp>
        <p:nvSpPr>
          <p:cNvPr id="27" name="矩形 47"/>
          <p:cNvSpPr>
            <a:spLocks noChangeArrowheads="1"/>
          </p:cNvSpPr>
          <p:nvPr/>
        </p:nvSpPr>
        <p:spPr bwMode="auto">
          <a:xfrm>
            <a:off x="1032509" y="3016168"/>
            <a:ext cx="4037354" cy="40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800" dirty="0">
                <a:solidFill>
                  <a:schemeClr val="tx1">
                    <a:lumMod val="75000"/>
                    <a:lumOff val="25000"/>
                  </a:schemeClr>
                </a:solidFill>
                <a:latin typeface="+mn-lt"/>
                <a:ea typeface="+mn-ea"/>
                <a:cs typeface="+mn-ea"/>
                <a:sym typeface="+mn-lt"/>
              </a:rPr>
              <a:t>请在此输入您需要的文字内容感谢您</a:t>
            </a:r>
          </a:p>
        </p:txBody>
      </p:sp>
      <p:sp>
        <p:nvSpPr>
          <p:cNvPr id="28" name="TextBox 33"/>
          <p:cNvSpPr txBox="1"/>
          <p:nvPr/>
        </p:nvSpPr>
        <p:spPr>
          <a:xfrm>
            <a:off x="736662" y="3456182"/>
            <a:ext cx="4052428" cy="1097673"/>
          </a:xfrm>
          <a:prstGeom prst="rect">
            <a:avLst/>
          </a:prstGeom>
        </p:spPr>
        <p:txBody>
          <a:bodyPr wrap="square" lIns="0" tIns="0" rIns="0" bIns="0">
            <a:spAutoFit/>
          </a:bodyPr>
          <a:lstStyle>
            <a:defPPr>
              <a:defRPr lang="zh-CN"/>
            </a:defPPr>
            <a:lvl1pPr algn="just">
              <a:lnSpc>
                <a:spcPts val="1600"/>
              </a:lnSpc>
              <a:defRPr sz="1100">
                <a:solidFill>
                  <a:schemeClr val="tx2"/>
                </a:solidFill>
                <a:latin typeface="微软雅黑 Light" panose="020B0502040204020203" pitchFamily="34" charset="-122"/>
                <a:ea typeface="微软雅黑 Light" panose="020B0502040204020203" pitchFamily="34" charset="-122"/>
              </a:defRPr>
            </a:lvl1pPr>
          </a:lstStyle>
          <a:p>
            <a:pPr algn="r">
              <a:lnSpc>
                <a:spcPct val="130000"/>
              </a:lnSpc>
            </a:pPr>
            <a:r>
              <a:rPr lang="zh-CN" altLang="en-US" sz="1400" dirty="0">
                <a:solidFill>
                  <a:schemeClr val="tx1">
                    <a:lumMod val="75000"/>
                    <a:lumOff val="25000"/>
                  </a:schemeClr>
                </a:solidFill>
                <a:latin typeface="+mn-lt"/>
                <a:ea typeface="+mn-ea"/>
                <a:cs typeface="+mn-ea"/>
                <a:sym typeface="+mn-lt"/>
              </a:rPr>
              <a:t>点击输入您的文字内容或复制粘贴具体文本点击输入您的文字内容或复制粘贴具体文本点击输入您的文字内容或复制粘贴具体文本</a:t>
            </a:r>
            <a:endParaRPr lang="en-US" altLang="zh-CN" sz="1400" dirty="0">
              <a:solidFill>
                <a:schemeClr val="tx1">
                  <a:lumMod val="75000"/>
                  <a:lumOff val="25000"/>
                </a:schemeClr>
              </a:solidFill>
              <a:latin typeface="+mn-lt"/>
              <a:ea typeface="+mn-ea"/>
              <a:cs typeface="+mn-ea"/>
              <a:sym typeface="+mn-lt"/>
            </a:endParaRPr>
          </a:p>
          <a:p>
            <a:pPr algn="r">
              <a:lnSpc>
                <a:spcPct val="130000"/>
              </a:lnSpc>
            </a:pPr>
            <a:endParaRPr lang="en-US" altLang="zh-CN" sz="1400" dirty="0">
              <a:solidFill>
                <a:schemeClr val="tx1">
                  <a:lumMod val="75000"/>
                  <a:lumOff val="25000"/>
                </a:schemeClr>
              </a:solidFill>
              <a:latin typeface="+mn-lt"/>
              <a:ea typeface="+mn-ea"/>
              <a:cs typeface="+mn-ea"/>
              <a:sym typeface="+mn-lt"/>
            </a:endParaRPr>
          </a:p>
        </p:txBody>
      </p:sp>
      <p:sp>
        <p:nvSpPr>
          <p:cNvPr id="29" name="文本框 28"/>
          <p:cNvSpPr txBox="1"/>
          <p:nvPr/>
        </p:nvSpPr>
        <p:spPr>
          <a:xfrm>
            <a:off x="1195979" y="97666"/>
            <a:ext cx="2698175" cy="523220"/>
          </a:xfrm>
          <a:prstGeom prst="rect">
            <a:avLst/>
          </a:prstGeom>
          <a:noFill/>
        </p:spPr>
        <p:txBody>
          <a:bodyPr wrap="none" rtlCol="0">
            <a:spAutoFit/>
          </a:bodyPr>
          <a:lstStyle/>
          <a:p>
            <a:r>
              <a:rPr kumimoji="1" lang="zh-CN" altLang="en-US" sz="2800" dirty="0">
                <a:solidFill>
                  <a:schemeClr val="bg1"/>
                </a:solidFill>
                <a:cs typeface="+mn-ea"/>
                <a:sym typeface="+mn-lt"/>
              </a:rPr>
              <a:t>取得进展与成绩</a:t>
            </a:r>
          </a:p>
        </p:txBody>
      </p:sp>
      <p:sp>
        <p:nvSpPr>
          <p:cNvPr id="30" name="文本框 29"/>
          <p:cNvSpPr txBox="1"/>
          <p:nvPr/>
        </p:nvSpPr>
        <p:spPr>
          <a:xfrm>
            <a:off x="4201040" y="154187"/>
            <a:ext cx="3171546" cy="422423"/>
          </a:xfrm>
          <a:prstGeom prst="rect">
            <a:avLst/>
          </a:prstGeom>
          <a:noFill/>
        </p:spPr>
        <p:txBody>
          <a:bodyPr wrap="square" rtlCol="0">
            <a:spAutoFit/>
          </a:bodyPr>
          <a:lstStyle/>
          <a:p>
            <a:pPr>
              <a:lnSpc>
                <a:spcPct val="110000"/>
              </a:lnSpc>
            </a:pPr>
            <a:r>
              <a:rPr lang="en-GB" altLang="zh-CN" sz="1000" dirty="0">
                <a:solidFill>
                  <a:schemeClr val="bg1"/>
                </a:solidFill>
                <a:cs typeface="+mn-ea"/>
                <a:sym typeface="+mn-lt"/>
              </a:rPr>
              <a:t>Enter the relevant content you need here. Thank you for downloading our PPT template file.</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500"/>
                                        <p:tgtEl>
                                          <p:spTgt spid="2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linds(horizontal)">
                                      <p:cBhvr>
                                        <p:cTn id="16" dur="500"/>
                                        <p:tgtEl>
                                          <p:spTgt spid="2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linds(horizontal)">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996649" y="1966092"/>
            <a:ext cx="0" cy="2589497"/>
          </a:xfrm>
          <a:prstGeom prst="line">
            <a:avLst/>
          </a:prstGeom>
          <a:solidFill>
            <a:srgbClr val="00A39E"/>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996649" y="1966092"/>
            <a:ext cx="39426" cy="1182779"/>
          </a:xfrm>
          <a:prstGeom prst="rect">
            <a:avLst/>
          </a:prstGeom>
          <a:gradFill>
            <a:gsLst>
              <a:gs pos="100000">
                <a:srgbClr val="303A46"/>
              </a:gs>
              <a:gs pos="0">
                <a:schemeClr val="tx1">
                  <a:lumMod val="65000"/>
                  <a:lumOff val="3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080808"/>
              </a:solidFill>
              <a:cs typeface="+mn-ea"/>
              <a:sym typeface="+mn-lt"/>
            </a:endParaRPr>
          </a:p>
        </p:txBody>
      </p:sp>
      <p:cxnSp>
        <p:nvCxnSpPr>
          <p:cNvPr id="5" name="直接连接符 5"/>
          <p:cNvCxnSpPr/>
          <p:nvPr/>
        </p:nvCxnSpPr>
        <p:spPr>
          <a:xfrm flipV="1">
            <a:off x="3636716" y="3451917"/>
            <a:ext cx="0" cy="2613558"/>
          </a:xfrm>
          <a:prstGeom prst="line">
            <a:avLst/>
          </a:prstGeom>
          <a:solidFill>
            <a:srgbClr val="82B732"/>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flipV="1">
            <a:off x="3636716" y="4886941"/>
            <a:ext cx="39426" cy="1182779"/>
          </a:xfrm>
          <a:prstGeom prst="rect">
            <a:avLst/>
          </a:prstGeom>
          <a:gradFill>
            <a:gsLst>
              <a:gs pos="100000">
                <a:srgbClr val="303A46"/>
              </a:gs>
              <a:gs pos="0">
                <a:schemeClr val="tx1">
                  <a:lumMod val="65000"/>
                  <a:lumOff val="3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080808"/>
              </a:solidFill>
              <a:cs typeface="+mn-ea"/>
              <a:sym typeface="+mn-lt"/>
            </a:endParaRPr>
          </a:p>
        </p:txBody>
      </p:sp>
      <p:cxnSp>
        <p:nvCxnSpPr>
          <p:cNvPr id="7" name="直接连接符 8"/>
          <p:cNvCxnSpPr/>
          <p:nvPr/>
        </p:nvCxnSpPr>
        <p:spPr>
          <a:xfrm>
            <a:off x="6276782" y="1966092"/>
            <a:ext cx="0" cy="2589497"/>
          </a:xfrm>
          <a:prstGeom prst="line">
            <a:avLst/>
          </a:prstGeom>
          <a:solidFill>
            <a:srgbClr val="F39C11"/>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276782" y="1966092"/>
            <a:ext cx="39426" cy="1182779"/>
          </a:xfrm>
          <a:prstGeom prst="rect">
            <a:avLst/>
          </a:prstGeom>
          <a:gradFill>
            <a:gsLst>
              <a:gs pos="100000">
                <a:srgbClr val="303A46"/>
              </a:gs>
              <a:gs pos="0">
                <a:schemeClr val="tx1">
                  <a:lumMod val="65000"/>
                  <a:lumOff val="3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080808"/>
              </a:solidFill>
              <a:cs typeface="+mn-ea"/>
              <a:sym typeface="+mn-lt"/>
            </a:endParaRPr>
          </a:p>
        </p:txBody>
      </p:sp>
      <p:cxnSp>
        <p:nvCxnSpPr>
          <p:cNvPr id="9" name="直接连接符 11"/>
          <p:cNvCxnSpPr/>
          <p:nvPr/>
        </p:nvCxnSpPr>
        <p:spPr>
          <a:xfrm flipV="1">
            <a:off x="8916847" y="3451912"/>
            <a:ext cx="0" cy="2613559"/>
          </a:xfrm>
          <a:prstGeom prst="line">
            <a:avLst/>
          </a:prstGeom>
          <a:solidFill>
            <a:srgbClr val="E23761"/>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V="1">
            <a:off x="8916847" y="4886937"/>
            <a:ext cx="39426" cy="1182779"/>
          </a:xfrm>
          <a:prstGeom prst="rect">
            <a:avLst/>
          </a:prstGeom>
          <a:gradFill>
            <a:gsLst>
              <a:gs pos="100000">
                <a:srgbClr val="303A46"/>
              </a:gs>
              <a:gs pos="0">
                <a:schemeClr val="tx1">
                  <a:lumMod val="65000"/>
                  <a:lumOff val="3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080808"/>
              </a:solidFill>
              <a:cs typeface="+mn-ea"/>
              <a:sym typeface="+mn-lt"/>
            </a:endParaRPr>
          </a:p>
        </p:txBody>
      </p:sp>
      <p:sp>
        <p:nvSpPr>
          <p:cNvPr id="11" name="矩形 10"/>
          <p:cNvSpPr/>
          <p:nvPr/>
        </p:nvSpPr>
        <p:spPr>
          <a:xfrm>
            <a:off x="6276783" y="3451912"/>
            <a:ext cx="2299761" cy="1114105"/>
          </a:xfrm>
          <a:prstGeom prst="rect">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sp>
        <p:nvSpPr>
          <p:cNvPr id="13" name="矩形 12"/>
          <p:cNvSpPr/>
          <p:nvPr/>
        </p:nvSpPr>
        <p:spPr>
          <a:xfrm>
            <a:off x="996652" y="3451912"/>
            <a:ext cx="2299761" cy="1114105"/>
          </a:xfrm>
          <a:prstGeom prst="rect">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sp>
        <p:nvSpPr>
          <p:cNvPr id="19" name="矩形 18"/>
          <p:cNvSpPr/>
          <p:nvPr/>
        </p:nvSpPr>
        <p:spPr>
          <a:xfrm flipV="1">
            <a:off x="8916850" y="3451912"/>
            <a:ext cx="2299761" cy="1114105"/>
          </a:xfrm>
          <a:prstGeom prst="rect">
            <a:avLst/>
          </a:prstGeom>
          <a:solidFill>
            <a:schemeClr val="tx2"/>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sp>
        <p:nvSpPr>
          <p:cNvPr id="27" name="矩形 26"/>
          <p:cNvSpPr/>
          <p:nvPr/>
        </p:nvSpPr>
        <p:spPr>
          <a:xfrm flipV="1">
            <a:off x="3636717" y="3451912"/>
            <a:ext cx="2299761" cy="1114105"/>
          </a:xfrm>
          <a:prstGeom prst="rect">
            <a:avLst/>
          </a:prstGeom>
          <a:solidFill>
            <a:schemeClr val="tx2"/>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sp>
        <p:nvSpPr>
          <p:cNvPr id="29" name="文本框 60"/>
          <p:cNvSpPr txBox="1">
            <a:spLocks noChangeArrowheads="1"/>
          </p:cNvSpPr>
          <p:nvPr/>
        </p:nvSpPr>
        <p:spPr bwMode="auto">
          <a:xfrm>
            <a:off x="1273846" y="2027887"/>
            <a:ext cx="897047" cy="24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en-US" altLang="zh-CN" sz="1600" b="1" dirty="0">
                <a:solidFill>
                  <a:srgbClr val="404040"/>
                </a:solidFill>
                <a:latin typeface="+mn-lt"/>
                <a:ea typeface="+mn-ea"/>
                <a:cs typeface="+mn-ea"/>
                <a:sym typeface="+mn-lt"/>
              </a:rPr>
              <a:t>01</a:t>
            </a:r>
            <a:r>
              <a:rPr lang="zh-CN" altLang="en-US" sz="1600" b="1" dirty="0">
                <a:solidFill>
                  <a:srgbClr val="404040"/>
                </a:solidFill>
                <a:latin typeface="+mn-lt"/>
                <a:ea typeface="+mn-ea"/>
                <a:cs typeface="+mn-ea"/>
                <a:sym typeface="+mn-lt"/>
              </a:rPr>
              <a:t>月</a:t>
            </a:r>
            <a:endParaRPr lang="en-US" altLang="zh-CN" sz="1600" b="1" dirty="0">
              <a:solidFill>
                <a:srgbClr val="404040"/>
              </a:solidFill>
              <a:latin typeface="+mn-lt"/>
              <a:ea typeface="+mn-ea"/>
              <a:cs typeface="+mn-ea"/>
              <a:sym typeface="+mn-lt"/>
            </a:endParaRPr>
          </a:p>
        </p:txBody>
      </p:sp>
      <p:sp>
        <p:nvSpPr>
          <p:cNvPr id="30" name="文本框 60"/>
          <p:cNvSpPr txBox="1">
            <a:spLocks noChangeArrowheads="1"/>
          </p:cNvSpPr>
          <p:nvPr/>
        </p:nvSpPr>
        <p:spPr bwMode="auto">
          <a:xfrm>
            <a:off x="1276516" y="2322956"/>
            <a:ext cx="1901620" cy="93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1400" dirty="0">
                <a:solidFill>
                  <a:schemeClr val="tx1">
                    <a:lumMod val="75000"/>
                    <a:lumOff val="25000"/>
                  </a:schemeClr>
                </a:solidFill>
                <a:latin typeface="+mn-lt"/>
                <a:ea typeface="+mn-ea"/>
                <a:cs typeface="+mn-ea"/>
                <a:sym typeface="+mn-lt"/>
              </a:rPr>
              <a:t>您的内容打在这里，或者通过复制您的文本后，在此框中选择粘贴。</a:t>
            </a:r>
          </a:p>
        </p:txBody>
      </p:sp>
      <p:sp>
        <p:nvSpPr>
          <p:cNvPr id="50" name="文本框 49"/>
          <p:cNvSpPr txBox="1"/>
          <p:nvPr/>
        </p:nvSpPr>
        <p:spPr>
          <a:xfrm>
            <a:off x="1195979" y="97666"/>
            <a:ext cx="2698175" cy="523220"/>
          </a:xfrm>
          <a:prstGeom prst="rect">
            <a:avLst/>
          </a:prstGeom>
          <a:noFill/>
        </p:spPr>
        <p:txBody>
          <a:bodyPr wrap="none" rtlCol="0">
            <a:spAutoFit/>
          </a:bodyPr>
          <a:lstStyle/>
          <a:p>
            <a:r>
              <a:rPr kumimoji="1" lang="zh-CN" altLang="en-US" sz="2800" dirty="0">
                <a:solidFill>
                  <a:schemeClr val="bg1"/>
                </a:solidFill>
                <a:cs typeface="+mn-ea"/>
                <a:sym typeface="+mn-lt"/>
              </a:rPr>
              <a:t>取得进展与成绩</a:t>
            </a:r>
          </a:p>
        </p:txBody>
      </p:sp>
      <p:sp>
        <p:nvSpPr>
          <p:cNvPr id="51" name="文本框 50"/>
          <p:cNvSpPr txBox="1"/>
          <p:nvPr/>
        </p:nvSpPr>
        <p:spPr>
          <a:xfrm>
            <a:off x="4201040" y="154187"/>
            <a:ext cx="3171546" cy="422423"/>
          </a:xfrm>
          <a:prstGeom prst="rect">
            <a:avLst/>
          </a:prstGeom>
          <a:noFill/>
        </p:spPr>
        <p:txBody>
          <a:bodyPr wrap="square" rtlCol="0">
            <a:spAutoFit/>
          </a:bodyPr>
          <a:lstStyle/>
          <a:p>
            <a:pPr>
              <a:lnSpc>
                <a:spcPct val="110000"/>
              </a:lnSpc>
            </a:pPr>
            <a:r>
              <a:rPr lang="en-GB" altLang="zh-CN" sz="1000" dirty="0">
                <a:solidFill>
                  <a:schemeClr val="bg1"/>
                </a:solidFill>
                <a:cs typeface="+mn-ea"/>
                <a:sym typeface="+mn-lt"/>
              </a:rPr>
              <a:t>Enter the relevant content you need here. Thank you for downloading our PPT template file.</a:t>
            </a:r>
          </a:p>
        </p:txBody>
      </p:sp>
      <p:sp>
        <p:nvSpPr>
          <p:cNvPr id="52" name="矩形 51"/>
          <p:cNvSpPr/>
          <p:nvPr/>
        </p:nvSpPr>
        <p:spPr>
          <a:xfrm>
            <a:off x="1273846" y="3714508"/>
            <a:ext cx="1620938" cy="523212"/>
          </a:xfrm>
          <a:prstGeom prst="rect">
            <a:avLst/>
          </a:prstGeom>
        </p:spPr>
        <p:txBody>
          <a:bodyPr wrap="none" lIns="91431" tIns="45716" rIns="91431" bIns="45716">
            <a:spAutoFit/>
          </a:bodyPr>
          <a:lstStyle/>
          <a:p>
            <a:r>
              <a:rPr lang="zh-CN" altLang="en-US" sz="2800" dirty="0">
                <a:solidFill>
                  <a:schemeClr val="tx1">
                    <a:lumMod val="75000"/>
                    <a:lumOff val="25000"/>
                  </a:schemeClr>
                </a:solidFill>
                <a:cs typeface="+mn-ea"/>
                <a:sym typeface="+mn-lt"/>
              </a:rPr>
              <a:t>输入标题</a:t>
            </a:r>
            <a:endParaRPr lang="en-US" altLang="zh-CN" sz="2800" dirty="0">
              <a:solidFill>
                <a:schemeClr val="tx1">
                  <a:lumMod val="75000"/>
                  <a:lumOff val="25000"/>
                </a:schemeClr>
              </a:solidFill>
              <a:cs typeface="+mn-ea"/>
              <a:sym typeface="+mn-lt"/>
            </a:endParaRPr>
          </a:p>
        </p:txBody>
      </p:sp>
      <p:sp>
        <p:nvSpPr>
          <p:cNvPr id="53" name="矩形 52"/>
          <p:cNvSpPr/>
          <p:nvPr/>
        </p:nvSpPr>
        <p:spPr>
          <a:xfrm>
            <a:off x="6591833" y="3714508"/>
            <a:ext cx="1620938" cy="523212"/>
          </a:xfrm>
          <a:prstGeom prst="rect">
            <a:avLst/>
          </a:prstGeom>
        </p:spPr>
        <p:txBody>
          <a:bodyPr wrap="none" lIns="91431" tIns="45716" rIns="91431" bIns="45716">
            <a:spAutoFit/>
          </a:bodyPr>
          <a:lstStyle/>
          <a:p>
            <a:r>
              <a:rPr lang="zh-CN" altLang="en-US" sz="2800" dirty="0">
                <a:solidFill>
                  <a:schemeClr val="tx1">
                    <a:lumMod val="75000"/>
                    <a:lumOff val="25000"/>
                  </a:schemeClr>
                </a:solidFill>
                <a:cs typeface="+mn-ea"/>
                <a:sym typeface="+mn-lt"/>
              </a:rPr>
              <a:t>输入标题</a:t>
            </a:r>
            <a:endParaRPr lang="en-US" altLang="zh-CN" sz="2800" dirty="0">
              <a:solidFill>
                <a:schemeClr val="tx1">
                  <a:lumMod val="75000"/>
                  <a:lumOff val="25000"/>
                </a:schemeClr>
              </a:solidFill>
              <a:cs typeface="+mn-ea"/>
              <a:sym typeface="+mn-lt"/>
            </a:endParaRPr>
          </a:p>
        </p:txBody>
      </p:sp>
      <p:sp>
        <p:nvSpPr>
          <p:cNvPr id="54" name="矩形 53"/>
          <p:cNvSpPr/>
          <p:nvPr/>
        </p:nvSpPr>
        <p:spPr>
          <a:xfrm>
            <a:off x="3979230" y="3714508"/>
            <a:ext cx="1620938" cy="523212"/>
          </a:xfrm>
          <a:prstGeom prst="rect">
            <a:avLst/>
          </a:prstGeom>
        </p:spPr>
        <p:txBody>
          <a:bodyPr wrap="none" lIns="91431" tIns="45716" rIns="91431" bIns="45716">
            <a:spAutoFit/>
          </a:bodyPr>
          <a:lstStyle/>
          <a:p>
            <a:r>
              <a:rPr lang="zh-CN" altLang="en-US" sz="2800" dirty="0">
                <a:solidFill>
                  <a:schemeClr val="bg1"/>
                </a:solidFill>
                <a:cs typeface="+mn-ea"/>
                <a:sym typeface="+mn-lt"/>
              </a:rPr>
              <a:t>输入标题</a:t>
            </a:r>
            <a:endParaRPr lang="en-US" altLang="zh-CN" sz="2800" dirty="0">
              <a:solidFill>
                <a:schemeClr val="bg1"/>
              </a:solidFill>
              <a:cs typeface="+mn-ea"/>
              <a:sym typeface="+mn-lt"/>
            </a:endParaRPr>
          </a:p>
        </p:txBody>
      </p:sp>
      <p:sp>
        <p:nvSpPr>
          <p:cNvPr id="55" name="矩形 54"/>
          <p:cNvSpPr/>
          <p:nvPr/>
        </p:nvSpPr>
        <p:spPr>
          <a:xfrm>
            <a:off x="9297217" y="3714508"/>
            <a:ext cx="1620938" cy="523212"/>
          </a:xfrm>
          <a:prstGeom prst="rect">
            <a:avLst/>
          </a:prstGeom>
        </p:spPr>
        <p:txBody>
          <a:bodyPr wrap="none" lIns="91431" tIns="45716" rIns="91431" bIns="45716">
            <a:spAutoFit/>
          </a:bodyPr>
          <a:lstStyle/>
          <a:p>
            <a:r>
              <a:rPr lang="zh-CN" altLang="en-US" sz="2800" dirty="0">
                <a:solidFill>
                  <a:schemeClr val="bg1"/>
                </a:solidFill>
                <a:cs typeface="+mn-ea"/>
                <a:sym typeface="+mn-lt"/>
              </a:rPr>
              <a:t>输入标题</a:t>
            </a:r>
            <a:endParaRPr lang="en-US" altLang="zh-CN" sz="2800" dirty="0">
              <a:solidFill>
                <a:schemeClr val="bg1"/>
              </a:solidFill>
              <a:cs typeface="+mn-ea"/>
              <a:sym typeface="+mn-lt"/>
            </a:endParaRPr>
          </a:p>
        </p:txBody>
      </p:sp>
      <p:sp>
        <p:nvSpPr>
          <p:cNvPr id="56" name="文本框 60"/>
          <p:cNvSpPr txBox="1">
            <a:spLocks noChangeArrowheads="1"/>
          </p:cNvSpPr>
          <p:nvPr/>
        </p:nvSpPr>
        <p:spPr bwMode="auto">
          <a:xfrm>
            <a:off x="3854700" y="4720287"/>
            <a:ext cx="897047" cy="24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en-US" altLang="zh-CN" sz="1600" b="1" dirty="0">
                <a:solidFill>
                  <a:srgbClr val="404040"/>
                </a:solidFill>
                <a:latin typeface="+mn-lt"/>
                <a:ea typeface="+mn-ea"/>
                <a:cs typeface="+mn-ea"/>
                <a:sym typeface="+mn-lt"/>
              </a:rPr>
              <a:t>01</a:t>
            </a:r>
            <a:r>
              <a:rPr lang="zh-CN" altLang="en-US" sz="1600" b="1" dirty="0">
                <a:solidFill>
                  <a:srgbClr val="404040"/>
                </a:solidFill>
                <a:latin typeface="+mn-lt"/>
                <a:ea typeface="+mn-ea"/>
                <a:cs typeface="+mn-ea"/>
                <a:sym typeface="+mn-lt"/>
              </a:rPr>
              <a:t>月</a:t>
            </a:r>
            <a:endParaRPr lang="en-US" altLang="zh-CN" sz="1600" b="1" dirty="0">
              <a:solidFill>
                <a:srgbClr val="404040"/>
              </a:solidFill>
              <a:latin typeface="+mn-lt"/>
              <a:ea typeface="+mn-ea"/>
              <a:cs typeface="+mn-ea"/>
              <a:sym typeface="+mn-lt"/>
            </a:endParaRPr>
          </a:p>
        </p:txBody>
      </p:sp>
      <p:sp>
        <p:nvSpPr>
          <p:cNvPr id="57" name="文本框 60"/>
          <p:cNvSpPr txBox="1">
            <a:spLocks noChangeArrowheads="1"/>
          </p:cNvSpPr>
          <p:nvPr/>
        </p:nvSpPr>
        <p:spPr bwMode="auto">
          <a:xfrm>
            <a:off x="3857370" y="5015356"/>
            <a:ext cx="2079108" cy="93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1400" dirty="0">
                <a:solidFill>
                  <a:schemeClr val="tx1">
                    <a:lumMod val="75000"/>
                    <a:lumOff val="25000"/>
                  </a:schemeClr>
                </a:solidFill>
                <a:latin typeface="+mn-lt"/>
                <a:ea typeface="+mn-ea"/>
                <a:cs typeface="+mn-ea"/>
                <a:sym typeface="+mn-lt"/>
              </a:rPr>
              <a:t>您的内容打在这里，或者通过复制您的文本后，在此框中选择粘贴。</a:t>
            </a:r>
          </a:p>
        </p:txBody>
      </p:sp>
      <p:sp>
        <p:nvSpPr>
          <p:cNvPr id="58" name="文本框 60"/>
          <p:cNvSpPr txBox="1">
            <a:spLocks noChangeArrowheads="1"/>
          </p:cNvSpPr>
          <p:nvPr/>
        </p:nvSpPr>
        <p:spPr bwMode="auto">
          <a:xfrm>
            <a:off x="6514553" y="1899468"/>
            <a:ext cx="897047" cy="24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en-US" altLang="zh-CN" sz="1600" b="1" dirty="0">
                <a:solidFill>
                  <a:srgbClr val="404040"/>
                </a:solidFill>
                <a:latin typeface="+mn-lt"/>
                <a:ea typeface="+mn-ea"/>
                <a:cs typeface="+mn-ea"/>
                <a:sym typeface="+mn-lt"/>
              </a:rPr>
              <a:t>01</a:t>
            </a:r>
            <a:r>
              <a:rPr lang="zh-CN" altLang="en-US" sz="1600" b="1" dirty="0">
                <a:solidFill>
                  <a:srgbClr val="404040"/>
                </a:solidFill>
                <a:latin typeface="+mn-lt"/>
                <a:ea typeface="+mn-ea"/>
                <a:cs typeface="+mn-ea"/>
                <a:sym typeface="+mn-lt"/>
              </a:rPr>
              <a:t>月</a:t>
            </a:r>
            <a:endParaRPr lang="en-US" altLang="zh-CN" sz="1600" b="1" dirty="0">
              <a:solidFill>
                <a:srgbClr val="404040"/>
              </a:solidFill>
              <a:latin typeface="+mn-lt"/>
              <a:ea typeface="+mn-ea"/>
              <a:cs typeface="+mn-ea"/>
              <a:sym typeface="+mn-lt"/>
            </a:endParaRPr>
          </a:p>
        </p:txBody>
      </p:sp>
      <p:sp>
        <p:nvSpPr>
          <p:cNvPr id="59" name="文本框 60"/>
          <p:cNvSpPr txBox="1">
            <a:spLocks noChangeArrowheads="1"/>
          </p:cNvSpPr>
          <p:nvPr/>
        </p:nvSpPr>
        <p:spPr bwMode="auto">
          <a:xfrm>
            <a:off x="6517223" y="2194537"/>
            <a:ext cx="1901620" cy="93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1400" dirty="0">
                <a:solidFill>
                  <a:schemeClr val="tx1">
                    <a:lumMod val="75000"/>
                    <a:lumOff val="25000"/>
                  </a:schemeClr>
                </a:solidFill>
                <a:latin typeface="+mn-lt"/>
                <a:ea typeface="+mn-ea"/>
                <a:cs typeface="+mn-ea"/>
                <a:sym typeface="+mn-lt"/>
              </a:rPr>
              <a:t>您的内容打在这里，或者通过复制您的文本后，在此框中选择粘贴。</a:t>
            </a:r>
          </a:p>
        </p:txBody>
      </p:sp>
      <p:sp>
        <p:nvSpPr>
          <p:cNvPr id="60" name="文本框 60"/>
          <p:cNvSpPr txBox="1">
            <a:spLocks noChangeArrowheads="1"/>
          </p:cNvSpPr>
          <p:nvPr/>
        </p:nvSpPr>
        <p:spPr bwMode="auto">
          <a:xfrm>
            <a:off x="9095407" y="4805826"/>
            <a:ext cx="897047" cy="24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en-US" altLang="zh-CN" sz="1600" b="1" dirty="0">
                <a:solidFill>
                  <a:srgbClr val="404040"/>
                </a:solidFill>
                <a:latin typeface="+mn-lt"/>
                <a:ea typeface="+mn-ea"/>
                <a:cs typeface="+mn-ea"/>
                <a:sym typeface="+mn-lt"/>
              </a:rPr>
              <a:t>01</a:t>
            </a:r>
            <a:r>
              <a:rPr lang="zh-CN" altLang="en-US" sz="1600" b="1" dirty="0">
                <a:solidFill>
                  <a:srgbClr val="404040"/>
                </a:solidFill>
                <a:latin typeface="+mn-lt"/>
                <a:ea typeface="+mn-ea"/>
                <a:cs typeface="+mn-ea"/>
                <a:sym typeface="+mn-lt"/>
              </a:rPr>
              <a:t>月</a:t>
            </a:r>
            <a:endParaRPr lang="en-US" altLang="zh-CN" sz="1600" b="1" dirty="0">
              <a:solidFill>
                <a:srgbClr val="404040"/>
              </a:solidFill>
              <a:latin typeface="+mn-lt"/>
              <a:ea typeface="+mn-ea"/>
              <a:cs typeface="+mn-ea"/>
              <a:sym typeface="+mn-lt"/>
            </a:endParaRPr>
          </a:p>
        </p:txBody>
      </p:sp>
      <p:sp>
        <p:nvSpPr>
          <p:cNvPr id="63" name="文本框 60"/>
          <p:cNvSpPr txBox="1">
            <a:spLocks noChangeArrowheads="1"/>
          </p:cNvSpPr>
          <p:nvPr/>
        </p:nvSpPr>
        <p:spPr bwMode="auto">
          <a:xfrm>
            <a:off x="9098077" y="5100895"/>
            <a:ext cx="2079108" cy="93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1400" dirty="0">
                <a:solidFill>
                  <a:schemeClr val="tx1">
                    <a:lumMod val="75000"/>
                    <a:lumOff val="25000"/>
                  </a:schemeClr>
                </a:solidFill>
                <a:latin typeface="+mn-lt"/>
                <a:ea typeface="+mn-ea"/>
                <a:cs typeface="+mn-ea"/>
                <a:sym typeface="+mn-lt"/>
              </a:rPr>
              <a:t>您的内容打在这里，或者通过复制您的文本后，在此框中选择粘贴。</a:t>
            </a:r>
          </a:p>
        </p:txBody>
      </p:sp>
      <p:pic>
        <p:nvPicPr>
          <p:cNvPr id="37" name="图片 36" descr="图片包含 游戏机, 电子, 电路&#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425" y="4691042"/>
            <a:ext cx="2357881" cy="1574377"/>
          </a:xfrm>
          <a:prstGeom prst="rect">
            <a:avLst/>
          </a:prstGeom>
        </p:spPr>
      </p:pic>
      <p:pic>
        <p:nvPicPr>
          <p:cNvPr id="39" name="图片 38" descr="图片包含 游戏机, 电子, 电路&#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5524" y="4648623"/>
            <a:ext cx="2357881" cy="1574377"/>
          </a:xfrm>
          <a:prstGeom prst="rect">
            <a:avLst/>
          </a:prstGeom>
        </p:spPr>
      </p:pic>
      <p:pic>
        <p:nvPicPr>
          <p:cNvPr id="41" name="图片 40" descr="图片包含 游戏机, 电子, 电路&#10;&#10;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02264" y="1896069"/>
            <a:ext cx="2226636" cy="1486743"/>
          </a:xfrm>
          <a:prstGeom prst="rect">
            <a:avLst/>
          </a:prstGeom>
        </p:spPr>
      </p:pic>
      <p:pic>
        <p:nvPicPr>
          <p:cNvPr id="43" name="图片 42" descr="图片包含 游戏机, 电子, 电路&#10;&#10;描述已自动生成"/>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16847" y="1899467"/>
            <a:ext cx="2226636" cy="14867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500"/>
                                        <p:tgtEl>
                                          <p:spTgt spid="6"/>
                                        </p:tgtEl>
                                      </p:cBhvr>
                                    </p:animEffect>
                                  </p:childTnLst>
                                </p:cTn>
                              </p:par>
                              <p:par>
                                <p:cTn id="17" presetID="5" presetClass="entr" presetSubtype="1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par>
                                <p:cTn id="23" presetID="5" presetClass="entr" presetSubtype="1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heckerboard(across)">
                                      <p:cBhvr>
                                        <p:cTn id="25" dur="500"/>
                                        <p:tgtEl>
                                          <p:spTgt spid="9"/>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heckerboard(across)">
                                      <p:cBhvr>
                                        <p:cTn id="28" dur="500"/>
                                        <p:tgtEl>
                                          <p:spTgt spid="10"/>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checkerboard(across)">
                                      <p:cBhvr>
                                        <p:cTn id="31" dur="500"/>
                                        <p:tgtEl>
                                          <p:spTgt spid="11"/>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checkerboard(across)">
                                      <p:cBhvr>
                                        <p:cTn id="34" dur="500"/>
                                        <p:tgtEl>
                                          <p:spTgt spid="13"/>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checkerboard(across)">
                                      <p:cBhvr>
                                        <p:cTn id="37" dur="500"/>
                                        <p:tgtEl>
                                          <p:spTgt spid="19"/>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checkerboard(across)">
                                      <p:cBhvr>
                                        <p:cTn id="40" dur="500"/>
                                        <p:tgtEl>
                                          <p:spTgt spid="2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checkerboard(across)">
                                      <p:cBhvr>
                                        <p:cTn id="43" dur="500"/>
                                        <p:tgtEl>
                                          <p:spTgt spid="29"/>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checkerboard(across)">
                                      <p:cBhvr>
                                        <p:cTn id="46" dur="500"/>
                                        <p:tgtEl>
                                          <p:spTgt spid="3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blinds(horizontal)">
                                      <p:cBhvr>
                                        <p:cTn id="49" dur="500"/>
                                        <p:tgtEl>
                                          <p:spTgt spid="5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blinds(horizontal)">
                                      <p:cBhvr>
                                        <p:cTn id="52" dur="500"/>
                                        <p:tgtEl>
                                          <p:spTgt spid="5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blinds(horizontal)">
                                      <p:cBhvr>
                                        <p:cTn id="55" dur="500"/>
                                        <p:tgtEl>
                                          <p:spTgt spid="5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blinds(horizontal)">
                                      <p:cBhvr>
                                        <p:cTn id="58" dur="500"/>
                                        <p:tgtEl>
                                          <p:spTgt spid="5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blinds(horizontal)">
                                      <p:cBhvr>
                                        <p:cTn id="61" dur="500"/>
                                        <p:tgtEl>
                                          <p:spTgt spid="54"/>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blinds(horizontal)">
                                      <p:cBhvr>
                                        <p:cTn id="64" dur="500"/>
                                        <p:tgtEl>
                                          <p:spTgt spid="55"/>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checkerboard(across)">
                                      <p:cBhvr>
                                        <p:cTn id="67" dur="500"/>
                                        <p:tgtEl>
                                          <p:spTgt spid="56"/>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checkerboard(across)">
                                      <p:cBhvr>
                                        <p:cTn id="70" dur="500"/>
                                        <p:tgtEl>
                                          <p:spTgt spid="57"/>
                                        </p:tgtEl>
                                      </p:cBhvr>
                                    </p:animEffect>
                                  </p:childTnLst>
                                </p:cTn>
                              </p:par>
                              <p:par>
                                <p:cTn id="71" presetID="5" presetClass="entr" presetSubtype="10"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checkerboard(across)">
                                      <p:cBhvr>
                                        <p:cTn id="73" dur="500"/>
                                        <p:tgtEl>
                                          <p:spTgt spid="58"/>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checkerboard(across)">
                                      <p:cBhvr>
                                        <p:cTn id="76" dur="500"/>
                                        <p:tgtEl>
                                          <p:spTgt spid="59"/>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animEffect transition="in" filter="checkerboard(across)">
                                      <p:cBhvr>
                                        <p:cTn id="79" dur="500"/>
                                        <p:tgtEl>
                                          <p:spTgt spid="60"/>
                                        </p:tgtEl>
                                      </p:cBhvr>
                                    </p:animEffect>
                                  </p:childTnLst>
                                </p:cTn>
                              </p:par>
                              <p:par>
                                <p:cTn id="80" presetID="5" presetClass="entr" presetSubtype="1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checkerboard(across)">
                                      <p:cBhvr>
                                        <p:cTn id="8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1" grpId="0" animBg="1"/>
      <p:bldP spid="13" grpId="0" animBg="1"/>
      <p:bldP spid="19" grpId="0" animBg="1"/>
      <p:bldP spid="27" grpId="0" animBg="1"/>
      <p:bldP spid="29" grpId="0"/>
      <p:bldP spid="30" grpId="0"/>
      <p:bldP spid="50" grpId="0"/>
      <p:bldP spid="51" grpId="0"/>
      <p:bldP spid="52" grpId="0"/>
      <p:bldP spid="53" grpId="0"/>
      <p:bldP spid="54" grpId="0"/>
      <p:bldP spid="55" grpId="0"/>
      <p:bldP spid="56" grpId="0"/>
      <p:bldP spid="57" grpId="0"/>
      <p:bldP spid="58" grpId="0"/>
      <p:bldP spid="59" grpId="0"/>
      <p:bldP spid="60" grpId="0"/>
      <p:bldP spid="6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15886"/>
            <a:ext cx="12192000" cy="325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79526">
            <a:off x="2856913" y="3215771"/>
            <a:ext cx="3369136" cy="2416520"/>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1806637" y="2216403"/>
            <a:ext cx="2425193" cy="2425194"/>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4994510" y="3050402"/>
            <a:ext cx="4134465" cy="769441"/>
          </a:xfrm>
          <a:prstGeom prst="rect">
            <a:avLst/>
          </a:prstGeom>
          <a:noFill/>
        </p:spPr>
        <p:txBody>
          <a:bodyPr wrap="none" rtlCol="0">
            <a:spAutoFit/>
          </a:bodyPr>
          <a:lstStyle/>
          <a:p>
            <a:r>
              <a:rPr kumimoji="1" lang="zh-CN" altLang="en-US" sz="4400" dirty="0">
                <a:solidFill>
                  <a:schemeClr val="accent4"/>
                </a:solidFill>
                <a:cs typeface="+mn-ea"/>
                <a:sym typeface="+mn-lt"/>
              </a:rPr>
              <a:t>工作待改进之处</a:t>
            </a:r>
          </a:p>
        </p:txBody>
      </p:sp>
      <p:sp>
        <p:nvSpPr>
          <p:cNvPr id="18" name="文本框 17"/>
          <p:cNvSpPr txBox="1"/>
          <p:nvPr/>
        </p:nvSpPr>
        <p:spPr>
          <a:xfrm>
            <a:off x="5155083" y="3968373"/>
            <a:ext cx="4807352" cy="317459"/>
          </a:xfrm>
          <a:prstGeom prst="rect">
            <a:avLst/>
          </a:prstGeom>
          <a:noFill/>
        </p:spPr>
        <p:txBody>
          <a:bodyPr wrap="square" rtlCol="0">
            <a:spAutoFit/>
          </a:bodyPr>
          <a:lstStyle/>
          <a:p>
            <a:pPr>
              <a:lnSpc>
                <a:spcPct val="110000"/>
              </a:lnSpc>
            </a:pPr>
            <a:r>
              <a:rPr lang="en-GB" altLang="zh-CN" sz="1400" dirty="0">
                <a:solidFill>
                  <a:schemeClr val="accent4"/>
                </a:solidFill>
                <a:cs typeface="+mn-ea"/>
                <a:sym typeface="+mn-lt"/>
              </a:rPr>
              <a:t>Enter the relevant content you need here. </a:t>
            </a:r>
          </a:p>
        </p:txBody>
      </p:sp>
      <p:grpSp>
        <p:nvGrpSpPr>
          <p:cNvPr id="16" name="组合 15"/>
          <p:cNvGrpSpPr/>
          <p:nvPr/>
        </p:nvGrpSpPr>
        <p:grpSpPr>
          <a:xfrm>
            <a:off x="2326831" y="2730898"/>
            <a:ext cx="1396205" cy="1396205"/>
            <a:chOff x="2578100" y="2533283"/>
            <a:chExt cx="1396205" cy="1396205"/>
          </a:xfrm>
        </p:grpSpPr>
        <p:sp>
          <p:nvSpPr>
            <p:cNvPr id="15" name="椭圆 14"/>
            <p:cNvSpPr/>
            <p:nvPr/>
          </p:nvSpPr>
          <p:spPr>
            <a:xfrm>
              <a:off x="2578100" y="2533283"/>
              <a:ext cx="1396205" cy="1396205"/>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2765022" y="2603787"/>
              <a:ext cx="954107" cy="1015663"/>
            </a:xfrm>
            <a:prstGeom prst="rect">
              <a:avLst/>
            </a:prstGeom>
            <a:noFill/>
          </p:spPr>
          <p:txBody>
            <a:bodyPr wrap="none" rtlCol="0">
              <a:spAutoFit/>
            </a:bodyPr>
            <a:lstStyle/>
            <a:p>
              <a:r>
                <a:rPr kumimoji="1" lang="en-US" altLang="zh-CN" sz="6000" dirty="0">
                  <a:solidFill>
                    <a:srgbClr val="303A46"/>
                  </a:solidFill>
                  <a:cs typeface="+mn-ea"/>
                  <a:sym typeface="+mn-lt"/>
                </a:rPr>
                <a:t>03</a:t>
              </a:r>
              <a:endParaRPr kumimoji="1" lang="zh-CN" altLang="en-US" sz="6000" dirty="0">
                <a:solidFill>
                  <a:srgbClr val="303A46"/>
                </a:solidFill>
                <a:cs typeface="+mn-ea"/>
                <a:sym typeface="+mn-lt"/>
              </a:endParaRPr>
            </a:p>
          </p:txBody>
        </p:sp>
        <p:sp>
          <p:nvSpPr>
            <p:cNvPr id="12" name="文本框 11"/>
            <p:cNvSpPr txBox="1"/>
            <p:nvPr/>
          </p:nvSpPr>
          <p:spPr>
            <a:xfrm>
              <a:off x="2748014" y="3465756"/>
              <a:ext cx="1044978" cy="246221"/>
            </a:xfrm>
            <a:prstGeom prst="rect">
              <a:avLst/>
            </a:prstGeom>
            <a:noFill/>
          </p:spPr>
          <p:txBody>
            <a:bodyPr wrap="square" rtlCol="0">
              <a:spAutoFit/>
            </a:bodyPr>
            <a:lstStyle/>
            <a:p>
              <a:pPr algn="dist"/>
              <a:r>
                <a:rPr kumimoji="1" lang="en-US" altLang="zh-CN" sz="1000">
                  <a:solidFill>
                    <a:srgbClr val="303A46"/>
                  </a:solidFill>
                  <a:cs typeface="+mn-ea"/>
                  <a:sym typeface="+mn-lt"/>
                </a:rPr>
                <a:t>PART</a:t>
              </a:r>
              <a:r>
                <a:rPr kumimoji="1" lang="zh-CN" altLang="en-US" sz="1000">
                  <a:solidFill>
                    <a:srgbClr val="303A46"/>
                  </a:solidFill>
                  <a:cs typeface="+mn-ea"/>
                  <a:sym typeface="+mn-lt"/>
                </a:rPr>
                <a:t> </a:t>
              </a:r>
              <a:r>
                <a:rPr kumimoji="1" lang="en-US" altLang="zh-CN" sz="1000">
                  <a:solidFill>
                    <a:srgbClr val="303A46"/>
                  </a:solidFill>
                  <a:cs typeface="+mn-ea"/>
                  <a:sym typeface="+mn-lt"/>
                </a:rPr>
                <a:t>ONE</a:t>
              </a:r>
              <a:endParaRPr kumimoji="1" lang="zh-CN" altLang="en-US" sz="1000">
                <a:solidFill>
                  <a:srgbClr val="303A46"/>
                </a:solidFill>
                <a:cs typeface="+mn-ea"/>
                <a:sym typeface="+mn-lt"/>
              </a:endParaRPr>
            </a:p>
          </p:txBody>
        </p:sp>
      </p:grpSp>
      <p:grpSp>
        <p:nvGrpSpPr>
          <p:cNvPr id="25" name="组合 24"/>
          <p:cNvGrpSpPr/>
          <p:nvPr/>
        </p:nvGrpSpPr>
        <p:grpSpPr>
          <a:xfrm>
            <a:off x="543048" y="4437720"/>
            <a:ext cx="1191689" cy="729366"/>
            <a:chOff x="1102360" y="2641066"/>
            <a:chExt cx="1818224" cy="1112833"/>
          </a:xfrm>
        </p:grpSpPr>
        <p:sp>
          <p:nvSpPr>
            <p:cNvPr id="26" name="矩形 25"/>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8" name="组合 27"/>
          <p:cNvGrpSpPr/>
          <p:nvPr/>
        </p:nvGrpSpPr>
        <p:grpSpPr>
          <a:xfrm>
            <a:off x="10335683" y="2321036"/>
            <a:ext cx="1191689" cy="729366"/>
            <a:chOff x="1102360" y="2641066"/>
            <a:chExt cx="1818224" cy="1112833"/>
          </a:xfrm>
        </p:grpSpPr>
        <p:sp>
          <p:nvSpPr>
            <p:cNvPr id="29" name="矩形 28"/>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15886"/>
            <a:ext cx="12192000" cy="325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79526">
            <a:off x="2856913" y="3215771"/>
            <a:ext cx="3369136" cy="2416520"/>
          </a:xfrm>
          <a:prstGeom prst="rect">
            <a:avLst/>
          </a:prstGeom>
          <a:gradFill>
            <a:gsLst>
              <a:gs pos="0">
                <a:schemeClr val="tx1">
                  <a:alpha val="34000"/>
                </a:schemeClr>
              </a:gs>
              <a:gs pos="100000">
                <a:schemeClr val="tx2">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1806637" y="2216403"/>
            <a:ext cx="2425193" cy="2425194"/>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4994510" y="3050402"/>
            <a:ext cx="4698722" cy="769441"/>
          </a:xfrm>
          <a:prstGeom prst="rect">
            <a:avLst/>
          </a:prstGeom>
          <a:noFill/>
        </p:spPr>
        <p:txBody>
          <a:bodyPr wrap="square" rtlCol="0">
            <a:spAutoFit/>
          </a:bodyPr>
          <a:lstStyle/>
          <a:p>
            <a:r>
              <a:rPr kumimoji="1" lang="zh-CN" altLang="en-US" sz="4400" dirty="0">
                <a:solidFill>
                  <a:schemeClr val="accent4"/>
                </a:solidFill>
                <a:cs typeface="+mn-ea"/>
                <a:sym typeface="+mn-lt"/>
              </a:rPr>
              <a:t>背景概述</a:t>
            </a:r>
          </a:p>
        </p:txBody>
      </p:sp>
      <p:grpSp>
        <p:nvGrpSpPr>
          <p:cNvPr id="16" name="组合 15"/>
          <p:cNvGrpSpPr/>
          <p:nvPr/>
        </p:nvGrpSpPr>
        <p:grpSpPr>
          <a:xfrm>
            <a:off x="2326831" y="2730898"/>
            <a:ext cx="1396205" cy="1396205"/>
            <a:chOff x="2578100" y="2533283"/>
            <a:chExt cx="1396205" cy="1396205"/>
          </a:xfrm>
        </p:grpSpPr>
        <p:sp>
          <p:nvSpPr>
            <p:cNvPr id="15" name="椭圆 14"/>
            <p:cNvSpPr/>
            <p:nvPr/>
          </p:nvSpPr>
          <p:spPr>
            <a:xfrm>
              <a:off x="2578100" y="2533283"/>
              <a:ext cx="1396205" cy="1396205"/>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2765022" y="2603787"/>
              <a:ext cx="954107" cy="1015663"/>
            </a:xfrm>
            <a:prstGeom prst="rect">
              <a:avLst/>
            </a:prstGeom>
            <a:noFill/>
          </p:spPr>
          <p:txBody>
            <a:bodyPr wrap="none" rtlCol="0">
              <a:spAutoFit/>
            </a:bodyPr>
            <a:lstStyle/>
            <a:p>
              <a:r>
                <a:rPr kumimoji="1" lang="en-US" altLang="zh-CN" sz="6000" dirty="0">
                  <a:solidFill>
                    <a:srgbClr val="303A46"/>
                  </a:solidFill>
                  <a:cs typeface="+mn-ea"/>
                  <a:sym typeface="+mn-lt"/>
                </a:rPr>
                <a:t>01</a:t>
              </a:r>
              <a:endParaRPr kumimoji="1" lang="zh-CN" altLang="en-US" sz="6000" dirty="0">
                <a:solidFill>
                  <a:srgbClr val="303A46"/>
                </a:solidFill>
                <a:cs typeface="+mn-ea"/>
                <a:sym typeface="+mn-lt"/>
              </a:endParaRPr>
            </a:p>
          </p:txBody>
        </p:sp>
        <p:sp>
          <p:nvSpPr>
            <p:cNvPr id="12" name="文本框 11"/>
            <p:cNvSpPr txBox="1"/>
            <p:nvPr/>
          </p:nvSpPr>
          <p:spPr>
            <a:xfrm>
              <a:off x="2748014" y="3465756"/>
              <a:ext cx="1044978" cy="246221"/>
            </a:xfrm>
            <a:prstGeom prst="rect">
              <a:avLst/>
            </a:prstGeom>
            <a:noFill/>
          </p:spPr>
          <p:txBody>
            <a:bodyPr wrap="square" rtlCol="0">
              <a:spAutoFit/>
            </a:bodyPr>
            <a:lstStyle/>
            <a:p>
              <a:pPr algn="dist"/>
              <a:r>
                <a:rPr kumimoji="1" lang="en-US" altLang="zh-CN" sz="1000">
                  <a:solidFill>
                    <a:srgbClr val="303A46"/>
                  </a:solidFill>
                  <a:cs typeface="+mn-ea"/>
                  <a:sym typeface="+mn-lt"/>
                </a:rPr>
                <a:t>PART</a:t>
              </a:r>
              <a:r>
                <a:rPr kumimoji="1" lang="zh-CN" altLang="en-US" sz="1000">
                  <a:solidFill>
                    <a:srgbClr val="303A46"/>
                  </a:solidFill>
                  <a:cs typeface="+mn-ea"/>
                  <a:sym typeface="+mn-lt"/>
                </a:rPr>
                <a:t> </a:t>
              </a:r>
              <a:r>
                <a:rPr kumimoji="1" lang="en-US" altLang="zh-CN" sz="1000">
                  <a:solidFill>
                    <a:srgbClr val="303A46"/>
                  </a:solidFill>
                  <a:cs typeface="+mn-ea"/>
                  <a:sym typeface="+mn-lt"/>
                </a:rPr>
                <a:t>ONE</a:t>
              </a:r>
              <a:endParaRPr kumimoji="1" lang="zh-CN" altLang="en-US" sz="1000">
                <a:solidFill>
                  <a:srgbClr val="303A46"/>
                </a:solidFill>
                <a:cs typeface="+mn-ea"/>
                <a:sym typeface="+mn-lt"/>
              </a:endParaRPr>
            </a:p>
          </p:txBody>
        </p:sp>
      </p:grpSp>
      <p:grpSp>
        <p:nvGrpSpPr>
          <p:cNvPr id="25" name="组合 24"/>
          <p:cNvGrpSpPr/>
          <p:nvPr/>
        </p:nvGrpSpPr>
        <p:grpSpPr>
          <a:xfrm>
            <a:off x="543048" y="4437720"/>
            <a:ext cx="1191689" cy="729366"/>
            <a:chOff x="1102360" y="2641066"/>
            <a:chExt cx="1818224" cy="1112833"/>
          </a:xfrm>
        </p:grpSpPr>
        <p:sp>
          <p:nvSpPr>
            <p:cNvPr id="26" name="矩形 25"/>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8" name="组合 27"/>
          <p:cNvGrpSpPr/>
          <p:nvPr/>
        </p:nvGrpSpPr>
        <p:grpSpPr>
          <a:xfrm>
            <a:off x="10335683" y="2321036"/>
            <a:ext cx="1191689" cy="729366"/>
            <a:chOff x="1102360" y="2641066"/>
            <a:chExt cx="1818224" cy="1112833"/>
          </a:xfrm>
        </p:grpSpPr>
        <p:sp>
          <p:nvSpPr>
            <p:cNvPr id="29" name="矩形 28"/>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81513" y="4952803"/>
            <a:ext cx="10340522" cy="1346779"/>
          </a:xfrm>
          <a:prstGeom prst="rect">
            <a:avLst/>
          </a:prstGeom>
          <a:noFill/>
          <a:ln>
            <a:noFill/>
          </a:ln>
        </p:spPr>
        <p:txBody>
          <a:bodyPr wrap="square" rtlCol="0">
            <a:spAutoFit/>
          </a:bodyPr>
          <a:lstStyle/>
          <a:p>
            <a:pPr algn="ctr">
              <a:lnSpc>
                <a:spcPct val="130000"/>
              </a:lnSpc>
            </a:pPr>
            <a:r>
              <a:rPr lang="zh-CN" altLang="en-US" sz="1600" dirty="0">
                <a:solidFill>
                  <a:schemeClr val="tx1">
                    <a:lumMod val="75000"/>
                    <a:lumOff val="25000"/>
                  </a:schemeClr>
                </a:solidFill>
                <a:cs typeface="+mn-ea"/>
                <a:sym typeface="+mn-lt"/>
              </a:rPr>
              <a:t>点击输入您的文字内容或复制粘贴具体文本点击输入您的文字内容或复制粘贴具体文本点击输入您的文字内容或复制粘贴具体文本点击输入您的文字内容或复制粘贴具体文本点击输入您的文字内容或复制粘贴具体文本点击输入您的文字内容或复制粘贴具体文本</a:t>
            </a:r>
            <a:endParaRPr lang="en-US" altLang="zh-CN" sz="1600" dirty="0">
              <a:solidFill>
                <a:schemeClr val="tx1">
                  <a:lumMod val="75000"/>
                  <a:lumOff val="25000"/>
                </a:schemeClr>
              </a:solidFill>
              <a:cs typeface="+mn-ea"/>
              <a:sym typeface="+mn-lt"/>
            </a:endParaRPr>
          </a:p>
          <a:p>
            <a:pPr algn="ctr">
              <a:lnSpc>
                <a:spcPct val="130000"/>
              </a:lnSpc>
            </a:pPr>
            <a:endParaRPr lang="zh-CN" altLang="en-US" sz="1600" dirty="0">
              <a:solidFill>
                <a:schemeClr val="tx1">
                  <a:lumMod val="75000"/>
                  <a:lumOff val="25000"/>
                </a:schemeClr>
              </a:solidFill>
              <a:cs typeface="+mn-ea"/>
              <a:sym typeface="+mn-lt"/>
            </a:endParaRPr>
          </a:p>
        </p:txBody>
      </p:sp>
      <p:sp>
        <p:nvSpPr>
          <p:cNvPr id="57" name="文本框 56"/>
          <p:cNvSpPr txBox="1"/>
          <p:nvPr/>
        </p:nvSpPr>
        <p:spPr>
          <a:xfrm>
            <a:off x="1257835" y="72808"/>
            <a:ext cx="2698175" cy="523220"/>
          </a:xfrm>
          <a:prstGeom prst="rect">
            <a:avLst/>
          </a:prstGeom>
          <a:noFill/>
        </p:spPr>
        <p:txBody>
          <a:bodyPr wrap="none" rtlCol="0">
            <a:spAutoFit/>
          </a:bodyPr>
          <a:lstStyle/>
          <a:p>
            <a:r>
              <a:rPr kumimoji="1" lang="zh-CN" altLang="en-US" sz="2800" dirty="0">
                <a:solidFill>
                  <a:schemeClr val="bg1"/>
                </a:solidFill>
                <a:cs typeface="+mn-ea"/>
                <a:sym typeface="+mn-lt"/>
              </a:rPr>
              <a:t>工作待改进之处</a:t>
            </a:r>
          </a:p>
        </p:txBody>
      </p:sp>
      <p:sp>
        <p:nvSpPr>
          <p:cNvPr id="58" name="文本框 57"/>
          <p:cNvSpPr txBox="1"/>
          <p:nvPr/>
        </p:nvSpPr>
        <p:spPr>
          <a:xfrm>
            <a:off x="4262896" y="129329"/>
            <a:ext cx="3171546" cy="422423"/>
          </a:xfrm>
          <a:prstGeom prst="rect">
            <a:avLst/>
          </a:prstGeom>
          <a:noFill/>
        </p:spPr>
        <p:txBody>
          <a:bodyPr wrap="square" rtlCol="0">
            <a:spAutoFit/>
          </a:bodyPr>
          <a:lstStyle/>
          <a:p>
            <a:pPr>
              <a:lnSpc>
                <a:spcPct val="110000"/>
              </a:lnSpc>
            </a:pPr>
            <a:r>
              <a:rPr lang="en-GB" altLang="zh-CN" sz="1000" dirty="0">
                <a:solidFill>
                  <a:schemeClr val="bg1"/>
                </a:solidFill>
                <a:cs typeface="+mn-ea"/>
                <a:sym typeface="+mn-lt"/>
              </a:rPr>
              <a:t>Enter the relevant content you need here. Thank you for downloading our PPT template file.</a:t>
            </a:r>
          </a:p>
        </p:txBody>
      </p:sp>
      <p:pic>
        <p:nvPicPr>
          <p:cNvPr id="23" name="图片 22" descr="图片包含 游戏机, 电子, 电路&#10;&#10;描述已自动生成"/>
          <p:cNvPicPr>
            <a:picLocks noChangeAspect="1"/>
          </p:cNvPicPr>
          <p:nvPr/>
        </p:nvPicPr>
        <p:blipFill rotWithShape="1">
          <a:blip r:embed="rId3">
            <a:extLst>
              <a:ext uri="{28A0092B-C50C-407E-A947-70E740481C1C}">
                <a14:useLocalDpi xmlns:a14="http://schemas.microsoft.com/office/drawing/2010/main" val="0"/>
              </a:ext>
            </a:extLst>
          </a:blip>
          <a:srcRect l="92" t="14538" r="-92" b="27557"/>
          <a:stretch>
            <a:fillRect/>
          </a:stretch>
        </p:blipFill>
        <p:spPr>
          <a:xfrm>
            <a:off x="1418096" y="1239837"/>
            <a:ext cx="9144000" cy="3535363"/>
          </a:xfrm>
          <a:prstGeom prst="rect">
            <a:avLst/>
          </a:prstGeom>
        </p:spPr>
      </p:pic>
      <p:grpSp>
        <p:nvGrpSpPr>
          <p:cNvPr id="42" name="组合 41"/>
          <p:cNvGrpSpPr/>
          <p:nvPr/>
        </p:nvGrpSpPr>
        <p:grpSpPr>
          <a:xfrm>
            <a:off x="438215" y="3193120"/>
            <a:ext cx="1191689" cy="729366"/>
            <a:chOff x="1102360" y="2641066"/>
            <a:chExt cx="1818224" cy="1112833"/>
          </a:xfrm>
        </p:grpSpPr>
        <p:sp>
          <p:nvSpPr>
            <p:cNvPr id="43" name="矩形 42"/>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45" name="组合 44"/>
          <p:cNvGrpSpPr/>
          <p:nvPr/>
        </p:nvGrpSpPr>
        <p:grpSpPr>
          <a:xfrm>
            <a:off x="10726190" y="2828437"/>
            <a:ext cx="1191689" cy="729366"/>
            <a:chOff x="1102360" y="2641066"/>
            <a:chExt cx="1818224" cy="1112833"/>
          </a:xfrm>
        </p:grpSpPr>
        <p:sp>
          <p:nvSpPr>
            <p:cNvPr id="46" name="矩形 45"/>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blinds(horizontal)">
                                      <p:cBhvr>
                                        <p:cTn id="10" dur="500"/>
                                        <p:tgtEl>
                                          <p:spTgt spid="5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blinds(horizontal)">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7" grpId="0"/>
      <p:bldP spid="5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0"/>
          <p:cNvSpPr/>
          <p:nvPr/>
        </p:nvSpPr>
        <p:spPr>
          <a:xfrm rot="5400000">
            <a:off x="8370214" y="-750485"/>
            <a:ext cx="404593" cy="4943654"/>
          </a:xfrm>
          <a:prstGeom prst="rect">
            <a:avLst/>
          </a:prstGeom>
          <a:solidFill>
            <a:schemeClr val="bg1">
              <a:lumMod val="95000"/>
            </a:schemeClr>
          </a:solidFill>
          <a:ln>
            <a:noFill/>
          </a:ln>
          <a:effectLst>
            <a:outerShdw blurRad="203200" dist="88900" dir="2700000" algn="tl" rotWithShape="0">
              <a:prstClr val="black">
                <a:alpha val="3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5" dirty="0">
              <a:cs typeface="+mn-ea"/>
              <a:sym typeface="+mn-lt"/>
            </a:endParaRPr>
          </a:p>
        </p:txBody>
      </p:sp>
      <p:sp>
        <p:nvSpPr>
          <p:cNvPr id="4" name="文本框 60"/>
          <p:cNvSpPr/>
          <p:nvPr/>
        </p:nvSpPr>
        <p:spPr>
          <a:xfrm rot="5400000">
            <a:off x="7714277" y="-94549"/>
            <a:ext cx="404593" cy="363178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5" dirty="0">
              <a:cs typeface="+mn-ea"/>
              <a:sym typeface="+mn-lt"/>
            </a:endParaRPr>
          </a:p>
        </p:txBody>
      </p:sp>
      <p:sp>
        <p:nvSpPr>
          <p:cNvPr id="5" name="文本框 60"/>
          <p:cNvSpPr txBox="1"/>
          <p:nvPr/>
        </p:nvSpPr>
        <p:spPr>
          <a:xfrm>
            <a:off x="6547286" y="1594066"/>
            <a:ext cx="2022637" cy="228076"/>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480" dirty="0">
                <a:solidFill>
                  <a:schemeClr val="bg1"/>
                </a:solidFill>
                <a:latin typeface="+mn-lt"/>
                <a:ea typeface="+mn-ea"/>
                <a:cs typeface="+mn-ea"/>
                <a:sym typeface="+mn-lt"/>
              </a:rPr>
              <a:t>01 – January </a:t>
            </a:r>
          </a:p>
        </p:txBody>
      </p:sp>
      <p:sp>
        <p:nvSpPr>
          <p:cNvPr id="6" name="文本框 60"/>
          <p:cNvSpPr txBox="1"/>
          <p:nvPr/>
        </p:nvSpPr>
        <p:spPr>
          <a:xfrm>
            <a:off x="10399627" y="1609075"/>
            <a:ext cx="741059" cy="245580"/>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595" dirty="0">
                <a:solidFill>
                  <a:srgbClr val="303A46"/>
                </a:solidFill>
                <a:latin typeface="+mn-lt"/>
                <a:ea typeface="+mn-ea"/>
                <a:cs typeface="+mn-ea"/>
                <a:sym typeface="+mn-lt"/>
              </a:rPr>
              <a:t>70%</a:t>
            </a:r>
          </a:p>
        </p:txBody>
      </p:sp>
      <p:sp>
        <p:nvSpPr>
          <p:cNvPr id="7" name="矩形 14"/>
          <p:cNvSpPr/>
          <p:nvPr/>
        </p:nvSpPr>
        <p:spPr>
          <a:xfrm rot="16200000" flipH="1">
            <a:off x="3426057" y="33589"/>
            <a:ext cx="396221" cy="4943663"/>
          </a:xfrm>
          <a:prstGeom prst="rect">
            <a:avLst/>
          </a:prstGeom>
          <a:solidFill>
            <a:schemeClr val="bg1">
              <a:lumMod val="95000"/>
            </a:schemeClr>
          </a:solidFill>
          <a:ln>
            <a:noFill/>
          </a:ln>
          <a:effectLst>
            <a:outerShdw blurRad="203200" dist="88900" dir="2700000" algn="tl" rotWithShape="0">
              <a:prstClr val="black">
                <a:alpha val="3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cs typeface="+mn-ea"/>
              <a:sym typeface="+mn-lt"/>
            </a:endParaRPr>
          </a:p>
        </p:txBody>
      </p:sp>
      <p:sp>
        <p:nvSpPr>
          <p:cNvPr id="8" name="矩形 8"/>
          <p:cNvSpPr/>
          <p:nvPr/>
        </p:nvSpPr>
        <p:spPr>
          <a:xfrm rot="16200000" flipH="1">
            <a:off x="4497396" y="1104928"/>
            <a:ext cx="396221" cy="280098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cs typeface="+mn-ea"/>
              <a:sym typeface="+mn-lt"/>
            </a:endParaRPr>
          </a:p>
        </p:txBody>
      </p:sp>
      <p:sp>
        <p:nvSpPr>
          <p:cNvPr id="9" name="文本框 60"/>
          <p:cNvSpPr txBox="1"/>
          <p:nvPr/>
        </p:nvSpPr>
        <p:spPr>
          <a:xfrm flipH="1">
            <a:off x="3295013" y="2402035"/>
            <a:ext cx="2354384" cy="215444"/>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1400" dirty="0">
                <a:solidFill>
                  <a:schemeClr val="bg1"/>
                </a:solidFill>
                <a:latin typeface="+mn-lt"/>
                <a:ea typeface="+mn-ea"/>
                <a:cs typeface="+mn-ea"/>
                <a:sym typeface="+mn-lt"/>
              </a:rPr>
              <a:t>02 - February</a:t>
            </a:r>
          </a:p>
        </p:txBody>
      </p:sp>
      <p:sp>
        <p:nvSpPr>
          <p:cNvPr id="10" name="文本框 60"/>
          <p:cNvSpPr txBox="1"/>
          <p:nvPr/>
        </p:nvSpPr>
        <p:spPr>
          <a:xfrm flipH="1">
            <a:off x="1056000" y="2403255"/>
            <a:ext cx="741057" cy="215444"/>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400" dirty="0">
                <a:solidFill>
                  <a:schemeClr val="tx1">
                    <a:lumMod val="75000"/>
                    <a:lumOff val="25000"/>
                  </a:schemeClr>
                </a:solidFill>
                <a:latin typeface="+mn-lt"/>
                <a:ea typeface="+mn-ea"/>
                <a:cs typeface="+mn-ea"/>
                <a:sym typeface="+mn-lt"/>
              </a:rPr>
              <a:t>40%</a:t>
            </a:r>
          </a:p>
        </p:txBody>
      </p:sp>
      <p:sp>
        <p:nvSpPr>
          <p:cNvPr id="27" name="文本框 60"/>
          <p:cNvSpPr txBox="1"/>
          <p:nvPr/>
        </p:nvSpPr>
        <p:spPr>
          <a:xfrm>
            <a:off x="6442494" y="2168853"/>
            <a:ext cx="2302917" cy="628826"/>
          </a:xfrm>
          <a:prstGeom prst="rect">
            <a:avLst/>
          </a:prstGeom>
          <a:noFill/>
        </p:spPr>
        <p:txBody>
          <a:bodyPr wrap="square" rtlCol="0">
            <a:spAutoFit/>
          </a:bodyPr>
          <a:lstStyle/>
          <a:p>
            <a:pPr>
              <a:lnSpc>
                <a:spcPct val="130000"/>
              </a:lnSpc>
            </a:pPr>
            <a:r>
              <a:rPr lang="zh-CN" altLang="en-US" sz="1400" dirty="0">
                <a:solidFill>
                  <a:schemeClr val="tx1">
                    <a:lumMod val="75000"/>
                    <a:lumOff val="25000"/>
                  </a:schemeClr>
                </a:solidFill>
                <a:cs typeface="+mn-ea"/>
                <a:sym typeface="+mn-lt"/>
              </a:rPr>
              <a:t>点击输入您的文字内容或复制粘贴具体文本</a:t>
            </a:r>
            <a:endParaRPr lang="en-US" altLang="zh-CN" sz="1400" dirty="0">
              <a:solidFill>
                <a:schemeClr val="tx1">
                  <a:lumMod val="75000"/>
                  <a:lumOff val="25000"/>
                </a:schemeClr>
              </a:solidFill>
              <a:cs typeface="+mn-ea"/>
              <a:sym typeface="+mn-lt"/>
            </a:endParaRPr>
          </a:p>
        </p:txBody>
      </p:sp>
      <p:sp>
        <p:nvSpPr>
          <p:cNvPr id="28" name="文本框 60"/>
          <p:cNvSpPr txBox="1"/>
          <p:nvPr/>
        </p:nvSpPr>
        <p:spPr>
          <a:xfrm>
            <a:off x="3406110" y="1384774"/>
            <a:ext cx="2304790" cy="628826"/>
          </a:xfrm>
          <a:prstGeom prst="rect">
            <a:avLst/>
          </a:prstGeom>
          <a:noFill/>
        </p:spPr>
        <p:txBody>
          <a:bodyPr wrap="square" rtlCol="0">
            <a:spAutoFit/>
          </a:bodyPr>
          <a:lstStyle/>
          <a:p>
            <a:pPr algn="r">
              <a:lnSpc>
                <a:spcPct val="130000"/>
              </a:lnSpc>
            </a:pPr>
            <a:r>
              <a:rPr lang="zh-CN" altLang="en-US" sz="1400" dirty="0">
                <a:solidFill>
                  <a:schemeClr val="tx1">
                    <a:lumMod val="75000"/>
                    <a:lumOff val="25000"/>
                  </a:schemeClr>
                </a:solidFill>
                <a:cs typeface="+mn-ea"/>
                <a:sym typeface="+mn-lt"/>
              </a:rPr>
              <a:t>点击输入您的文字内容或复制粘贴具体文本</a:t>
            </a:r>
            <a:endParaRPr lang="en-US" altLang="zh-CN" sz="1400" dirty="0">
              <a:solidFill>
                <a:schemeClr val="tx1">
                  <a:lumMod val="75000"/>
                  <a:lumOff val="25000"/>
                </a:schemeClr>
              </a:solidFill>
              <a:cs typeface="+mn-ea"/>
              <a:sym typeface="+mn-lt"/>
            </a:endParaRPr>
          </a:p>
        </p:txBody>
      </p:sp>
      <p:cxnSp>
        <p:nvCxnSpPr>
          <p:cNvPr id="33" name="直接连接符 62"/>
          <p:cNvCxnSpPr/>
          <p:nvPr/>
        </p:nvCxnSpPr>
        <p:spPr>
          <a:xfrm>
            <a:off x="6096000" y="946540"/>
            <a:ext cx="0" cy="531999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257835" y="72808"/>
            <a:ext cx="2698175" cy="523220"/>
          </a:xfrm>
          <a:prstGeom prst="rect">
            <a:avLst/>
          </a:prstGeom>
          <a:noFill/>
        </p:spPr>
        <p:txBody>
          <a:bodyPr wrap="none" rtlCol="0">
            <a:spAutoFit/>
          </a:bodyPr>
          <a:lstStyle/>
          <a:p>
            <a:r>
              <a:rPr kumimoji="1" lang="zh-CN" altLang="en-US" sz="2800" dirty="0">
                <a:solidFill>
                  <a:schemeClr val="bg1"/>
                </a:solidFill>
                <a:cs typeface="+mn-ea"/>
                <a:sym typeface="+mn-lt"/>
              </a:rPr>
              <a:t>工作待改进之处</a:t>
            </a:r>
          </a:p>
        </p:txBody>
      </p:sp>
      <p:sp>
        <p:nvSpPr>
          <p:cNvPr id="36" name="文本框 35"/>
          <p:cNvSpPr txBox="1"/>
          <p:nvPr/>
        </p:nvSpPr>
        <p:spPr>
          <a:xfrm>
            <a:off x="4262896" y="129329"/>
            <a:ext cx="3171546" cy="422423"/>
          </a:xfrm>
          <a:prstGeom prst="rect">
            <a:avLst/>
          </a:prstGeom>
          <a:noFill/>
        </p:spPr>
        <p:txBody>
          <a:bodyPr wrap="square" rtlCol="0">
            <a:spAutoFit/>
          </a:bodyPr>
          <a:lstStyle/>
          <a:p>
            <a:pPr>
              <a:lnSpc>
                <a:spcPct val="110000"/>
              </a:lnSpc>
            </a:pPr>
            <a:r>
              <a:rPr lang="en-GB" altLang="zh-CN" sz="1000" dirty="0">
                <a:solidFill>
                  <a:schemeClr val="bg1"/>
                </a:solidFill>
                <a:cs typeface="+mn-ea"/>
                <a:sym typeface="+mn-lt"/>
              </a:rPr>
              <a:t>Enter the relevant content you need here. Thank you for downloading our PPT template file.</a:t>
            </a:r>
          </a:p>
        </p:txBody>
      </p:sp>
      <p:sp>
        <p:nvSpPr>
          <p:cNvPr id="47" name="文本框 60"/>
          <p:cNvSpPr/>
          <p:nvPr/>
        </p:nvSpPr>
        <p:spPr>
          <a:xfrm rot="5400000">
            <a:off x="8370214" y="870982"/>
            <a:ext cx="404593" cy="4943654"/>
          </a:xfrm>
          <a:prstGeom prst="rect">
            <a:avLst/>
          </a:prstGeom>
          <a:solidFill>
            <a:schemeClr val="bg1">
              <a:lumMod val="95000"/>
            </a:schemeClr>
          </a:solidFill>
          <a:ln>
            <a:noFill/>
          </a:ln>
          <a:effectLst>
            <a:outerShdw blurRad="203200" dist="88900" dir="2700000" algn="tl" rotWithShape="0">
              <a:prstClr val="black">
                <a:alpha val="3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5" dirty="0">
              <a:cs typeface="+mn-ea"/>
              <a:sym typeface="+mn-lt"/>
            </a:endParaRPr>
          </a:p>
        </p:txBody>
      </p:sp>
      <p:sp>
        <p:nvSpPr>
          <p:cNvPr id="48" name="文本框 60"/>
          <p:cNvSpPr/>
          <p:nvPr/>
        </p:nvSpPr>
        <p:spPr>
          <a:xfrm rot="5400000">
            <a:off x="7714277" y="1526918"/>
            <a:ext cx="404593" cy="363178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5" dirty="0">
              <a:cs typeface="+mn-ea"/>
              <a:sym typeface="+mn-lt"/>
            </a:endParaRPr>
          </a:p>
        </p:txBody>
      </p:sp>
      <p:sp>
        <p:nvSpPr>
          <p:cNvPr id="49" name="文本框 60"/>
          <p:cNvSpPr txBox="1"/>
          <p:nvPr/>
        </p:nvSpPr>
        <p:spPr>
          <a:xfrm>
            <a:off x="6547286" y="3215533"/>
            <a:ext cx="2022637" cy="228076"/>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480" dirty="0">
                <a:solidFill>
                  <a:schemeClr val="bg1"/>
                </a:solidFill>
                <a:latin typeface="+mn-lt"/>
                <a:ea typeface="+mn-ea"/>
                <a:cs typeface="+mn-ea"/>
                <a:sym typeface="+mn-lt"/>
              </a:rPr>
              <a:t>01 – January </a:t>
            </a:r>
          </a:p>
        </p:txBody>
      </p:sp>
      <p:sp>
        <p:nvSpPr>
          <p:cNvPr id="50" name="文本框 60"/>
          <p:cNvSpPr txBox="1"/>
          <p:nvPr/>
        </p:nvSpPr>
        <p:spPr>
          <a:xfrm>
            <a:off x="10399627" y="3230542"/>
            <a:ext cx="741059" cy="245580"/>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595" dirty="0">
                <a:solidFill>
                  <a:srgbClr val="303A46"/>
                </a:solidFill>
                <a:latin typeface="+mn-lt"/>
                <a:ea typeface="+mn-ea"/>
                <a:cs typeface="+mn-ea"/>
                <a:sym typeface="+mn-lt"/>
              </a:rPr>
              <a:t>70%</a:t>
            </a:r>
          </a:p>
        </p:txBody>
      </p:sp>
      <p:sp>
        <p:nvSpPr>
          <p:cNvPr id="51" name="矩形 14"/>
          <p:cNvSpPr/>
          <p:nvPr/>
        </p:nvSpPr>
        <p:spPr>
          <a:xfrm rot="16200000" flipH="1">
            <a:off x="3426057" y="1655056"/>
            <a:ext cx="396221" cy="4943663"/>
          </a:xfrm>
          <a:prstGeom prst="rect">
            <a:avLst/>
          </a:prstGeom>
          <a:solidFill>
            <a:schemeClr val="bg1">
              <a:lumMod val="95000"/>
            </a:schemeClr>
          </a:solidFill>
          <a:ln>
            <a:noFill/>
          </a:ln>
          <a:effectLst>
            <a:outerShdw blurRad="203200" dist="88900" dir="2700000" algn="tl" rotWithShape="0">
              <a:prstClr val="black">
                <a:alpha val="3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cs typeface="+mn-ea"/>
              <a:sym typeface="+mn-lt"/>
            </a:endParaRPr>
          </a:p>
        </p:txBody>
      </p:sp>
      <p:sp>
        <p:nvSpPr>
          <p:cNvPr id="52" name="矩形 8"/>
          <p:cNvSpPr/>
          <p:nvPr/>
        </p:nvSpPr>
        <p:spPr>
          <a:xfrm rot="16200000" flipH="1">
            <a:off x="4497396" y="2726395"/>
            <a:ext cx="396221" cy="280098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cs typeface="+mn-ea"/>
              <a:sym typeface="+mn-lt"/>
            </a:endParaRPr>
          </a:p>
        </p:txBody>
      </p:sp>
      <p:sp>
        <p:nvSpPr>
          <p:cNvPr id="53" name="文本框 60"/>
          <p:cNvSpPr txBox="1"/>
          <p:nvPr/>
        </p:nvSpPr>
        <p:spPr>
          <a:xfrm flipH="1">
            <a:off x="3295013" y="4023502"/>
            <a:ext cx="2354384" cy="215444"/>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1400" dirty="0">
                <a:solidFill>
                  <a:schemeClr val="bg1"/>
                </a:solidFill>
                <a:latin typeface="+mn-lt"/>
                <a:ea typeface="+mn-ea"/>
                <a:cs typeface="+mn-ea"/>
                <a:sym typeface="+mn-lt"/>
              </a:rPr>
              <a:t>02 - February</a:t>
            </a:r>
          </a:p>
        </p:txBody>
      </p:sp>
      <p:sp>
        <p:nvSpPr>
          <p:cNvPr id="54" name="文本框 60"/>
          <p:cNvSpPr txBox="1"/>
          <p:nvPr/>
        </p:nvSpPr>
        <p:spPr>
          <a:xfrm flipH="1">
            <a:off x="1056000" y="4024722"/>
            <a:ext cx="741057" cy="215444"/>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400" dirty="0">
                <a:solidFill>
                  <a:schemeClr val="tx1">
                    <a:lumMod val="75000"/>
                    <a:lumOff val="25000"/>
                  </a:schemeClr>
                </a:solidFill>
                <a:latin typeface="+mn-lt"/>
                <a:ea typeface="+mn-ea"/>
                <a:cs typeface="+mn-ea"/>
                <a:sym typeface="+mn-lt"/>
              </a:rPr>
              <a:t>40%</a:t>
            </a:r>
          </a:p>
        </p:txBody>
      </p:sp>
      <p:sp>
        <p:nvSpPr>
          <p:cNvPr id="57" name="文本框 60"/>
          <p:cNvSpPr txBox="1"/>
          <p:nvPr/>
        </p:nvSpPr>
        <p:spPr>
          <a:xfrm>
            <a:off x="6442494" y="3790320"/>
            <a:ext cx="2302917" cy="628826"/>
          </a:xfrm>
          <a:prstGeom prst="rect">
            <a:avLst/>
          </a:prstGeom>
          <a:noFill/>
        </p:spPr>
        <p:txBody>
          <a:bodyPr wrap="square" rtlCol="0">
            <a:spAutoFit/>
          </a:bodyPr>
          <a:lstStyle/>
          <a:p>
            <a:pPr>
              <a:lnSpc>
                <a:spcPct val="130000"/>
              </a:lnSpc>
            </a:pPr>
            <a:r>
              <a:rPr lang="zh-CN" altLang="en-US" sz="1400" dirty="0">
                <a:solidFill>
                  <a:schemeClr val="tx1">
                    <a:lumMod val="75000"/>
                    <a:lumOff val="25000"/>
                  </a:schemeClr>
                </a:solidFill>
                <a:cs typeface="+mn-ea"/>
                <a:sym typeface="+mn-lt"/>
              </a:rPr>
              <a:t>点击输入您的文字内容或复制粘贴具体文本</a:t>
            </a:r>
            <a:endParaRPr lang="en-US" altLang="zh-CN" sz="1400" dirty="0">
              <a:solidFill>
                <a:schemeClr val="tx1">
                  <a:lumMod val="75000"/>
                  <a:lumOff val="25000"/>
                </a:schemeClr>
              </a:solidFill>
              <a:cs typeface="+mn-ea"/>
              <a:sym typeface="+mn-lt"/>
            </a:endParaRPr>
          </a:p>
        </p:txBody>
      </p:sp>
      <p:sp>
        <p:nvSpPr>
          <p:cNvPr id="58" name="文本框 60"/>
          <p:cNvSpPr txBox="1"/>
          <p:nvPr/>
        </p:nvSpPr>
        <p:spPr>
          <a:xfrm>
            <a:off x="3406110" y="3006241"/>
            <a:ext cx="2304790" cy="628826"/>
          </a:xfrm>
          <a:prstGeom prst="rect">
            <a:avLst/>
          </a:prstGeom>
          <a:noFill/>
        </p:spPr>
        <p:txBody>
          <a:bodyPr wrap="square" rtlCol="0">
            <a:spAutoFit/>
          </a:bodyPr>
          <a:lstStyle/>
          <a:p>
            <a:pPr algn="r">
              <a:lnSpc>
                <a:spcPct val="130000"/>
              </a:lnSpc>
            </a:pPr>
            <a:r>
              <a:rPr lang="zh-CN" altLang="en-US" sz="1400" dirty="0">
                <a:solidFill>
                  <a:schemeClr val="tx1">
                    <a:lumMod val="75000"/>
                    <a:lumOff val="25000"/>
                  </a:schemeClr>
                </a:solidFill>
                <a:cs typeface="+mn-ea"/>
                <a:sym typeface="+mn-lt"/>
              </a:rPr>
              <a:t>点击输入您的文字内容或复制粘贴具体文本</a:t>
            </a:r>
            <a:endParaRPr lang="en-US" altLang="zh-CN" sz="1400" dirty="0">
              <a:solidFill>
                <a:schemeClr val="tx1">
                  <a:lumMod val="75000"/>
                  <a:lumOff val="25000"/>
                </a:schemeClr>
              </a:solidFill>
              <a:cs typeface="+mn-ea"/>
              <a:sym typeface="+mn-lt"/>
            </a:endParaRPr>
          </a:p>
        </p:txBody>
      </p:sp>
      <p:sp>
        <p:nvSpPr>
          <p:cNvPr id="59" name="文本框 60"/>
          <p:cNvSpPr/>
          <p:nvPr/>
        </p:nvSpPr>
        <p:spPr>
          <a:xfrm rot="5400000">
            <a:off x="8370214" y="2548200"/>
            <a:ext cx="404593" cy="4943654"/>
          </a:xfrm>
          <a:prstGeom prst="rect">
            <a:avLst/>
          </a:prstGeom>
          <a:solidFill>
            <a:schemeClr val="bg1">
              <a:lumMod val="95000"/>
            </a:schemeClr>
          </a:solidFill>
          <a:ln>
            <a:noFill/>
          </a:ln>
          <a:effectLst>
            <a:outerShdw blurRad="203200" dist="88900" dir="2700000" algn="tl" rotWithShape="0">
              <a:prstClr val="black">
                <a:alpha val="3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5" dirty="0">
              <a:cs typeface="+mn-ea"/>
              <a:sym typeface="+mn-lt"/>
            </a:endParaRPr>
          </a:p>
        </p:txBody>
      </p:sp>
      <p:sp>
        <p:nvSpPr>
          <p:cNvPr id="60" name="文本框 60"/>
          <p:cNvSpPr/>
          <p:nvPr/>
        </p:nvSpPr>
        <p:spPr>
          <a:xfrm rot="5400000">
            <a:off x="7714277" y="3204136"/>
            <a:ext cx="404593" cy="363178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5" dirty="0">
              <a:cs typeface="+mn-ea"/>
              <a:sym typeface="+mn-lt"/>
            </a:endParaRPr>
          </a:p>
        </p:txBody>
      </p:sp>
      <p:sp>
        <p:nvSpPr>
          <p:cNvPr id="61" name="文本框 60"/>
          <p:cNvSpPr txBox="1"/>
          <p:nvPr/>
        </p:nvSpPr>
        <p:spPr>
          <a:xfrm>
            <a:off x="6547286" y="4892751"/>
            <a:ext cx="2022637" cy="228076"/>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480" dirty="0">
                <a:solidFill>
                  <a:schemeClr val="bg1"/>
                </a:solidFill>
                <a:latin typeface="+mn-lt"/>
                <a:ea typeface="+mn-ea"/>
                <a:cs typeface="+mn-ea"/>
                <a:sym typeface="+mn-lt"/>
              </a:rPr>
              <a:t>01 – January </a:t>
            </a:r>
          </a:p>
        </p:txBody>
      </p:sp>
      <p:sp>
        <p:nvSpPr>
          <p:cNvPr id="62" name="文本框 60"/>
          <p:cNvSpPr txBox="1"/>
          <p:nvPr/>
        </p:nvSpPr>
        <p:spPr>
          <a:xfrm>
            <a:off x="10399627" y="4907760"/>
            <a:ext cx="741059" cy="245580"/>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595" dirty="0">
                <a:solidFill>
                  <a:srgbClr val="303A46"/>
                </a:solidFill>
                <a:latin typeface="+mn-lt"/>
                <a:ea typeface="+mn-ea"/>
                <a:cs typeface="+mn-ea"/>
                <a:sym typeface="+mn-lt"/>
              </a:rPr>
              <a:t>70%</a:t>
            </a:r>
          </a:p>
        </p:txBody>
      </p:sp>
      <p:sp>
        <p:nvSpPr>
          <p:cNvPr id="63" name="矩形 14"/>
          <p:cNvSpPr/>
          <p:nvPr/>
        </p:nvSpPr>
        <p:spPr>
          <a:xfrm rot="16200000" flipH="1">
            <a:off x="3426057" y="3332274"/>
            <a:ext cx="396221" cy="4943663"/>
          </a:xfrm>
          <a:prstGeom prst="rect">
            <a:avLst/>
          </a:prstGeom>
          <a:solidFill>
            <a:schemeClr val="bg1">
              <a:lumMod val="95000"/>
            </a:schemeClr>
          </a:solidFill>
          <a:ln>
            <a:noFill/>
          </a:ln>
          <a:effectLst>
            <a:outerShdw blurRad="203200" dist="88900" dir="2700000" algn="tl" rotWithShape="0">
              <a:prstClr val="black">
                <a:alpha val="3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cs typeface="+mn-ea"/>
              <a:sym typeface="+mn-lt"/>
            </a:endParaRPr>
          </a:p>
        </p:txBody>
      </p:sp>
      <p:sp>
        <p:nvSpPr>
          <p:cNvPr id="64" name="矩形 8"/>
          <p:cNvSpPr/>
          <p:nvPr/>
        </p:nvSpPr>
        <p:spPr>
          <a:xfrm rot="16200000" flipH="1">
            <a:off x="4497396" y="4403613"/>
            <a:ext cx="396221" cy="280098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cs typeface="+mn-ea"/>
              <a:sym typeface="+mn-lt"/>
            </a:endParaRPr>
          </a:p>
        </p:txBody>
      </p:sp>
      <p:sp>
        <p:nvSpPr>
          <p:cNvPr id="65" name="文本框 60"/>
          <p:cNvSpPr txBox="1"/>
          <p:nvPr/>
        </p:nvSpPr>
        <p:spPr>
          <a:xfrm flipH="1">
            <a:off x="3295013" y="5700720"/>
            <a:ext cx="2354384" cy="215444"/>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1400" dirty="0">
                <a:solidFill>
                  <a:schemeClr val="bg1"/>
                </a:solidFill>
                <a:latin typeface="+mn-lt"/>
                <a:ea typeface="+mn-ea"/>
                <a:cs typeface="+mn-ea"/>
                <a:sym typeface="+mn-lt"/>
              </a:rPr>
              <a:t>02 - February</a:t>
            </a:r>
          </a:p>
        </p:txBody>
      </p:sp>
      <p:sp>
        <p:nvSpPr>
          <p:cNvPr id="66" name="文本框 60"/>
          <p:cNvSpPr txBox="1"/>
          <p:nvPr/>
        </p:nvSpPr>
        <p:spPr>
          <a:xfrm flipH="1">
            <a:off x="1056000" y="5701940"/>
            <a:ext cx="741057" cy="215444"/>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400" dirty="0">
                <a:solidFill>
                  <a:schemeClr val="tx1">
                    <a:lumMod val="75000"/>
                    <a:lumOff val="25000"/>
                  </a:schemeClr>
                </a:solidFill>
                <a:latin typeface="+mn-lt"/>
                <a:ea typeface="+mn-ea"/>
                <a:cs typeface="+mn-ea"/>
                <a:sym typeface="+mn-lt"/>
              </a:rPr>
              <a:t>40%</a:t>
            </a:r>
          </a:p>
        </p:txBody>
      </p:sp>
      <p:sp>
        <p:nvSpPr>
          <p:cNvPr id="67" name="文本框 60"/>
          <p:cNvSpPr txBox="1"/>
          <p:nvPr/>
        </p:nvSpPr>
        <p:spPr>
          <a:xfrm>
            <a:off x="6442494" y="5467538"/>
            <a:ext cx="2302917" cy="628826"/>
          </a:xfrm>
          <a:prstGeom prst="rect">
            <a:avLst/>
          </a:prstGeom>
          <a:noFill/>
        </p:spPr>
        <p:txBody>
          <a:bodyPr wrap="square" rtlCol="0">
            <a:spAutoFit/>
          </a:bodyPr>
          <a:lstStyle/>
          <a:p>
            <a:pPr>
              <a:lnSpc>
                <a:spcPct val="130000"/>
              </a:lnSpc>
            </a:pPr>
            <a:r>
              <a:rPr lang="zh-CN" altLang="en-US" sz="1400" dirty="0">
                <a:solidFill>
                  <a:schemeClr val="tx1">
                    <a:lumMod val="75000"/>
                    <a:lumOff val="25000"/>
                  </a:schemeClr>
                </a:solidFill>
                <a:cs typeface="+mn-ea"/>
                <a:sym typeface="+mn-lt"/>
              </a:rPr>
              <a:t>点击输入您的文字内容或复制粘贴具体文本</a:t>
            </a:r>
            <a:endParaRPr lang="en-US" altLang="zh-CN" sz="1400" dirty="0">
              <a:solidFill>
                <a:schemeClr val="tx1">
                  <a:lumMod val="75000"/>
                  <a:lumOff val="25000"/>
                </a:schemeClr>
              </a:solidFill>
              <a:cs typeface="+mn-ea"/>
              <a:sym typeface="+mn-lt"/>
            </a:endParaRPr>
          </a:p>
        </p:txBody>
      </p:sp>
      <p:sp>
        <p:nvSpPr>
          <p:cNvPr id="68" name="文本框 60"/>
          <p:cNvSpPr txBox="1"/>
          <p:nvPr/>
        </p:nvSpPr>
        <p:spPr>
          <a:xfrm>
            <a:off x="3406110" y="4683459"/>
            <a:ext cx="2304790" cy="628826"/>
          </a:xfrm>
          <a:prstGeom prst="rect">
            <a:avLst/>
          </a:prstGeom>
          <a:noFill/>
        </p:spPr>
        <p:txBody>
          <a:bodyPr wrap="square" rtlCol="0">
            <a:spAutoFit/>
          </a:bodyPr>
          <a:lstStyle/>
          <a:p>
            <a:pPr algn="r">
              <a:lnSpc>
                <a:spcPct val="130000"/>
              </a:lnSpc>
            </a:pPr>
            <a:r>
              <a:rPr lang="zh-CN" altLang="en-US" sz="1400" dirty="0">
                <a:solidFill>
                  <a:schemeClr val="tx1">
                    <a:lumMod val="75000"/>
                    <a:lumOff val="25000"/>
                  </a:schemeClr>
                </a:solidFill>
                <a:cs typeface="+mn-ea"/>
                <a:sym typeface="+mn-lt"/>
              </a:rPr>
              <a:t>点击输入您的文字内容或复制粘贴具体文本</a:t>
            </a:r>
            <a:endParaRPr lang="en-US" altLang="zh-CN" sz="14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linds(horizontal)">
                                      <p:cBhvr>
                                        <p:cTn id="31" dur="500"/>
                                        <p:tgtEl>
                                          <p:spTgt spid="2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blinds(horizontal)">
                                      <p:cBhvr>
                                        <p:cTn id="34" dur="500"/>
                                        <p:tgtEl>
                                          <p:spTgt spid="28"/>
                                        </p:tgtEl>
                                      </p:cBhvr>
                                    </p:animEffect>
                                  </p:childTnLst>
                                </p:cTn>
                              </p:par>
                              <p:par>
                                <p:cTn id="35" presetID="3" presetClass="entr" presetSubtype="1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blinds(horizontal)">
                                      <p:cBhvr>
                                        <p:cTn id="40" dur="500"/>
                                        <p:tgtEl>
                                          <p:spTgt spid="3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blinds(horizontal)">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blinds(horizontal)">
                                      <p:cBhvr>
                                        <p:cTn id="48" dur="500"/>
                                        <p:tgtEl>
                                          <p:spTgt spid="47"/>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blinds(horizontal)">
                                      <p:cBhvr>
                                        <p:cTn id="51" dur="500"/>
                                        <p:tgtEl>
                                          <p:spTgt spid="48"/>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blinds(horizontal)">
                                      <p:cBhvr>
                                        <p:cTn id="54" dur="500"/>
                                        <p:tgtEl>
                                          <p:spTgt spid="4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blinds(horizontal)">
                                      <p:cBhvr>
                                        <p:cTn id="57" dur="500"/>
                                        <p:tgtEl>
                                          <p:spTgt spid="50"/>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blinds(horizontal)">
                                      <p:cBhvr>
                                        <p:cTn id="60" dur="500"/>
                                        <p:tgtEl>
                                          <p:spTgt spid="51"/>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blinds(horizontal)">
                                      <p:cBhvr>
                                        <p:cTn id="63" dur="500"/>
                                        <p:tgtEl>
                                          <p:spTgt spid="52"/>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blinds(horizontal)">
                                      <p:cBhvr>
                                        <p:cTn id="66" dur="500"/>
                                        <p:tgtEl>
                                          <p:spTgt spid="53"/>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blinds(horizontal)">
                                      <p:cBhvr>
                                        <p:cTn id="69" dur="500"/>
                                        <p:tgtEl>
                                          <p:spTgt spid="5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blinds(horizontal)">
                                      <p:cBhvr>
                                        <p:cTn id="72" dur="500"/>
                                        <p:tgtEl>
                                          <p:spTgt spid="57"/>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blinds(horizontal)">
                                      <p:cBhvr>
                                        <p:cTn id="75" dur="500"/>
                                        <p:tgtEl>
                                          <p:spTgt spid="58"/>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59"/>
                                        </p:tgtEl>
                                        <p:attrNameLst>
                                          <p:attrName>style.visibility</p:attrName>
                                        </p:attrNameLst>
                                      </p:cBhvr>
                                      <p:to>
                                        <p:strVal val="visible"/>
                                      </p:to>
                                    </p:set>
                                    <p:animEffect transition="in" filter="blinds(horizontal)">
                                      <p:cBhvr>
                                        <p:cTn id="80" dur="500"/>
                                        <p:tgtEl>
                                          <p:spTgt spid="59"/>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60"/>
                                        </p:tgtEl>
                                        <p:attrNameLst>
                                          <p:attrName>style.visibility</p:attrName>
                                        </p:attrNameLst>
                                      </p:cBhvr>
                                      <p:to>
                                        <p:strVal val="visible"/>
                                      </p:to>
                                    </p:set>
                                    <p:animEffect transition="in" filter="blinds(horizontal)">
                                      <p:cBhvr>
                                        <p:cTn id="83" dur="500"/>
                                        <p:tgtEl>
                                          <p:spTgt spid="60"/>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61"/>
                                        </p:tgtEl>
                                        <p:attrNameLst>
                                          <p:attrName>style.visibility</p:attrName>
                                        </p:attrNameLst>
                                      </p:cBhvr>
                                      <p:to>
                                        <p:strVal val="visible"/>
                                      </p:to>
                                    </p:set>
                                    <p:animEffect transition="in" filter="blinds(horizontal)">
                                      <p:cBhvr>
                                        <p:cTn id="86" dur="500"/>
                                        <p:tgtEl>
                                          <p:spTgt spid="61"/>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blinds(horizontal)">
                                      <p:cBhvr>
                                        <p:cTn id="89" dur="500"/>
                                        <p:tgtEl>
                                          <p:spTgt spid="62"/>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blinds(horizontal)">
                                      <p:cBhvr>
                                        <p:cTn id="92" dur="500"/>
                                        <p:tgtEl>
                                          <p:spTgt spid="63"/>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64"/>
                                        </p:tgtEl>
                                        <p:attrNameLst>
                                          <p:attrName>style.visibility</p:attrName>
                                        </p:attrNameLst>
                                      </p:cBhvr>
                                      <p:to>
                                        <p:strVal val="visible"/>
                                      </p:to>
                                    </p:set>
                                    <p:animEffect transition="in" filter="blinds(horizontal)">
                                      <p:cBhvr>
                                        <p:cTn id="95" dur="500"/>
                                        <p:tgtEl>
                                          <p:spTgt spid="64"/>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65"/>
                                        </p:tgtEl>
                                        <p:attrNameLst>
                                          <p:attrName>style.visibility</p:attrName>
                                        </p:attrNameLst>
                                      </p:cBhvr>
                                      <p:to>
                                        <p:strVal val="visible"/>
                                      </p:to>
                                    </p:set>
                                    <p:animEffect transition="in" filter="blinds(horizontal)">
                                      <p:cBhvr>
                                        <p:cTn id="98" dur="500"/>
                                        <p:tgtEl>
                                          <p:spTgt spid="65"/>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blinds(horizontal)">
                                      <p:cBhvr>
                                        <p:cTn id="101" dur="500"/>
                                        <p:tgtEl>
                                          <p:spTgt spid="66"/>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blinds(horizontal)">
                                      <p:cBhvr>
                                        <p:cTn id="104" dur="500"/>
                                        <p:tgtEl>
                                          <p:spTgt spid="67"/>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68"/>
                                        </p:tgtEl>
                                        <p:attrNameLst>
                                          <p:attrName>style.visibility</p:attrName>
                                        </p:attrNameLst>
                                      </p:cBhvr>
                                      <p:to>
                                        <p:strVal val="visible"/>
                                      </p:to>
                                    </p:set>
                                    <p:animEffect transition="in" filter="blinds(horizontal)">
                                      <p:cBhvr>
                                        <p:cTn id="10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animBg="1"/>
      <p:bldP spid="8" grpId="0" animBg="1"/>
      <p:bldP spid="9" grpId="0"/>
      <p:bldP spid="10" grpId="0"/>
      <p:bldP spid="27" grpId="0"/>
      <p:bldP spid="28" grpId="0"/>
      <p:bldP spid="35" grpId="0"/>
      <p:bldP spid="36" grpId="0"/>
      <p:bldP spid="47" grpId="0" animBg="1"/>
      <p:bldP spid="48" grpId="0" animBg="1"/>
      <p:bldP spid="49" grpId="0"/>
      <p:bldP spid="50" grpId="0"/>
      <p:bldP spid="51" grpId="0" animBg="1"/>
      <p:bldP spid="52" grpId="0" animBg="1"/>
      <p:bldP spid="53" grpId="0"/>
      <p:bldP spid="54" grpId="0"/>
      <p:bldP spid="57" grpId="0"/>
      <p:bldP spid="58" grpId="0"/>
      <p:bldP spid="59" grpId="0" animBg="1"/>
      <p:bldP spid="60" grpId="0" animBg="1"/>
      <p:bldP spid="61" grpId="0"/>
      <p:bldP spid="62" grpId="0"/>
      <p:bldP spid="63" grpId="0" animBg="1"/>
      <p:bldP spid="64" grpId="0" animBg="1"/>
      <p:bldP spid="65" grpId="0"/>
      <p:bldP spid="66" grpId="0"/>
      <p:bldP spid="67" grpId="0"/>
      <p:bldP spid="6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15886"/>
            <a:ext cx="12192000" cy="325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79526">
            <a:off x="2856913" y="3215771"/>
            <a:ext cx="3369136" cy="2416520"/>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1806637" y="2216403"/>
            <a:ext cx="2425193" cy="2425194"/>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4994510" y="3050402"/>
            <a:ext cx="4698722" cy="769441"/>
          </a:xfrm>
          <a:prstGeom prst="rect">
            <a:avLst/>
          </a:prstGeom>
          <a:noFill/>
        </p:spPr>
        <p:txBody>
          <a:bodyPr wrap="none" rtlCol="0">
            <a:spAutoFit/>
          </a:bodyPr>
          <a:lstStyle/>
          <a:p>
            <a:r>
              <a:rPr kumimoji="1" lang="zh-CN" altLang="en-US" sz="4400" dirty="0">
                <a:solidFill>
                  <a:schemeClr val="accent4"/>
                </a:solidFill>
                <a:cs typeface="+mn-ea"/>
                <a:sym typeface="+mn-lt"/>
              </a:rPr>
              <a:t>未来工作方向规划</a:t>
            </a:r>
          </a:p>
        </p:txBody>
      </p:sp>
      <p:sp>
        <p:nvSpPr>
          <p:cNvPr id="18" name="文本框 17"/>
          <p:cNvSpPr txBox="1"/>
          <p:nvPr/>
        </p:nvSpPr>
        <p:spPr>
          <a:xfrm>
            <a:off x="5155083" y="3968373"/>
            <a:ext cx="4807352" cy="317459"/>
          </a:xfrm>
          <a:prstGeom prst="rect">
            <a:avLst/>
          </a:prstGeom>
          <a:noFill/>
        </p:spPr>
        <p:txBody>
          <a:bodyPr wrap="square" rtlCol="0">
            <a:spAutoFit/>
          </a:bodyPr>
          <a:lstStyle/>
          <a:p>
            <a:pPr>
              <a:lnSpc>
                <a:spcPct val="110000"/>
              </a:lnSpc>
            </a:pPr>
            <a:r>
              <a:rPr lang="en-GB" altLang="zh-CN" sz="1400" dirty="0">
                <a:solidFill>
                  <a:schemeClr val="accent4"/>
                </a:solidFill>
                <a:cs typeface="+mn-ea"/>
                <a:sym typeface="+mn-lt"/>
              </a:rPr>
              <a:t>Enter the relevant content you need here. </a:t>
            </a:r>
          </a:p>
        </p:txBody>
      </p:sp>
      <p:grpSp>
        <p:nvGrpSpPr>
          <p:cNvPr id="16" name="组合 15"/>
          <p:cNvGrpSpPr/>
          <p:nvPr/>
        </p:nvGrpSpPr>
        <p:grpSpPr>
          <a:xfrm>
            <a:off x="2326831" y="2730898"/>
            <a:ext cx="1396205" cy="1396205"/>
            <a:chOff x="2578100" y="2533283"/>
            <a:chExt cx="1396205" cy="1396205"/>
          </a:xfrm>
        </p:grpSpPr>
        <p:sp>
          <p:nvSpPr>
            <p:cNvPr id="15" name="椭圆 14"/>
            <p:cNvSpPr/>
            <p:nvPr/>
          </p:nvSpPr>
          <p:spPr>
            <a:xfrm>
              <a:off x="2578100" y="2533283"/>
              <a:ext cx="1396205" cy="1396205"/>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2765022" y="2603787"/>
              <a:ext cx="954107" cy="1015663"/>
            </a:xfrm>
            <a:prstGeom prst="rect">
              <a:avLst/>
            </a:prstGeom>
            <a:noFill/>
          </p:spPr>
          <p:txBody>
            <a:bodyPr wrap="none" rtlCol="0">
              <a:spAutoFit/>
            </a:bodyPr>
            <a:lstStyle/>
            <a:p>
              <a:r>
                <a:rPr kumimoji="1" lang="en-US" altLang="zh-CN" sz="6000" dirty="0">
                  <a:solidFill>
                    <a:srgbClr val="303A46"/>
                  </a:solidFill>
                  <a:cs typeface="+mn-ea"/>
                  <a:sym typeface="+mn-lt"/>
                </a:rPr>
                <a:t>04</a:t>
              </a:r>
              <a:endParaRPr kumimoji="1" lang="zh-CN" altLang="en-US" sz="6000" dirty="0">
                <a:solidFill>
                  <a:srgbClr val="303A46"/>
                </a:solidFill>
                <a:cs typeface="+mn-ea"/>
                <a:sym typeface="+mn-lt"/>
              </a:endParaRPr>
            </a:p>
          </p:txBody>
        </p:sp>
        <p:sp>
          <p:nvSpPr>
            <p:cNvPr id="12" name="文本框 11"/>
            <p:cNvSpPr txBox="1"/>
            <p:nvPr/>
          </p:nvSpPr>
          <p:spPr>
            <a:xfrm>
              <a:off x="2748014" y="3465756"/>
              <a:ext cx="1044978" cy="246221"/>
            </a:xfrm>
            <a:prstGeom prst="rect">
              <a:avLst/>
            </a:prstGeom>
            <a:noFill/>
          </p:spPr>
          <p:txBody>
            <a:bodyPr wrap="square" rtlCol="0">
              <a:spAutoFit/>
            </a:bodyPr>
            <a:lstStyle/>
            <a:p>
              <a:pPr algn="dist"/>
              <a:r>
                <a:rPr kumimoji="1" lang="en-US" altLang="zh-CN" sz="1000">
                  <a:solidFill>
                    <a:srgbClr val="303A46"/>
                  </a:solidFill>
                  <a:cs typeface="+mn-ea"/>
                  <a:sym typeface="+mn-lt"/>
                </a:rPr>
                <a:t>PART</a:t>
              </a:r>
              <a:r>
                <a:rPr kumimoji="1" lang="zh-CN" altLang="en-US" sz="1000">
                  <a:solidFill>
                    <a:srgbClr val="303A46"/>
                  </a:solidFill>
                  <a:cs typeface="+mn-ea"/>
                  <a:sym typeface="+mn-lt"/>
                </a:rPr>
                <a:t> </a:t>
              </a:r>
              <a:r>
                <a:rPr kumimoji="1" lang="en-US" altLang="zh-CN" sz="1000">
                  <a:solidFill>
                    <a:srgbClr val="303A46"/>
                  </a:solidFill>
                  <a:cs typeface="+mn-ea"/>
                  <a:sym typeface="+mn-lt"/>
                </a:rPr>
                <a:t>ONE</a:t>
              </a:r>
              <a:endParaRPr kumimoji="1" lang="zh-CN" altLang="en-US" sz="1000">
                <a:solidFill>
                  <a:srgbClr val="303A46"/>
                </a:solidFill>
                <a:cs typeface="+mn-ea"/>
                <a:sym typeface="+mn-lt"/>
              </a:endParaRPr>
            </a:p>
          </p:txBody>
        </p:sp>
      </p:grpSp>
      <p:grpSp>
        <p:nvGrpSpPr>
          <p:cNvPr id="25" name="组合 24"/>
          <p:cNvGrpSpPr/>
          <p:nvPr/>
        </p:nvGrpSpPr>
        <p:grpSpPr>
          <a:xfrm>
            <a:off x="543048" y="4437720"/>
            <a:ext cx="1191689" cy="729366"/>
            <a:chOff x="1102360" y="2641066"/>
            <a:chExt cx="1818224" cy="1112833"/>
          </a:xfrm>
        </p:grpSpPr>
        <p:sp>
          <p:nvSpPr>
            <p:cNvPr id="26" name="矩形 25"/>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8" name="组合 27"/>
          <p:cNvGrpSpPr/>
          <p:nvPr/>
        </p:nvGrpSpPr>
        <p:grpSpPr>
          <a:xfrm>
            <a:off x="10335683" y="2321036"/>
            <a:ext cx="1191689" cy="729366"/>
            <a:chOff x="1102360" y="2641066"/>
            <a:chExt cx="1818224" cy="1112833"/>
          </a:xfrm>
        </p:grpSpPr>
        <p:sp>
          <p:nvSpPr>
            <p:cNvPr id="29" name="矩形 28"/>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六边形 6"/>
          <p:cNvSpPr/>
          <p:nvPr/>
        </p:nvSpPr>
        <p:spPr>
          <a:xfrm rot="5400000">
            <a:off x="1103099" y="3452615"/>
            <a:ext cx="705053" cy="607803"/>
          </a:xfrm>
          <a:prstGeom prst="hexagon">
            <a:avLst/>
          </a:prstGeom>
          <a:solidFill>
            <a:schemeClr val="tx2"/>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 name="文本框 33"/>
          <p:cNvSpPr/>
          <p:nvPr/>
        </p:nvSpPr>
        <p:spPr>
          <a:xfrm>
            <a:off x="1305974" y="3608517"/>
            <a:ext cx="299304" cy="295999"/>
          </a:xfrm>
          <a:custGeom>
            <a:avLst/>
            <a:gdLst>
              <a:gd name="connsiteX0" fmla="*/ 466437 w 600511"/>
              <a:gd name="connsiteY0" fmla="*/ 421770 h 593879"/>
              <a:gd name="connsiteX1" fmla="*/ 504684 w 600511"/>
              <a:gd name="connsiteY1" fmla="*/ 459981 h 593879"/>
              <a:gd name="connsiteX2" fmla="*/ 466437 w 600511"/>
              <a:gd name="connsiteY2" fmla="*/ 498192 h 593879"/>
              <a:gd name="connsiteX3" fmla="*/ 428190 w 600511"/>
              <a:gd name="connsiteY3" fmla="*/ 459981 h 593879"/>
              <a:gd name="connsiteX4" fmla="*/ 466437 w 600511"/>
              <a:gd name="connsiteY4" fmla="*/ 421770 h 593879"/>
              <a:gd name="connsiteX5" fmla="*/ 453390 w 600511"/>
              <a:gd name="connsiteY5" fmla="*/ 375066 h 593879"/>
              <a:gd name="connsiteX6" fmla="*/ 421127 w 600511"/>
              <a:gd name="connsiteY6" fmla="*/ 386990 h 593879"/>
              <a:gd name="connsiteX7" fmla="*/ 418868 w 600511"/>
              <a:gd name="connsiteY7" fmla="*/ 392146 h 593879"/>
              <a:gd name="connsiteX8" fmla="*/ 424031 w 600511"/>
              <a:gd name="connsiteY8" fmla="*/ 406325 h 593879"/>
              <a:gd name="connsiteX9" fmla="*/ 423385 w 600511"/>
              <a:gd name="connsiteY9" fmla="*/ 411481 h 593879"/>
              <a:gd name="connsiteX10" fmla="*/ 416287 w 600511"/>
              <a:gd name="connsiteY10" fmla="*/ 413737 h 593879"/>
              <a:gd name="connsiteX11" fmla="*/ 402414 w 600511"/>
              <a:gd name="connsiteY11" fmla="*/ 407292 h 593879"/>
              <a:gd name="connsiteX12" fmla="*/ 397252 w 600511"/>
              <a:gd name="connsiteY12" fmla="*/ 409226 h 593879"/>
              <a:gd name="connsiteX13" fmla="*/ 383056 w 600511"/>
              <a:gd name="connsiteY13" fmla="*/ 440485 h 593879"/>
              <a:gd name="connsiteX14" fmla="*/ 384669 w 600511"/>
              <a:gd name="connsiteY14" fmla="*/ 445318 h 593879"/>
              <a:gd name="connsiteX15" fmla="*/ 398542 w 600511"/>
              <a:gd name="connsiteY15" fmla="*/ 451764 h 593879"/>
              <a:gd name="connsiteX16" fmla="*/ 401769 w 600511"/>
              <a:gd name="connsiteY16" fmla="*/ 455953 h 593879"/>
              <a:gd name="connsiteX17" fmla="*/ 398220 w 600511"/>
              <a:gd name="connsiteY17" fmla="*/ 462720 h 593879"/>
              <a:gd name="connsiteX18" fmla="*/ 384024 w 600511"/>
              <a:gd name="connsiteY18" fmla="*/ 467876 h 593879"/>
              <a:gd name="connsiteX19" fmla="*/ 381766 w 600511"/>
              <a:gd name="connsiteY19" fmla="*/ 472710 h 593879"/>
              <a:gd name="connsiteX20" fmla="*/ 393380 w 600511"/>
              <a:gd name="connsiteY20" fmla="*/ 504936 h 593879"/>
              <a:gd name="connsiteX21" fmla="*/ 398542 w 600511"/>
              <a:gd name="connsiteY21" fmla="*/ 507192 h 593879"/>
              <a:gd name="connsiteX22" fmla="*/ 412738 w 600511"/>
              <a:gd name="connsiteY22" fmla="*/ 502036 h 593879"/>
              <a:gd name="connsiteX23" fmla="*/ 417900 w 600511"/>
              <a:gd name="connsiteY23" fmla="*/ 502680 h 593879"/>
              <a:gd name="connsiteX24" fmla="*/ 420159 w 600511"/>
              <a:gd name="connsiteY24" fmla="*/ 510092 h 593879"/>
              <a:gd name="connsiteX25" fmla="*/ 413706 w 600511"/>
              <a:gd name="connsiteY25" fmla="*/ 523949 h 593879"/>
              <a:gd name="connsiteX26" fmla="*/ 415642 w 600511"/>
              <a:gd name="connsiteY26" fmla="*/ 528783 h 593879"/>
              <a:gd name="connsiteX27" fmla="*/ 446937 w 600511"/>
              <a:gd name="connsiteY27" fmla="*/ 543285 h 593879"/>
              <a:gd name="connsiteX28" fmla="*/ 451777 w 600511"/>
              <a:gd name="connsiteY28" fmla="*/ 541351 h 593879"/>
              <a:gd name="connsiteX29" fmla="*/ 458230 w 600511"/>
              <a:gd name="connsiteY29" fmla="*/ 527494 h 593879"/>
              <a:gd name="connsiteX30" fmla="*/ 462424 w 600511"/>
              <a:gd name="connsiteY30" fmla="*/ 524272 h 593879"/>
              <a:gd name="connsiteX31" fmla="*/ 469199 w 600511"/>
              <a:gd name="connsiteY31" fmla="*/ 528139 h 593879"/>
              <a:gd name="connsiteX32" fmla="*/ 474361 w 600511"/>
              <a:gd name="connsiteY32" fmla="*/ 542318 h 593879"/>
              <a:gd name="connsiteX33" fmla="*/ 479201 w 600511"/>
              <a:gd name="connsiteY33" fmla="*/ 544574 h 593879"/>
              <a:gd name="connsiteX34" fmla="*/ 511464 w 600511"/>
              <a:gd name="connsiteY34" fmla="*/ 532650 h 593879"/>
              <a:gd name="connsiteX35" fmla="*/ 513723 w 600511"/>
              <a:gd name="connsiteY35" fmla="*/ 527816 h 593879"/>
              <a:gd name="connsiteX36" fmla="*/ 508560 w 600511"/>
              <a:gd name="connsiteY36" fmla="*/ 513315 h 593879"/>
              <a:gd name="connsiteX37" fmla="*/ 509206 w 600511"/>
              <a:gd name="connsiteY37" fmla="*/ 508159 h 593879"/>
              <a:gd name="connsiteX38" fmla="*/ 516626 w 600511"/>
              <a:gd name="connsiteY38" fmla="*/ 506225 h 593879"/>
              <a:gd name="connsiteX39" fmla="*/ 530500 w 600511"/>
              <a:gd name="connsiteY39" fmla="*/ 512348 h 593879"/>
              <a:gd name="connsiteX40" fmla="*/ 535339 w 600511"/>
              <a:gd name="connsiteY40" fmla="*/ 510737 h 593879"/>
              <a:gd name="connsiteX41" fmla="*/ 549858 w 600511"/>
              <a:gd name="connsiteY41" fmla="*/ 479478 h 593879"/>
              <a:gd name="connsiteX42" fmla="*/ 547922 w 600511"/>
              <a:gd name="connsiteY42" fmla="*/ 474322 h 593879"/>
              <a:gd name="connsiteX43" fmla="*/ 534049 w 600511"/>
              <a:gd name="connsiteY43" fmla="*/ 467876 h 593879"/>
              <a:gd name="connsiteX44" fmla="*/ 531145 w 600511"/>
              <a:gd name="connsiteY44" fmla="*/ 461109 h 593879"/>
              <a:gd name="connsiteX45" fmla="*/ 534694 w 600511"/>
              <a:gd name="connsiteY45" fmla="*/ 457242 h 593879"/>
              <a:gd name="connsiteX46" fmla="*/ 548890 w 600511"/>
              <a:gd name="connsiteY46" fmla="*/ 451764 h 593879"/>
              <a:gd name="connsiteX47" fmla="*/ 551148 w 600511"/>
              <a:gd name="connsiteY47" fmla="*/ 446930 h 593879"/>
              <a:gd name="connsiteX48" fmla="*/ 539211 w 600511"/>
              <a:gd name="connsiteY48" fmla="*/ 414704 h 593879"/>
              <a:gd name="connsiteX49" fmla="*/ 534371 w 600511"/>
              <a:gd name="connsiteY49" fmla="*/ 412448 h 593879"/>
              <a:gd name="connsiteX50" fmla="*/ 520175 w 600511"/>
              <a:gd name="connsiteY50" fmla="*/ 417604 h 593879"/>
              <a:gd name="connsiteX51" fmla="*/ 514691 w 600511"/>
              <a:gd name="connsiteY51" fmla="*/ 416960 h 593879"/>
              <a:gd name="connsiteX52" fmla="*/ 512755 w 600511"/>
              <a:gd name="connsiteY52" fmla="*/ 409548 h 593879"/>
              <a:gd name="connsiteX53" fmla="*/ 518885 w 600511"/>
              <a:gd name="connsiteY53" fmla="*/ 396013 h 593879"/>
              <a:gd name="connsiteX54" fmla="*/ 516949 w 600511"/>
              <a:gd name="connsiteY54" fmla="*/ 390857 h 593879"/>
              <a:gd name="connsiteX55" fmla="*/ 485976 w 600511"/>
              <a:gd name="connsiteY55" fmla="*/ 376355 h 593879"/>
              <a:gd name="connsiteX56" fmla="*/ 480814 w 600511"/>
              <a:gd name="connsiteY56" fmla="*/ 378289 h 593879"/>
              <a:gd name="connsiteX57" fmla="*/ 474361 w 600511"/>
              <a:gd name="connsiteY57" fmla="*/ 392146 h 593879"/>
              <a:gd name="connsiteX58" fmla="*/ 470167 w 600511"/>
              <a:gd name="connsiteY58" fmla="*/ 395368 h 593879"/>
              <a:gd name="connsiteX59" fmla="*/ 463714 w 600511"/>
              <a:gd name="connsiteY59" fmla="*/ 391824 h 593879"/>
              <a:gd name="connsiteX60" fmla="*/ 458230 w 600511"/>
              <a:gd name="connsiteY60" fmla="*/ 377322 h 593879"/>
              <a:gd name="connsiteX61" fmla="*/ 453390 w 600511"/>
              <a:gd name="connsiteY61" fmla="*/ 375066 h 593879"/>
              <a:gd name="connsiteX62" fmla="*/ 0 w 600511"/>
              <a:gd name="connsiteY62" fmla="*/ 372515 h 593879"/>
              <a:gd name="connsiteX63" fmla="*/ 233292 w 600511"/>
              <a:gd name="connsiteY63" fmla="*/ 465626 h 593879"/>
              <a:gd name="connsiteX64" fmla="*/ 305248 w 600511"/>
              <a:gd name="connsiteY64" fmla="*/ 461116 h 593879"/>
              <a:gd name="connsiteX65" fmla="*/ 332998 w 600511"/>
              <a:gd name="connsiteY65" fmla="*/ 549716 h 593879"/>
              <a:gd name="connsiteX66" fmla="*/ 233292 w 600511"/>
              <a:gd name="connsiteY66" fmla="*/ 558737 h 593879"/>
              <a:gd name="connsiteX67" fmla="*/ 0 w 600511"/>
              <a:gd name="connsiteY67" fmla="*/ 465626 h 593879"/>
              <a:gd name="connsiteX68" fmla="*/ 466295 w 600511"/>
              <a:gd name="connsiteY68" fmla="*/ 326083 h 593879"/>
              <a:gd name="connsiteX69" fmla="*/ 600511 w 600511"/>
              <a:gd name="connsiteY69" fmla="*/ 459820 h 593879"/>
              <a:gd name="connsiteX70" fmla="*/ 466295 w 600511"/>
              <a:gd name="connsiteY70" fmla="*/ 593879 h 593879"/>
              <a:gd name="connsiteX71" fmla="*/ 332080 w 600511"/>
              <a:gd name="connsiteY71" fmla="*/ 459820 h 593879"/>
              <a:gd name="connsiteX72" fmla="*/ 466295 w 600511"/>
              <a:gd name="connsiteY72" fmla="*/ 326083 h 593879"/>
              <a:gd name="connsiteX73" fmla="*/ 0 w 600511"/>
              <a:gd name="connsiteY73" fmla="*/ 232654 h 593879"/>
              <a:gd name="connsiteX74" fmla="*/ 233309 w 600511"/>
              <a:gd name="connsiteY74" fmla="*/ 326103 h 593879"/>
              <a:gd name="connsiteX75" fmla="*/ 466296 w 600511"/>
              <a:gd name="connsiteY75" fmla="*/ 232654 h 593879"/>
              <a:gd name="connsiteX76" fmla="*/ 466296 w 600511"/>
              <a:gd name="connsiteY76" fmla="*/ 299035 h 593879"/>
              <a:gd name="connsiteX77" fmla="*/ 312370 w 600511"/>
              <a:gd name="connsiteY77" fmla="*/ 413429 h 593879"/>
              <a:gd name="connsiteX78" fmla="*/ 233309 w 600511"/>
              <a:gd name="connsiteY78" fmla="*/ 419229 h 593879"/>
              <a:gd name="connsiteX79" fmla="*/ 0 w 600511"/>
              <a:gd name="connsiteY79" fmla="*/ 326103 h 593879"/>
              <a:gd name="connsiteX80" fmla="*/ 233309 w 600511"/>
              <a:gd name="connsiteY80" fmla="*/ 23200 h 593879"/>
              <a:gd name="connsiteX81" fmla="*/ 23234 w 600511"/>
              <a:gd name="connsiteY81" fmla="*/ 93123 h 593879"/>
              <a:gd name="connsiteX82" fmla="*/ 233309 w 600511"/>
              <a:gd name="connsiteY82" fmla="*/ 163046 h 593879"/>
              <a:gd name="connsiteX83" fmla="*/ 443062 w 600511"/>
              <a:gd name="connsiteY83" fmla="*/ 93123 h 593879"/>
              <a:gd name="connsiteX84" fmla="*/ 233309 w 600511"/>
              <a:gd name="connsiteY84" fmla="*/ 23200 h 593879"/>
              <a:gd name="connsiteX85" fmla="*/ 233309 w 600511"/>
              <a:gd name="connsiteY85" fmla="*/ 0 h 593879"/>
              <a:gd name="connsiteX86" fmla="*/ 466296 w 600511"/>
              <a:gd name="connsiteY86" fmla="*/ 93123 h 593879"/>
              <a:gd name="connsiteX87" fmla="*/ 466296 w 600511"/>
              <a:gd name="connsiteY87" fmla="*/ 186246 h 593879"/>
              <a:gd name="connsiteX88" fmla="*/ 233309 w 600511"/>
              <a:gd name="connsiteY88" fmla="*/ 279369 h 593879"/>
              <a:gd name="connsiteX89" fmla="*/ 0 w 600511"/>
              <a:gd name="connsiteY89" fmla="*/ 186246 h 593879"/>
              <a:gd name="connsiteX90" fmla="*/ 0 w 600511"/>
              <a:gd name="connsiteY90" fmla="*/ 93123 h 593879"/>
              <a:gd name="connsiteX91" fmla="*/ 233309 w 600511"/>
              <a:gd name="connsiteY91" fmla="*/ 0 h 59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00511" h="593879">
                <a:moveTo>
                  <a:pt x="466437" y="421770"/>
                </a:moveTo>
                <a:cubicBezTo>
                  <a:pt x="487560" y="421770"/>
                  <a:pt x="504684" y="438878"/>
                  <a:pt x="504684" y="459981"/>
                </a:cubicBezTo>
                <a:cubicBezTo>
                  <a:pt x="504684" y="481084"/>
                  <a:pt x="487560" y="498192"/>
                  <a:pt x="466437" y="498192"/>
                </a:cubicBezTo>
                <a:cubicBezTo>
                  <a:pt x="445314" y="498192"/>
                  <a:pt x="428190" y="481084"/>
                  <a:pt x="428190" y="459981"/>
                </a:cubicBezTo>
                <a:cubicBezTo>
                  <a:pt x="428190" y="438878"/>
                  <a:pt x="445314" y="421770"/>
                  <a:pt x="466437" y="421770"/>
                </a:cubicBezTo>
                <a:close/>
                <a:moveTo>
                  <a:pt x="453390" y="375066"/>
                </a:moveTo>
                <a:lnTo>
                  <a:pt x="421127" y="386990"/>
                </a:lnTo>
                <a:cubicBezTo>
                  <a:pt x="419191" y="387957"/>
                  <a:pt x="418223" y="389890"/>
                  <a:pt x="418868" y="392146"/>
                </a:cubicBezTo>
                <a:lnTo>
                  <a:pt x="424031" y="406325"/>
                </a:lnTo>
                <a:cubicBezTo>
                  <a:pt x="424998" y="408259"/>
                  <a:pt x="424676" y="410515"/>
                  <a:pt x="423385" y="411481"/>
                </a:cubicBezTo>
                <a:cubicBezTo>
                  <a:pt x="422417" y="412448"/>
                  <a:pt x="418223" y="414382"/>
                  <a:pt x="416287" y="413737"/>
                </a:cubicBezTo>
                <a:lnTo>
                  <a:pt x="402414" y="407292"/>
                </a:lnTo>
                <a:cubicBezTo>
                  <a:pt x="400478" y="406325"/>
                  <a:pt x="398220" y="407292"/>
                  <a:pt x="397252" y="409226"/>
                </a:cubicBezTo>
                <a:lnTo>
                  <a:pt x="383056" y="440485"/>
                </a:lnTo>
                <a:cubicBezTo>
                  <a:pt x="382088" y="442096"/>
                  <a:pt x="383056" y="444674"/>
                  <a:pt x="384669" y="445318"/>
                </a:cubicBezTo>
                <a:lnTo>
                  <a:pt x="398542" y="451764"/>
                </a:lnTo>
                <a:cubicBezTo>
                  <a:pt x="400478" y="452730"/>
                  <a:pt x="402091" y="454664"/>
                  <a:pt x="401769" y="455953"/>
                </a:cubicBezTo>
                <a:cubicBezTo>
                  <a:pt x="401769" y="457564"/>
                  <a:pt x="400156" y="462076"/>
                  <a:pt x="398220" y="462720"/>
                </a:cubicBezTo>
                <a:lnTo>
                  <a:pt x="384024" y="467876"/>
                </a:lnTo>
                <a:cubicBezTo>
                  <a:pt x="382088" y="468521"/>
                  <a:pt x="381120" y="470777"/>
                  <a:pt x="381766" y="472710"/>
                </a:cubicBezTo>
                <a:lnTo>
                  <a:pt x="393380" y="504936"/>
                </a:lnTo>
                <a:cubicBezTo>
                  <a:pt x="394348" y="506870"/>
                  <a:pt x="396607" y="507836"/>
                  <a:pt x="398542" y="507192"/>
                </a:cubicBezTo>
                <a:lnTo>
                  <a:pt x="412738" y="502036"/>
                </a:lnTo>
                <a:cubicBezTo>
                  <a:pt x="414674" y="501391"/>
                  <a:pt x="417255" y="501713"/>
                  <a:pt x="417900" y="502680"/>
                </a:cubicBezTo>
                <a:cubicBezTo>
                  <a:pt x="418868" y="503969"/>
                  <a:pt x="421127" y="508159"/>
                  <a:pt x="420159" y="510092"/>
                </a:cubicBezTo>
                <a:lnTo>
                  <a:pt x="413706" y="523949"/>
                </a:lnTo>
                <a:cubicBezTo>
                  <a:pt x="412738" y="525561"/>
                  <a:pt x="413706" y="527816"/>
                  <a:pt x="415642" y="528783"/>
                </a:cubicBezTo>
                <a:lnTo>
                  <a:pt x="446937" y="543285"/>
                </a:lnTo>
                <a:cubicBezTo>
                  <a:pt x="448873" y="544251"/>
                  <a:pt x="451132" y="543285"/>
                  <a:pt x="451777" y="541351"/>
                </a:cubicBezTo>
                <a:lnTo>
                  <a:pt x="458230" y="527494"/>
                </a:lnTo>
                <a:cubicBezTo>
                  <a:pt x="459198" y="525561"/>
                  <a:pt x="461133" y="524272"/>
                  <a:pt x="462424" y="524272"/>
                </a:cubicBezTo>
                <a:cubicBezTo>
                  <a:pt x="464037" y="524272"/>
                  <a:pt x="468554" y="525883"/>
                  <a:pt x="469199" y="528139"/>
                </a:cubicBezTo>
                <a:lnTo>
                  <a:pt x="474361" y="542318"/>
                </a:lnTo>
                <a:cubicBezTo>
                  <a:pt x="475007" y="544251"/>
                  <a:pt x="477265" y="545218"/>
                  <a:pt x="479201" y="544574"/>
                </a:cubicBezTo>
                <a:lnTo>
                  <a:pt x="511464" y="532650"/>
                </a:lnTo>
                <a:cubicBezTo>
                  <a:pt x="513400" y="532006"/>
                  <a:pt x="514368" y="529750"/>
                  <a:pt x="513723" y="527816"/>
                </a:cubicBezTo>
                <a:lnTo>
                  <a:pt x="508560" y="513315"/>
                </a:lnTo>
                <a:cubicBezTo>
                  <a:pt x="507915" y="511381"/>
                  <a:pt x="508238" y="509125"/>
                  <a:pt x="509206" y="508159"/>
                </a:cubicBezTo>
                <a:cubicBezTo>
                  <a:pt x="510496" y="507192"/>
                  <a:pt x="514691" y="505258"/>
                  <a:pt x="516626" y="506225"/>
                </a:cubicBezTo>
                <a:lnTo>
                  <a:pt x="530500" y="512348"/>
                </a:lnTo>
                <a:cubicBezTo>
                  <a:pt x="532435" y="513315"/>
                  <a:pt x="534694" y="512348"/>
                  <a:pt x="535339" y="510737"/>
                </a:cubicBezTo>
                <a:lnTo>
                  <a:pt x="549858" y="479478"/>
                </a:lnTo>
                <a:cubicBezTo>
                  <a:pt x="550825" y="477544"/>
                  <a:pt x="549858" y="475288"/>
                  <a:pt x="547922" y="474322"/>
                </a:cubicBezTo>
                <a:lnTo>
                  <a:pt x="534049" y="467876"/>
                </a:lnTo>
                <a:cubicBezTo>
                  <a:pt x="532113" y="467232"/>
                  <a:pt x="531145" y="462398"/>
                  <a:pt x="531145" y="461109"/>
                </a:cubicBezTo>
                <a:cubicBezTo>
                  <a:pt x="531145" y="459498"/>
                  <a:pt x="532435" y="457886"/>
                  <a:pt x="534694" y="457242"/>
                </a:cubicBezTo>
                <a:lnTo>
                  <a:pt x="548890" y="451764"/>
                </a:lnTo>
                <a:cubicBezTo>
                  <a:pt x="550825" y="451119"/>
                  <a:pt x="551793" y="448863"/>
                  <a:pt x="551148" y="446930"/>
                </a:cubicBezTo>
                <a:lnTo>
                  <a:pt x="539211" y="414704"/>
                </a:lnTo>
                <a:cubicBezTo>
                  <a:pt x="538565" y="412770"/>
                  <a:pt x="536307" y="411804"/>
                  <a:pt x="534371" y="412448"/>
                </a:cubicBezTo>
                <a:lnTo>
                  <a:pt x="520175" y="417604"/>
                </a:lnTo>
                <a:cubicBezTo>
                  <a:pt x="517917" y="418571"/>
                  <a:pt x="515658" y="418249"/>
                  <a:pt x="514691" y="416960"/>
                </a:cubicBezTo>
                <a:cubicBezTo>
                  <a:pt x="513723" y="415993"/>
                  <a:pt x="511787" y="411481"/>
                  <a:pt x="512755" y="409548"/>
                </a:cubicBezTo>
                <a:lnTo>
                  <a:pt x="518885" y="396013"/>
                </a:lnTo>
                <a:cubicBezTo>
                  <a:pt x="519853" y="394079"/>
                  <a:pt x="518885" y="391824"/>
                  <a:pt x="516949" y="390857"/>
                </a:cubicBezTo>
                <a:lnTo>
                  <a:pt x="485976" y="376355"/>
                </a:lnTo>
                <a:cubicBezTo>
                  <a:pt x="484040" y="375711"/>
                  <a:pt x="481782" y="376355"/>
                  <a:pt x="480814" y="378289"/>
                </a:cubicBezTo>
                <a:lnTo>
                  <a:pt x="474361" y="392146"/>
                </a:lnTo>
                <a:cubicBezTo>
                  <a:pt x="473716" y="394079"/>
                  <a:pt x="471780" y="395691"/>
                  <a:pt x="470167" y="395368"/>
                </a:cubicBezTo>
                <a:cubicBezTo>
                  <a:pt x="468877" y="395368"/>
                  <a:pt x="464360" y="393757"/>
                  <a:pt x="463714" y="391824"/>
                </a:cubicBezTo>
                <a:lnTo>
                  <a:pt x="458230" y="377322"/>
                </a:lnTo>
                <a:cubicBezTo>
                  <a:pt x="457584" y="375389"/>
                  <a:pt x="455326" y="374422"/>
                  <a:pt x="453390" y="375066"/>
                </a:cubicBezTo>
                <a:close/>
                <a:moveTo>
                  <a:pt x="0" y="372515"/>
                </a:moveTo>
                <a:cubicBezTo>
                  <a:pt x="0" y="424064"/>
                  <a:pt x="104223" y="465626"/>
                  <a:pt x="233292" y="465626"/>
                </a:cubicBezTo>
                <a:cubicBezTo>
                  <a:pt x="258461" y="465626"/>
                  <a:pt x="282661" y="464015"/>
                  <a:pt x="305248" y="461116"/>
                </a:cubicBezTo>
                <a:cubicBezTo>
                  <a:pt x="305571" y="493978"/>
                  <a:pt x="315574" y="524264"/>
                  <a:pt x="332998" y="549716"/>
                </a:cubicBezTo>
                <a:cubicBezTo>
                  <a:pt x="302667" y="555515"/>
                  <a:pt x="268786" y="558737"/>
                  <a:pt x="233292" y="558737"/>
                </a:cubicBezTo>
                <a:cubicBezTo>
                  <a:pt x="104546" y="558737"/>
                  <a:pt x="0" y="517175"/>
                  <a:pt x="0" y="465626"/>
                </a:cubicBezTo>
                <a:close/>
                <a:moveTo>
                  <a:pt x="466295" y="326083"/>
                </a:moveTo>
                <a:cubicBezTo>
                  <a:pt x="540501" y="326083"/>
                  <a:pt x="600511" y="386023"/>
                  <a:pt x="600511" y="459820"/>
                </a:cubicBezTo>
                <a:cubicBezTo>
                  <a:pt x="600511" y="533939"/>
                  <a:pt x="540501" y="593879"/>
                  <a:pt x="466295" y="593879"/>
                </a:cubicBezTo>
                <a:cubicBezTo>
                  <a:pt x="392412" y="593879"/>
                  <a:pt x="332080" y="533939"/>
                  <a:pt x="332080" y="459820"/>
                </a:cubicBezTo>
                <a:cubicBezTo>
                  <a:pt x="332080" y="386023"/>
                  <a:pt x="392412" y="326083"/>
                  <a:pt x="466295" y="326083"/>
                </a:cubicBezTo>
                <a:close/>
                <a:moveTo>
                  <a:pt x="0" y="232654"/>
                </a:moveTo>
                <a:cubicBezTo>
                  <a:pt x="0" y="284212"/>
                  <a:pt x="104554" y="326103"/>
                  <a:pt x="233309" y="326103"/>
                </a:cubicBezTo>
                <a:cubicBezTo>
                  <a:pt x="362065" y="326103"/>
                  <a:pt x="466296" y="284212"/>
                  <a:pt x="466296" y="232654"/>
                </a:cubicBezTo>
                <a:lnTo>
                  <a:pt x="466296" y="299035"/>
                </a:lnTo>
                <a:cubicBezTo>
                  <a:pt x="393689" y="299035"/>
                  <a:pt x="332377" y="347370"/>
                  <a:pt x="312370" y="413429"/>
                </a:cubicBezTo>
                <a:cubicBezTo>
                  <a:pt x="287522" y="416973"/>
                  <a:pt x="261061" y="419229"/>
                  <a:pt x="233309" y="419229"/>
                </a:cubicBezTo>
                <a:cubicBezTo>
                  <a:pt x="104231" y="419229"/>
                  <a:pt x="0" y="377338"/>
                  <a:pt x="0" y="326103"/>
                </a:cubicBezTo>
                <a:close/>
                <a:moveTo>
                  <a:pt x="233309" y="23200"/>
                </a:moveTo>
                <a:cubicBezTo>
                  <a:pt x="105199" y="23200"/>
                  <a:pt x="23234" y="64445"/>
                  <a:pt x="23234" y="93123"/>
                </a:cubicBezTo>
                <a:cubicBezTo>
                  <a:pt x="23234" y="121479"/>
                  <a:pt x="105199" y="163046"/>
                  <a:pt x="233309" y="163046"/>
                </a:cubicBezTo>
                <a:cubicBezTo>
                  <a:pt x="361420" y="163046"/>
                  <a:pt x="443062" y="121479"/>
                  <a:pt x="443062" y="93123"/>
                </a:cubicBezTo>
                <a:cubicBezTo>
                  <a:pt x="443062" y="64445"/>
                  <a:pt x="361420" y="23200"/>
                  <a:pt x="233309" y="23200"/>
                </a:cubicBezTo>
                <a:close/>
                <a:moveTo>
                  <a:pt x="233309" y="0"/>
                </a:moveTo>
                <a:cubicBezTo>
                  <a:pt x="362065" y="0"/>
                  <a:pt x="466296" y="41567"/>
                  <a:pt x="466296" y="93123"/>
                </a:cubicBezTo>
                <a:lnTo>
                  <a:pt x="466296" y="186246"/>
                </a:lnTo>
                <a:cubicBezTo>
                  <a:pt x="466296" y="237802"/>
                  <a:pt x="362065" y="279369"/>
                  <a:pt x="233309" y="279369"/>
                </a:cubicBezTo>
                <a:cubicBezTo>
                  <a:pt x="104231" y="279369"/>
                  <a:pt x="0" y="237802"/>
                  <a:pt x="0" y="186246"/>
                </a:cubicBezTo>
                <a:lnTo>
                  <a:pt x="0" y="93123"/>
                </a:lnTo>
                <a:cubicBezTo>
                  <a:pt x="0" y="41567"/>
                  <a:pt x="104554" y="0"/>
                  <a:pt x="2333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 name="六边形 8"/>
          <p:cNvSpPr/>
          <p:nvPr/>
        </p:nvSpPr>
        <p:spPr>
          <a:xfrm rot="5400000">
            <a:off x="1103099" y="4806533"/>
            <a:ext cx="705053" cy="607803"/>
          </a:xfrm>
          <a:prstGeom prst="hexagon">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0" name="文本框 33"/>
          <p:cNvSpPr/>
          <p:nvPr/>
        </p:nvSpPr>
        <p:spPr>
          <a:xfrm>
            <a:off x="1305974" y="4960990"/>
            <a:ext cx="299304" cy="298888"/>
          </a:xfrm>
          <a:custGeom>
            <a:avLst/>
            <a:gdLst>
              <a:gd name="T0" fmla="*/ 5110 w 8160"/>
              <a:gd name="T1" fmla="*/ 4617 h 8160"/>
              <a:gd name="T2" fmla="*/ 4329 w 8160"/>
              <a:gd name="T3" fmla="*/ 5605 h 8160"/>
              <a:gd name="T4" fmla="*/ 3830 w 8160"/>
              <a:gd name="T5" fmla="*/ 5605 h 8160"/>
              <a:gd name="T6" fmla="*/ 3159 w 8160"/>
              <a:gd name="T7" fmla="*/ 5116 h 8160"/>
              <a:gd name="T8" fmla="*/ 3319 w 8160"/>
              <a:gd name="T9" fmla="*/ 4632 h 8160"/>
              <a:gd name="T10" fmla="*/ 4156 w 8160"/>
              <a:gd name="T11" fmla="*/ 4921 h 8160"/>
              <a:gd name="T12" fmla="*/ 4536 w 8160"/>
              <a:gd name="T13" fmla="*/ 4666 h 8160"/>
              <a:gd name="T14" fmla="*/ 3136 w 8160"/>
              <a:gd name="T15" fmla="*/ 3528 h 8160"/>
              <a:gd name="T16" fmla="*/ 3829 w 8160"/>
              <a:gd name="T17" fmla="*/ 2750 h 8160"/>
              <a:gd name="T18" fmla="*/ 4080 w 8160"/>
              <a:gd name="T19" fmla="*/ 2305 h 8160"/>
              <a:gd name="T20" fmla="*/ 4329 w 8160"/>
              <a:gd name="T21" fmla="*/ 2752 h 8160"/>
              <a:gd name="T22" fmla="*/ 5016 w 8160"/>
              <a:gd name="T23" fmla="*/ 3190 h 8160"/>
              <a:gd name="T24" fmla="*/ 4600 w 8160"/>
              <a:gd name="T25" fmla="*/ 3415 h 8160"/>
              <a:gd name="T26" fmla="*/ 3710 w 8160"/>
              <a:gd name="T27" fmla="*/ 3468 h 8160"/>
              <a:gd name="T28" fmla="*/ 4277 w 8160"/>
              <a:gd name="T29" fmla="*/ 3821 h 8160"/>
              <a:gd name="T30" fmla="*/ 8160 w 8160"/>
              <a:gd name="T31" fmla="*/ 3610 h 8160"/>
              <a:gd name="T32" fmla="*/ 7638 w 8160"/>
              <a:gd name="T33" fmla="*/ 5072 h 8160"/>
              <a:gd name="T34" fmla="*/ 6853 w 8160"/>
              <a:gd name="T35" fmla="*/ 5450 h 8160"/>
              <a:gd name="T36" fmla="*/ 7297 w 8160"/>
              <a:gd name="T37" fmla="*/ 6633 h 8160"/>
              <a:gd name="T38" fmla="*/ 6264 w 8160"/>
              <a:gd name="T39" fmla="*/ 7450 h 8160"/>
              <a:gd name="T40" fmla="*/ 5451 w 8160"/>
              <a:gd name="T41" fmla="*/ 6853 h 8160"/>
              <a:gd name="T42" fmla="*/ 5072 w 8160"/>
              <a:gd name="T43" fmla="*/ 7638 h 8160"/>
              <a:gd name="T44" fmla="*/ 3610 w 8160"/>
              <a:gd name="T45" fmla="*/ 8160 h 8160"/>
              <a:gd name="T46" fmla="*/ 3088 w 8160"/>
              <a:gd name="T47" fmla="*/ 7011 h 8160"/>
              <a:gd name="T48" fmla="*/ 2265 w 8160"/>
              <a:gd name="T49" fmla="*/ 7297 h 8160"/>
              <a:gd name="T50" fmla="*/ 1527 w 8160"/>
              <a:gd name="T51" fmla="*/ 7297 h 8160"/>
              <a:gd name="T52" fmla="*/ 710 w 8160"/>
              <a:gd name="T53" fmla="*/ 6263 h 8160"/>
              <a:gd name="T54" fmla="*/ 1307 w 8160"/>
              <a:gd name="T55" fmla="*/ 5450 h 8160"/>
              <a:gd name="T56" fmla="*/ 522 w 8160"/>
              <a:gd name="T57" fmla="*/ 5071 h 8160"/>
              <a:gd name="T58" fmla="*/ 0 w 8160"/>
              <a:gd name="T59" fmla="*/ 3610 h 8160"/>
              <a:gd name="T60" fmla="*/ 1149 w 8160"/>
              <a:gd name="T61" fmla="*/ 3088 h 8160"/>
              <a:gd name="T62" fmla="*/ 863 w 8160"/>
              <a:gd name="T63" fmla="*/ 2265 h 8160"/>
              <a:gd name="T64" fmla="*/ 1527 w 8160"/>
              <a:gd name="T65" fmla="*/ 862 h 8160"/>
              <a:gd name="T66" fmla="*/ 2709 w 8160"/>
              <a:gd name="T67" fmla="*/ 1307 h 8160"/>
              <a:gd name="T68" fmla="*/ 3088 w 8160"/>
              <a:gd name="T69" fmla="*/ 522 h 8160"/>
              <a:gd name="T70" fmla="*/ 4550 w 8160"/>
              <a:gd name="T71" fmla="*/ 0 h 8160"/>
              <a:gd name="T72" fmla="*/ 5071 w 8160"/>
              <a:gd name="T73" fmla="*/ 1149 h 8160"/>
              <a:gd name="T74" fmla="*/ 5894 w 8160"/>
              <a:gd name="T75" fmla="*/ 863 h 8160"/>
              <a:gd name="T76" fmla="*/ 7297 w 8160"/>
              <a:gd name="T77" fmla="*/ 1527 h 8160"/>
              <a:gd name="T78" fmla="*/ 7297 w 8160"/>
              <a:gd name="T79" fmla="*/ 2266 h 8160"/>
              <a:gd name="T80" fmla="*/ 7011 w 8160"/>
              <a:gd name="T81" fmla="*/ 3088 h 8160"/>
              <a:gd name="T82" fmla="*/ 8160 w 8160"/>
              <a:gd name="T83" fmla="*/ 3610 h 8160"/>
              <a:gd name="T84" fmla="*/ 4080 w 8160"/>
              <a:gd name="T85" fmla="*/ 2027 h 8160"/>
              <a:gd name="T86" fmla="*/ 4080 w 8160"/>
              <a:gd name="T87" fmla="*/ 6133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60" h="8160">
                <a:moveTo>
                  <a:pt x="5110" y="4609"/>
                </a:moveTo>
                <a:lnTo>
                  <a:pt x="5110" y="4617"/>
                </a:lnTo>
                <a:cubicBezTo>
                  <a:pt x="5110" y="5079"/>
                  <a:pt x="4796" y="5361"/>
                  <a:pt x="4329" y="5419"/>
                </a:cubicBezTo>
                <a:lnTo>
                  <a:pt x="4329" y="5605"/>
                </a:lnTo>
                <a:cubicBezTo>
                  <a:pt x="4329" y="5743"/>
                  <a:pt x="4218" y="5855"/>
                  <a:pt x="4080" y="5855"/>
                </a:cubicBezTo>
                <a:cubicBezTo>
                  <a:pt x="3942" y="5855"/>
                  <a:pt x="3830" y="5743"/>
                  <a:pt x="3830" y="5605"/>
                </a:cubicBezTo>
                <a:lnTo>
                  <a:pt x="3830" y="5398"/>
                </a:lnTo>
                <a:cubicBezTo>
                  <a:pt x="3593" y="5354"/>
                  <a:pt x="3362" y="5262"/>
                  <a:pt x="3159" y="5116"/>
                </a:cubicBezTo>
                <a:cubicBezTo>
                  <a:pt x="3095" y="5071"/>
                  <a:pt x="3049" y="4988"/>
                  <a:pt x="3049" y="4898"/>
                </a:cubicBezTo>
                <a:cubicBezTo>
                  <a:pt x="3049" y="4748"/>
                  <a:pt x="3170" y="4632"/>
                  <a:pt x="3319" y="4632"/>
                </a:cubicBezTo>
                <a:cubicBezTo>
                  <a:pt x="3394" y="4632"/>
                  <a:pt x="3447" y="4658"/>
                  <a:pt x="3485" y="4684"/>
                </a:cubicBezTo>
                <a:cubicBezTo>
                  <a:pt x="3683" y="4831"/>
                  <a:pt x="3901" y="4921"/>
                  <a:pt x="4156" y="4921"/>
                </a:cubicBezTo>
                <a:cubicBezTo>
                  <a:pt x="4393" y="4921"/>
                  <a:pt x="4536" y="4827"/>
                  <a:pt x="4536" y="4673"/>
                </a:cubicBezTo>
                <a:lnTo>
                  <a:pt x="4536" y="4666"/>
                </a:lnTo>
                <a:cubicBezTo>
                  <a:pt x="4536" y="4519"/>
                  <a:pt x="4445" y="4444"/>
                  <a:pt x="4006" y="4331"/>
                </a:cubicBezTo>
                <a:cubicBezTo>
                  <a:pt x="3478" y="4196"/>
                  <a:pt x="3136" y="4050"/>
                  <a:pt x="3136" y="3528"/>
                </a:cubicBezTo>
                <a:lnTo>
                  <a:pt x="3136" y="3520"/>
                </a:lnTo>
                <a:cubicBezTo>
                  <a:pt x="3136" y="3114"/>
                  <a:pt x="3415" y="2827"/>
                  <a:pt x="3829" y="2750"/>
                </a:cubicBezTo>
                <a:lnTo>
                  <a:pt x="3829" y="2554"/>
                </a:lnTo>
                <a:cubicBezTo>
                  <a:pt x="3829" y="2417"/>
                  <a:pt x="3942" y="2305"/>
                  <a:pt x="4080" y="2305"/>
                </a:cubicBezTo>
                <a:cubicBezTo>
                  <a:pt x="4218" y="2305"/>
                  <a:pt x="4329" y="2417"/>
                  <a:pt x="4329" y="2554"/>
                </a:cubicBezTo>
                <a:lnTo>
                  <a:pt x="4329" y="2752"/>
                </a:lnTo>
                <a:cubicBezTo>
                  <a:pt x="4536" y="2786"/>
                  <a:pt x="4723" y="2856"/>
                  <a:pt x="4889" y="2961"/>
                </a:cubicBezTo>
                <a:cubicBezTo>
                  <a:pt x="4952" y="2998"/>
                  <a:pt x="5016" y="3077"/>
                  <a:pt x="5016" y="3190"/>
                </a:cubicBezTo>
                <a:cubicBezTo>
                  <a:pt x="5016" y="3340"/>
                  <a:pt x="4896" y="3457"/>
                  <a:pt x="4746" y="3457"/>
                </a:cubicBezTo>
                <a:cubicBezTo>
                  <a:pt x="4689" y="3457"/>
                  <a:pt x="4645" y="3442"/>
                  <a:pt x="4600" y="3415"/>
                </a:cubicBezTo>
                <a:cubicBezTo>
                  <a:pt x="4409" y="3303"/>
                  <a:pt x="4228" y="3239"/>
                  <a:pt x="4047" y="3239"/>
                </a:cubicBezTo>
                <a:cubicBezTo>
                  <a:pt x="3826" y="3239"/>
                  <a:pt x="3710" y="3340"/>
                  <a:pt x="3710" y="3468"/>
                </a:cubicBezTo>
                <a:lnTo>
                  <a:pt x="3710" y="3475"/>
                </a:lnTo>
                <a:cubicBezTo>
                  <a:pt x="3710" y="3648"/>
                  <a:pt x="3822" y="3704"/>
                  <a:pt x="4277" y="3821"/>
                </a:cubicBezTo>
                <a:cubicBezTo>
                  <a:pt x="4810" y="3960"/>
                  <a:pt x="5110" y="4151"/>
                  <a:pt x="5110" y="4609"/>
                </a:cubicBezTo>
                <a:close/>
                <a:moveTo>
                  <a:pt x="8160" y="3610"/>
                </a:moveTo>
                <a:lnTo>
                  <a:pt x="8160" y="4550"/>
                </a:lnTo>
                <a:cubicBezTo>
                  <a:pt x="8160" y="4838"/>
                  <a:pt x="7926" y="5072"/>
                  <a:pt x="7638" y="5072"/>
                </a:cubicBezTo>
                <a:lnTo>
                  <a:pt x="7011" y="5072"/>
                </a:lnTo>
                <a:cubicBezTo>
                  <a:pt x="6967" y="5202"/>
                  <a:pt x="6914" y="5328"/>
                  <a:pt x="6853" y="5450"/>
                </a:cubicBezTo>
                <a:lnTo>
                  <a:pt x="7297" y="5895"/>
                </a:lnTo>
                <a:cubicBezTo>
                  <a:pt x="7501" y="6099"/>
                  <a:pt x="7501" y="6429"/>
                  <a:pt x="7297" y="6633"/>
                </a:cubicBezTo>
                <a:lnTo>
                  <a:pt x="6633" y="7297"/>
                </a:lnTo>
                <a:cubicBezTo>
                  <a:pt x="6531" y="7399"/>
                  <a:pt x="6397" y="7450"/>
                  <a:pt x="6264" y="7450"/>
                </a:cubicBezTo>
                <a:cubicBezTo>
                  <a:pt x="6130" y="7450"/>
                  <a:pt x="5997" y="7399"/>
                  <a:pt x="5895" y="7297"/>
                </a:cubicBezTo>
                <a:lnTo>
                  <a:pt x="5451" y="6853"/>
                </a:lnTo>
                <a:cubicBezTo>
                  <a:pt x="5328" y="6914"/>
                  <a:pt x="5202" y="6967"/>
                  <a:pt x="5072" y="7011"/>
                </a:cubicBezTo>
                <a:lnTo>
                  <a:pt x="5072" y="7638"/>
                </a:lnTo>
                <a:cubicBezTo>
                  <a:pt x="5072" y="7926"/>
                  <a:pt x="4838" y="8160"/>
                  <a:pt x="4550" y="8160"/>
                </a:cubicBezTo>
                <a:lnTo>
                  <a:pt x="3610" y="8160"/>
                </a:lnTo>
                <a:cubicBezTo>
                  <a:pt x="3322" y="8160"/>
                  <a:pt x="3088" y="7926"/>
                  <a:pt x="3088" y="7638"/>
                </a:cubicBezTo>
                <a:lnTo>
                  <a:pt x="3088" y="7011"/>
                </a:lnTo>
                <a:cubicBezTo>
                  <a:pt x="2958" y="6967"/>
                  <a:pt x="2832" y="6913"/>
                  <a:pt x="2709" y="6853"/>
                </a:cubicBezTo>
                <a:lnTo>
                  <a:pt x="2265" y="7297"/>
                </a:lnTo>
                <a:cubicBezTo>
                  <a:pt x="2163" y="7399"/>
                  <a:pt x="2030" y="7450"/>
                  <a:pt x="1896" y="7450"/>
                </a:cubicBezTo>
                <a:cubicBezTo>
                  <a:pt x="1763" y="7450"/>
                  <a:pt x="1629" y="7399"/>
                  <a:pt x="1527" y="7297"/>
                </a:cubicBezTo>
                <a:lnTo>
                  <a:pt x="863" y="6633"/>
                </a:lnTo>
                <a:cubicBezTo>
                  <a:pt x="765" y="6535"/>
                  <a:pt x="710" y="6402"/>
                  <a:pt x="710" y="6263"/>
                </a:cubicBezTo>
                <a:cubicBezTo>
                  <a:pt x="710" y="6125"/>
                  <a:pt x="765" y="5992"/>
                  <a:pt x="863" y="5894"/>
                </a:cubicBezTo>
                <a:lnTo>
                  <a:pt x="1307" y="5450"/>
                </a:lnTo>
                <a:cubicBezTo>
                  <a:pt x="1246" y="5328"/>
                  <a:pt x="1193" y="5202"/>
                  <a:pt x="1149" y="5071"/>
                </a:cubicBezTo>
                <a:lnTo>
                  <a:pt x="522" y="5071"/>
                </a:lnTo>
                <a:cubicBezTo>
                  <a:pt x="234" y="5071"/>
                  <a:pt x="0" y="4838"/>
                  <a:pt x="0" y="4549"/>
                </a:cubicBezTo>
                <a:lnTo>
                  <a:pt x="0" y="3610"/>
                </a:lnTo>
                <a:cubicBezTo>
                  <a:pt x="0" y="3321"/>
                  <a:pt x="234" y="3088"/>
                  <a:pt x="522" y="3088"/>
                </a:cubicBezTo>
                <a:lnTo>
                  <a:pt x="1149" y="3088"/>
                </a:lnTo>
                <a:cubicBezTo>
                  <a:pt x="1193" y="2957"/>
                  <a:pt x="1247" y="2831"/>
                  <a:pt x="1307" y="2709"/>
                </a:cubicBezTo>
                <a:lnTo>
                  <a:pt x="863" y="2265"/>
                </a:lnTo>
                <a:cubicBezTo>
                  <a:pt x="659" y="2061"/>
                  <a:pt x="659" y="1731"/>
                  <a:pt x="863" y="1527"/>
                </a:cubicBezTo>
                <a:lnTo>
                  <a:pt x="1527" y="862"/>
                </a:lnTo>
                <a:cubicBezTo>
                  <a:pt x="1731" y="659"/>
                  <a:pt x="2062" y="659"/>
                  <a:pt x="2265" y="862"/>
                </a:cubicBezTo>
                <a:lnTo>
                  <a:pt x="2709" y="1307"/>
                </a:lnTo>
                <a:cubicBezTo>
                  <a:pt x="2831" y="1246"/>
                  <a:pt x="2958" y="1193"/>
                  <a:pt x="3088" y="1148"/>
                </a:cubicBezTo>
                <a:lnTo>
                  <a:pt x="3088" y="522"/>
                </a:lnTo>
                <a:cubicBezTo>
                  <a:pt x="3088" y="234"/>
                  <a:pt x="3322" y="0"/>
                  <a:pt x="3610" y="0"/>
                </a:cubicBezTo>
                <a:lnTo>
                  <a:pt x="4550" y="0"/>
                </a:lnTo>
                <a:cubicBezTo>
                  <a:pt x="4838" y="0"/>
                  <a:pt x="5071" y="234"/>
                  <a:pt x="5071" y="522"/>
                </a:cubicBezTo>
                <a:lnTo>
                  <a:pt x="5071" y="1149"/>
                </a:lnTo>
                <a:cubicBezTo>
                  <a:pt x="5202" y="1193"/>
                  <a:pt x="5328" y="1246"/>
                  <a:pt x="5450" y="1307"/>
                </a:cubicBezTo>
                <a:lnTo>
                  <a:pt x="5894" y="863"/>
                </a:lnTo>
                <a:cubicBezTo>
                  <a:pt x="6098" y="659"/>
                  <a:pt x="6429" y="659"/>
                  <a:pt x="6632" y="863"/>
                </a:cubicBezTo>
                <a:lnTo>
                  <a:pt x="7297" y="1527"/>
                </a:lnTo>
                <a:cubicBezTo>
                  <a:pt x="7395" y="1625"/>
                  <a:pt x="7449" y="1758"/>
                  <a:pt x="7449" y="1897"/>
                </a:cubicBezTo>
                <a:cubicBezTo>
                  <a:pt x="7449" y="2035"/>
                  <a:pt x="7394" y="2168"/>
                  <a:pt x="7297" y="2266"/>
                </a:cubicBezTo>
                <a:lnTo>
                  <a:pt x="6853" y="2710"/>
                </a:lnTo>
                <a:cubicBezTo>
                  <a:pt x="6913" y="2832"/>
                  <a:pt x="6966" y="2958"/>
                  <a:pt x="7011" y="3088"/>
                </a:cubicBezTo>
                <a:lnTo>
                  <a:pt x="7637" y="3088"/>
                </a:lnTo>
                <a:cubicBezTo>
                  <a:pt x="7926" y="3088"/>
                  <a:pt x="8160" y="3322"/>
                  <a:pt x="8160" y="3610"/>
                </a:cubicBezTo>
                <a:close/>
                <a:moveTo>
                  <a:pt x="6133" y="4080"/>
                </a:moveTo>
                <a:cubicBezTo>
                  <a:pt x="6133" y="2948"/>
                  <a:pt x="5212" y="2027"/>
                  <a:pt x="4080" y="2027"/>
                </a:cubicBezTo>
                <a:cubicBezTo>
                  <a:pt x="2948" y="2027"/>
                  <a:pt x="2027" y="2948"/>
                  <a:pt x="2027" y="4080"/>
                </a:cubicBezTo>
                <a:cubicBezTo>
                  <a:pt x="2027" y="5212"/>
                  <a:pt x="2948" y="6133"/>
                  <a:pt x="4080" y="6133"/>
                </a:cubicBezTo>
                <a:cubicBezTo>
                  <a:pt x="5212" y="6133"/>
                  <a:pt x="6133" y="5212"/>
                  <a:pt x="6133" y="40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文本框 33"/>
          <p:cNvSpPr txBox="1"/>
          <p:nvPr/>
        </p:nvSpPr>
        <p:spPr>
          <a:xfrm>
            <a:off x="1980187" y="3742666"/>
            <a:ext cx="4076056" cy="495905"/>
          </a:xfrm>
          <a:prstGeom prst="rect">
            <a:avLst/>
          </a:prstGeom>
          <a:noFill/>
        </p:spPr>
        <p:txBody>
          <a:bodyPr wrap="square" lIns="0" tIns="0" rIns="0" bIns="0" rtlCol="0">
            <a:spAutoFit/>
          </a:bodyPr>
          <a:lstStyle>
            <a:defPPr>
              <a:defRPr lang="zh-CN"/>
            </a:defPPr>
            <a:lvl1pPr algn="just" defTabSz="1219200">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9200">
              <a:defRPr sz="2400"/>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a:lnSpc>
                <a:spcPct val="120000"/>
              </a:lnSpc>
            </a:pPr>
            <a:r>
              <a:rPr lang="zh-CN" altLang="en-US" sz="1400" dirty="0">
                <a:solidFill>
                  <a:schemeClr val="tx1">
                    <a:lumMod val="75000"/>
                    <a:lumOff val="25000"/>
                  </a:schemeClr>
                </a:solidFill>
                <a:latin typeface="+mn-lt"/>
                <a:ea typeface="+mn-ea"/>
                <a:cs typeface="+mn-ea"/>
                <a:sym typeface="+mn-lt"/>
              </a:rPr>
              <a:t>点击输入您的文字内容或复制粘贴具体文本、用简明扼要的文字说明此项内容。</a:t>
            </a:r>
            <a:endParaRPr lang="en-US" altLang="zh-CN" sz="1400" dirty="0">
              <a:solidFill>
                <a:schemeClr val="tx1">
                  <a:lumMod val="75000"/>
                  <a:lumOff val="25000"/>
                </a:schemeClr>
              </a:solidFill>
              <a:latin typeface="+mn-lt"/>
              <a:ea typeface="+mn-ea"/>
              <a:cs typeface="+mn-ea"/>
              <a:sym typeface="+mn-lt"/>
            </a:endParaRPr>
          </a:p>
        </p:txBody>
      </p:sp>
      <p:sp>
        <p:nvSpPr>
          <p:cNvPr id="12" name="文本框 9"/>
          <p:cNvSpPr txBox="1"/>
          <p:nvPr/>
        </p:nvSpPr>
        <p:spPr>
          <a:xfrm>
            <a:off x="1991636" y="3319914"/>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9200">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9200">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lvl="1"/>
            <a:r>
              <a:rPr lang="zh-CN" altLang="en-US" sz="2000" b="1" dirty="0">
                <a:solidFill>
                  <a:schemeClr val="tx1">
                    <a:lumMod val="75000"/>
                    <a:lumOff val="25000"/>
                  </a:schemeClr>
                </a:solidFill>
                <a:latin typeface="+mn-lt"/>
                <a:ea typeface="+mn-ea"/>
                <a:cs typeface="+mn-ea"/>
                <a:sym typeface="+mn-lt"/>
              </a:rPr>
              <a:t>输入标题文本</a:t>
            </a:r>
          </a:p>
        </p:txBody>
      </p:sp>
      <p:sp>
        <p:nvSpPr>
          <p:cNvPr id="13" name="文本框 33"/>
          <p:cNvSpPr txBox="1"/>
          <p:nvPr/>
        </p:nvSpPr>
        <p:spPr>
          <a:xfrm>
            <a:off x="1991636" y="5154156"/>
            <a:ext cx="4076056" cy="495905"/>
          </a:xfrm>
          <a:prstGeom prst="rect">
            <a:avLst/>
          </a:prstGeom>
          <a:noFill/>
        </p:spPr>
        <p:txBody>
          <a:bodyPr wrap="square" lIns="0" tIns="0" rIns="0" bIns="0" rtlCol="0">
            <a:spAutoFit/>
          </a:bodyPr>
          <a:lstStyle>
            <a:defPPr>
              <a:defRPr lang="zh-CN"/>
            </a:defPPr>
            <a:lvl1pPr algn="just" defTabSz="1219200">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9200">
              <a:defRPr sz="2400"/>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a:lnSpc>
                <a:spcPct val="120000"/>
              </a:lnSpc>
            </a:pPr>
            <a:r>
              <a:rPr lang="zh-CN" altLang="en-US" sz="1400" dirty="0">
                <a:solidFill>
                  <a:schemeClr val="tx1">
                    <a:lumMod val="75000"/>
                    <a:lumOff val="25000"/>
                  </a:schemeClr>
                </a:solidFill>
                <a:latin typeface="+mn-lt"/>
                <a:ea typeface="+mn-ea"/>
                <a:cs typeface="+mn-ea"/>
                <a:sym typeface="+mn-lt"/>
              </a:rPr>
              <a:t>点击输入您的文字内容或复制粘贴具体文本、用简明扼要的文字说明此项内容。</a:t>
            </a:r>
            <a:endParaRPr lang="en-US" altLang="zh-CN" sz="1400" dirty="0">
              <a:solidFill>
                <a:schemeClr val="tx1">
                  <a:lumMod val="75000"/>
                  <a:lumOff val="25000"/>
                </a:schemeClr>
              </a:solidFill>
              <a:latin typeface="+mn-lt"/>
              <a:ea typeface="+mn-ea"/>
              <a:cs typeface="+mn-ea"/>
              <a:sym typeface="+mn-lt"/>
            </a:endParaRPr>
          </a:p>
        </p:txBody>
      </p:sp>
      <p:sp>
        <p:nvSpPr>
          <p:cNvPr id="14" name="文本框 9"/>
          <p:cNvSpPr txBox="1"/>
          <p:nvPr/>
        </p:nvSpPr>
        <p:spPr>
          <a:xfrm>
            <a:off x="2003085" y="4731404"/>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9200">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9200">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lvl="1"/>
            <a:r>
              <a:rPr lang="zh-CN" altLang="en-US" sz="2000" b="1" dirty="0">
                <a:solidFill>
                  <a:schemeClr val="tx1">
                    <a:lumMod val="75000"/>
                    <a:lumOff val="25000"/>
                  </a:schemeClr>
                </a:solidFill>
                <a:latin typeface="+mn-lt"/>
                <a:ea typeface="+mn-ea"/>
                <a:cs typeface="+mn-ea"/>
                <a:sym typeface="+mn-lt"/>
              </a:rPr>
              <a:t>输入标题文本</a:t>
            </a:r>
          </a:p>
        </p:txBody>
      </p:sp>
      <p:sp>
        <p:nvSpPr>
          <p:cNvPr id="15" name="文本框 33"/>
          <p:cNvSpPr txBox="1"/>
          <p:nvPr/>
        </p:nvSpPr>
        <p:spPr>
          <a:xfrm>
            <a:off x="1246601" y="1703844"/>
            <a:ext cx="4821091" cy="1533946"/>
          </a:xfrm>
          <a:prstGeom prst="rect">
            <a:avLst/>
          </a:prstGeom>
        </p:spPr>
        <p:txBody>
          <a:bodyPr wrap="square" lIns="0" tIns="0" rIns="0" bIns="0">
            <a:spAutoFit/>
          </a:bodyPr>
          <a:lstStyle>
            <a:defPPr>
              <a:defRPr lang="zh-CN"/>
            </a:defPPr>
            <a:lvl1pPr algn="just">
              <a:lnSpc>
                <a:spcPts val="1600"/>
              </a:lnSpc>
              <a:defRPr sz="1100">
                <a:solidFill>
                  <a:schemeClr val="tx2"/>
                </a:solidFill>
                <a:latin typeface="微软雅黑 Light" panose="020B0502040204020203" pitchFamily="34" charset="-122"/>
                <a:ea typeface="微软雅黑 Light" panose="020B0502040204020203" pitchFamily="34" charset="-122"/>
              </a:defRPr>
            </a:lvl1pPr>
          </a:lstStyle>
          <a:p>
            <a:pPr>
              <a:lnSpc>
                <a:spcPct val="120000"/>
              </a:lnSpc>
            </a:pPr>
            <a:r>
              <a:rPr lang="zh-CN" altLang="en-US" sz="1400" dirty="0">
                <a:solidFill>
                  <a:schemeClr val="tx1">
                    <a:lumMod val="75000"/>
                    <a:lumOff val="25000"/>
                  </a:schemeClr>
                </a:solidFill>
                <a:latin typeface="+mn-lt"/>
                <a:ea typeface="+mn-ea"/>
                <a:cs typeface="+mn-ea"/>
                <a:sym typeface="+mn-lt"/>
              </a:rPr>
              <a:t>点击输入您的文字内容或复制粘贴具体文本、用简明扼要的文字说明此项内容。点击输入您的文字内容或复制粘贴具体文本、用简明扼要的文字说明此项内容。</a:t>
            </a:r>
            <a:endParaRPr lang="en-US" altLang="zh-CN" sz="1400" dirty="0">
              <a:solidFill>
                <a:schemeClr val="tx1">
                  <a:lumMod val="75000"/>
                  <a:lumOff val="25000"/>
                </a:schemeClr>
              </a:solidFill>
              <a:latin typeface="+mn-lt"/>
              <a:ea typeface="+mn-ea"/>
              <a:cs typeface="+mn-ea"/>
              <a:sym typeface="+mn-lt"/>
            </a:endParaRPr>
          </a:p>
          <a:p>
            <a:pPr>
              <a:lnSpc>
                <a:spcPct val="120000"/>
              </a:lnSpc>
            </a:pPr>
            <a:r>
              <a:rPr lang="zh-CN" altLang="en-US" sz="1400" dirty="0">
                <a:solidFill>
                  <a:schemeClr val="tx1">
                    <a:lumMod val="75000"/>
                    <a:lumOff val="25000"/>
                  </a:schemeClr>
                </a:solidFill>
                <a:latin typeface="+mn-lt"/>
                <a:ea typeface="+mn-ea"/>
                <a:cs typeface="+mn-ea"/>
                <a:sym typeface="+mn-lt"/>
              </a:rPr>
              <a:t>点击输入您的文字内容或复制粘贴具体文本、用简明扼要的文字说明此项内容。</a:t>
            </a:r>
            <a:endParaRPr lang="en-US" altLang="zh-CN" sz="1400" dirty="0">
              <a:solidFill>
                <a:schemeClr val="tx1">
                  <a:lumMod val="75000"/>
                  <a:lumOff val="25000"/>
                </a:schemeClr>
              </a:solidFill>
              <a:latin typeface="+mn-lt"/>
              <a:ea typeface="+mn-ea"/>
              <a:cs typeface="+mn-ea"/>
              <a:sym typeface="+mn-lt"/>
            </a:endParaRPr>
          </a:p>
          <a:p>
            <a:pPr>
              <a:lnSpc>
                <a:spcPct val="120000"/>
              </a:lnSpc>
            </a:pPr>
            <a:endParaRPr lang="en-US" altLang="zh-CN" sz="1400" dirty="0">
              <a:solidFill>
                <a:schemeClr val="tx1">
                  <a:lumMod val="75000"/>
                  <a:lumOff val="25000"/>
                </a:schemeClr>
              </a:solidFill>
              <a:latin typeface="+mn-lt"/>
              <a:ea typeface="+mn-ea"/>
              <a:cs typeface="+mn-ea"/>
              <a:sym typeface="+mn-lt"/>
            </a:endParaRPr>
          </a:p>
        </p:txBody>
      </p:sp>
      <p:sp>
        <p:nvSpPr>
          <p:cNvPr id="58" name="文本框 57"/>
          <p:cNvSpPr txBox="1"/>
          <p:nvPr/>
        </p:nvSpPr>
        <p:spPr>
          <a:xfrm>
            <a:off x="1245588" y="41651"/>
            <a:ext cx="3057247" cy="523220"/>
          </a:xfrm>
          <a:prstGeom prst="rect">
            <a:avLst/>
          </a:prstGeom>
          <a:noFill/>
        </p:spPr>
        <p:txBody>
          <a:bodyPr wrap="none" rtlCol="0">
            <a:spAutoFit/>
          </a:bodyPr>
          <a:lstStyle/>
          <a:p>
            <a:r>
              <a:rPr kumimoji="1" lang="zh-CN" altLang="en-US" sz="2800" dirty="0">
                <a:solidFill>
                  <a:schemeClr val="bg1"/>
                </a:solidFill>
                <a:cs typeface="+mn-ea"/>
                <a:sym typeface="+mn-lt"/>
              </a:rPr>
              <a:t>未来工作方向规划</a:t>
            </a:r>
          </a:p>
        </p:txBody>
      </p:sp>
      <p:sp>
        <p:nvSpPr>
          <p:cNvPr id="59" name="文本框 58"/>
          <p:cNvSpPr txBox="1"/>
          <p:nvPr/>
        </p:nvSpPr>
        <p:spPr>
          <a:xfrm>
            <a:off x="4250649" y="98172"/>
            <a:ext cx="3171546" cy="422423"/>
          </a:xfrm>
          <a:prstGeom prst="rect">
            <a:avLst/>
          </a:prstGeom>
          <a:noFill/>
        </p:spPr>
        <p:txBody>
          <a:bodyPr wrap="square" rtlCol="0">
            <a:spAutoFit/>
          </a:bodyPr>
          <a:lstStyle/>
          <a:p>
            <a:pPr>
              <a:lnSpc>
                <a:spcPct val="110000"/>
              </a:lnSpc>
            </a:pPr>
            <a:r>
              <a:rPr lang="en-GB" altLang="zh-CN" sz="1000" dirty="0">
                <a:solidFill>
                  <a:schemeClr val="bg1"/>
                </a:solidFill>
                <a:cs typeface="+mn-ea"/>
                <a:sym typeface="+mn-lt"/>
              </a:rPr>
              <a:t>Enter the relevant content you need here. Thank you for downloading our PPT template file.</a:t>
            </a:r>
          </a:p>
        </p:txBody>
      </p:sp>
      <p:sp>
        <p:nvSpPr>
          <p:cNvPr id="5" name="矩形 4"/>
          <p:cNvSpPr/>
          <p:nvPr/>
        </p:nvSpPr>
        <p:spPr>
          <a:xfrm rot="1979526">
            <a:off x="9453961" y="2521385"/>
            <a:ext cx="2585889" cy="4298837"/>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6969676" y="1430563"/>
            <a:ext cx="4435164" cy="4435164"/>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7" name="图片 16" descr="图片包含 游戏机, 电子, 电路&#10;&#10;描述已自动生成"/>
          <p:cNvPicPr>
            <a:picLocks noChangeAspect="1"/>
          </p:cNvPicPr>
          <p:nvPr/>
        </p:nvPicPr>
        <p:blipFill rotWithShape="1">
          <a:blip r:embed="rId3">
            <a:extLst>
              <a:ext uri="{28A0092B-C50C-407E-A947-70E740481C1C}">
                <a14:useLocalDpi xmlns:a14="http://schemas.microsoft.com/office/drawing/2010/main" val="0"/>
              </a:ext>
            </a:extLst>
          </a:blip>
          <a:srcRect r="31389"/>
          <a:stretch>
            <a:fillRect/>
          </a:stretch>
        </p:blipFill>
        <p:spPr>
          <a:xfrm>
            <a:off x="6908557" y="1430563"/>
            <a:ext cx="4557402" cy="4435164"/>
          </a:xfrm>
          <a:prstGeom prst="ellipse">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blinds(horizontal)">
                                      <p:cBhvr>
                                        <p:cTn id="34" dur="500"/>
                                        <p:tgtEl>
                                          <p:spTgt spid="5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blinds(horizontal)">
                                      <p:cBhvr>
                                        <p:cTn id="3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P spid="13" grpId="0"/>
      <p:bldP spid="14" grpId="0"/>
      <p:bldP spid="15" grpId="0"/>
      <p:bldP spid="58" grpId="0"/>
      <p:bldP spid="5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20606" y="1620617"/>
            <a:ext cx="5495981" cy="3780888"/>
            <a:chOff x="1159754" y="1934528"/>
            <a:chExt cx="5495981" cy="3780888"/>
          </a:xfrm>
        </p:grpSpPr>
        <p:grpSp>
          <p:nvGrpSpPr>
            <p:cNvPr id="4" name="组合 3"/>
            <p:cNvGrpSpPr/>
            <p:nvPr/>
          </p:nvGrpSpPr>
          <p:grpSpPr>
            <a:xfrm>
              <a:off x="1369333" y="2364445"/>
              <a:ext cx="5076824" cy="2613956"/>
              <a:chOff x="1280433" y="2287660"/>
              <a:chExt cx="5076824" cy="2903538"/>
            </a:xfrm>
          </p:grpSpPr>
          <p:sp>
            <p:nvSpPr>
              <p:cNvPr id="20" name="矩形 19"/>
              <p:cNvSpPr/>
              <p:nvPr/>
            </p:nvSpPr>
            <p:spPr>
              <a:xfrm>
                <a:off x="1280433" y="3633860"/>
                <a:ext cx="624539" cy="1557338"/>
              </a:xfrm>
              <a:prstGeom prst="rect">
                <a:avLst/>
              </a:prstGeom>
              <a:solidFill>
                <a:schemeClr val="bg2"/>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2393505" y="2287660"/>
                <a:ext cx="624539" cy="2903538"/>
              </a:xfrm>
              <a:prstGeom prst="rect">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3506576" y="2859160"/>
                <a:ext cx="624539" cy="2332038"/>
              </a:xfrm>
              <a:prstGeom prst="rect">
                <a:avLst/>
              </a:prstGeom>
              <a:solidFill>
                <a:schemeClr val="bg2"/>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4619648" y="4014860"/>
                <a:ext cx="624539" cy="1176338"/>
              </a:xfrm>
              <a:prstGeom prst="rect">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a:off x="5732718" y="3189360"/>
                <a:ext cx="624539" cy="2001838"/>
              </a:xfrm>
              <a:prstGeom prst="rect">
                <a:avLst/>
              </a:prstGeom>
              <a:solidFill>
                <a:schemeClr val="tx2"/>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bwMode="auto">
            <a:xfrm>
              <a:off x="1159754" y="5376862"/>
              <a:ext cx="1043696"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zh-CN" altLang="en-US" sz="1600" dirty="0">
                  <a:solidFill>
                    <a:schemeClr val="tx1">
                      <a:lumMod val="85000"/>
                      <a:lumOff val="15000"/>
                    </a:schemeClr>
                  </a:solidFill>
                  <a:cs typeface="+mn-ea"/>
                  <a:sym typeface="+mn-lt"/>
                </a:rPr>
                <a:t>添加标题</a:t>
              </a:r>
            </a:p>
          </p:txBody>
        </p:sp>
        <p:sp>
          <p:nvSpPr>
            <p:cNvPr id="6" name="文本框 5"/>
            <p:cNvSpPr txBox="1"/>
            <p:nvPr/>
          </p:nvSpPr>
          <p:spPr bwMode="auto">
            <a:xfrm>
              <a:off x="2272825" y="5376862"/>
              <a:ext cx="1043696"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zh-CN" altLang="en-US" sz="1600" dirty="0">
                  <a:solidFill>
                    <a:schemeClr val="tx1">
                      <a:lumMod val="85000"/>
                      <a:lumOff val="15000"/>
                    </a:schemeClr>
                  </a:solidFill>
                  <a:cs typeface="+mn-ea"/>
                  <a:sym typeface="+mn-lt"/>
                </a:rPr>
                <a:t>添加标题</a:t>
              </a:r>
            </a:p>
          </p:txBody>
        </p:sp>
        <p:sp>
          <p:nvSpPr>
            <p:cNvPr id="7" name="文本框 6"/>
            <p:cNvSpPr txBox="1"/>
            <p:nvPr/>
          </p:nvSpPr>
          <p:spPr bwMode="auto">
            <a:xfrm>
              <a:off x="5612039" y="5376862"/>
              <a:ext cx="1043696"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zh-CN" altLang="en-US" sz="1600" dirty="0">
                  <a:solidFill>
                    <a:schemeClr val="tx1">
                      <a:lumMod val="85000"/>
                      <a:lumOff val="15000"/>
                    </a:schemeClr>
                  </a:solidFill>
                  <a:cs typeface="+mn-ea"/>
                  <a:sym typeface="+mn-lt"/>
                </a:rPr>
                <a:t>添加标题</a:t>
              </a:r>
            </a:p>
          </p:txBody>
        </p:sp>
        <p:sp>
          <p:nvSpPr>
            <p:cNvPr id="8" name="文本框 7"/>
            <p:cNvSpPr txBox="1"/>
            <p:nvPr/>
          </p:nvSpPr>
          <p:spPr bwMode="auto">
            <a:xfrm>
              <a:off x="4498967" y="5376862"/>
              <a:ext cx="1043696"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zh-CN" altLang="en-US" sz="1600" dirty="0">
                  <a:solidFill>
                    <a:schemeClr val="tx1">
                      <a:lumMod val="85000"/>
                      <a:lumOff val="15000"/>
                    </a:schemeClr>
                  </a:solidFill>
                  <a:cs typeface="+mn-ea"/>
                  <a:sym typeface="+mn-lt"/>
                </a:rPr>
                <a:t>添加标题</a:t>
              </a:r>
            </a:p>
          </p:txBody>
        </p:sp>
        <p:sp>
          <p:nvSpPr>
            <p:cNvPr id="9" name="文本框 8"/>
            <p:cNvSpPr txBox="1"/>
            <p:nvPr/>
          </p:nvSpPr>
          <p:spPr bwMode="auto">
            <a:xfrm>
              <a:off x="3385896" y="5376862"/>
              <a:ext cx="1043696"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zh-CN" altLang="en-US" sz="1600" dirty="0">
                  <a:solidFill>
                    <a:schemeClr val="tx1">
                      <a:lumMod val="85000"/>
                      <a:lumOff val="15000"/>
                    </a:schemeClr>
                  </a:solidFill>
                  <a:cs typeface="+mn-ea"/>
                  <a:sym typeface="+mn-lt"/>
                </a:rPr>
                <a:t>添加标题</a:t>
              </a:r>
            </a:p>
          </p:txBody>
        </p:sp>
        <p:sp>
          <p:nvSpPr>
            <p:cNvPr id="10" name="文本框 9"/>
            <p:cNvSpPr txBox="1"/>
            <p:nvPr/>
          </p:nvSpPr>
          <p:spPr bwMode="auto">
            <a:xfrm>
              <a:off x="1440089" y="5085347"/>
              <a:ext cx="483026"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en-US" altLang="zh-CN" sz="1600" dirty="0">
                  <a:solidFill>
                    <a:schemeClr val="tx1">
                      <a:lumMod val="85000"/>
                      <a:lumOff val="15000"/>
                    </a:schemeClr>
                  </a:solidFill>
                  <a:cs typeface="+mn-ea"/>
                  <a:sym typeface="+mn-lt"/>
                </a:rPr>
                <a:t>01</a:t>
              </a:r>
              <a:endParaRPr lang="zh-CN" altLang="en-US" sz="1600" dirty="0">
                <a:solidFill>
                  <a:schemeClr val="tx1">
                    <a:lumMod val="85000"/>
                    <a:lumOff val="15000"/>
                  </a:schemeClr>
                </a:solidFill>
                <a:cs typeface="+mn-ea"/>
                <a:sym typeface="+mn-lt"/>
              </a:endParaRPr>
            </a:p>
          </p:txBody>
        </p:sp>
        <p:sp>
          <p:nvSpPr>
            <p:cNvPr id="11" name="文本框 10"/>
            <p:cNvSpPr txBox="1"/>
            <p:nvPr/>
          </p:nvSpPr>
          <p:spPr bwMode="auto">
            <a:xfrm>
              <a:off x="2553160" y="5085347"/>
              <a:ext cx="483026"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en-US" altLang="zh-CN" sz="1600" dirty="0">
                  <a:solidFill>
                    <a:schemeClr val="tx1">
                      <a:lumMod val="85000"/>
                      <a:lumOff val="15000"/>
                    </a:schemeClr>
                  </a:solidFill>
                  <a:cs typeface="+mn-ea"/>
                  <a:sym typeface="+mn-lt"/>
                </a:rPr>
                <a:t>02</a:t>
              </a:r>
              <a:endParaRPr lang="zh-CN" altLang="en-US" sz="1600" dirty="0">
                <a:solidFill>
                  <a:schemeClr val="tx1">
                    <a:lumMod val="85000"/>
                    <a:lumOff val="15000"/>
                  </a:schemeClr>
                </a:solidFill>
                <a:cs typeface="+mn-ea"/>
                <a:sym typeface="+mn-lt"/>
              </a:endParaRPr>
            </a:p>
          </p:txBody>
        </p:sp>
        <p:sp>
          <p:nvSpPr>
            <p:cNvPr id="12" name="文本框 11"/>
            <p:cNvSpPr txBox="1"/>
            <p:nvPr/>
          </p:nvSpPr>
          <p:spPr bwMode="auto">
            <a:xfrm>
              <a:off x="5892374" y="5085347"/>
              <a:ext cx="483026"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en-US" altLang="zh-CN" sz="1600" dirty="0">
                  <a:solidFill>
                    <a:schemeClr val="tx1">
                      <a:lumMod val="85000"/>
                      <a:lumOff val="15000"/>
                    </a:schemeClr>
                  </a:solidFill>
                  <a:cs typeface="+mn-ea"/>
                  <a:sym typeface="+mn-lt"/>
                </a:rPr>
                <a:t>05</a:t>
              </a:r>
              <a:endParaRPr lang="zh-CN" altLang="en-US" sz="1600" dirty="0">
                <a:solidFill>
                  <a:schemeClr val="tx1">
                    <a:lumMod val="85000"/>
                    <a:lumOff val="15000"/>
                  </a:schemeClr>
                </a:solidFill>
                <a:cs typeface="+mn-ea"/>
                <a:sym typeface="+mn-lt"/>
              </a:endParaRPr>
            </a:p>
          </p:txBody>
        </p:sp>
        <p:sp>
          <p:nvSpPr>
            <p:cNvPr id="13" name="文本框 12"/>
            <p:cNvSpPr txBox="1"/>
            <p:nvPr/>
          </p:nvSpPr>
          <p:spPr bwMode="auto">
            <a:xfrm>
              <a:off x="4779302" y="5085347"/>
              <a:ext cx="483026"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en-US" altLang="zh-CN" sz="1600" dirty="0">
                  <a:solidFill>
                    <a:schemeClr val="tx1">
                      <a:lumMod val="85000"/>
                      <a:lumOff val="15000"/>
                    </a:schemeClr>
                  </a:solidFill>
                  <a:cs typeface="+mn-ea"/>
                  <a:sym typeface="+mn-lt"/>
                </a:rPr>
                <a:t>04</a:t>
              </a:r>
              <a:endParaRPr lang="zh-CN" altLang="en-US" sz="1600" dirty="0">
                <a:solidFill>
                  <a:schemeClr val="tx1">
                    <a:lumMod val="85000"/>
                    <a:lumOff val="15000"/>
                  </a:schemeClr>
                </a:solidFill>
                <a:cs typeface="+mn-ea"/>
                <a:sym typeface="+mn-lt"/>
              </a:endParaRPr>
            </a:p>
          </p:txBody>
        </p:sp>
        <p:sp>
          <p:nvSpPr>
            <p:cNvPr id="14" name="文本框 13"/>
            <p:cNvSpPr txBox="1"/>
            <p:nvPr/>
          </p:nvSpPr>
          <p:spPr bwMode="auto">
            <a:xfrm>
              <a:off x="3666231" y="5085347"/>
              <a:ext cx="483026"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en-US" altLang="zh-CN" sz="1600" dirty="0">
                  <a:solidFill>
                    <a:schemeClr val="tx1">
                      <a:lumMod val="85000"/>
                      <a:lumOff val="15000"/>
                    </a:schemeClr>
                  </a:solidFill>
                  <a:cs typeface="+mn-ea"/>
                  <a:sym typeface="+mn-lt"/>
                </a:rPr>
                <a:t>03</a:t>
              </a:r>
              <a:endParaRPr lang="zh-CN" altLang="en-US" sz="1600" dirty="0">
                <a:solidFill>
                  <a:schemeClr val="tx1">
                    <a:lumMod val="85000"/>
                    <a:lumOff val="15000"/>
                  </a:schemeClr>
                </a:solidFill>
                <a:cs typeface="+mn-ea"/>
                <a:sym typeface="+mn-lt"/>
              </a:endParaRPr>
            </a:p>
          </p:txBody>
        </p:sp>
        <p:sp>
          <p:nvSpPr>
            <p:cNvPr id="15" name="文本框 14"/>
            <p:cNvSpPr txBox="1"/>
            <p:nvPr/>
          </p:nvSpPr>
          <p:spPr bwMode="auto">
            <a:xfrm>
              <a:off x="1369335" y="3148110"/>
              <a:ext cx="624534"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en-US" altLang="zh-CN" sz="1600" dirty="0">
                  <a:solidFill>
                    <a:schemeClr val="tx1">
                      <a:lumMod val="85000"/>
                      <a:lumOff val="15000"/>
                    </a:schemeClr>
                  </a:solidFill>
                  <a:cs typeface="+mn-ea"/>
                  <a:sym typeface="+mn-lt"/>
                </a:rPr>
                <a:t>47%</a:t>
              </a:r>
              <a:endParaRPr lang="zh-CN" altLang="en-US" sz="1600" dirty="0">
                <a:solidFill>
                  <a:schemeClr val="tx1">
                    <a:lumMod val="85000"/>
                    <a:lumOff val="15000"/>
                  </a:schemeClr>
                </a:solidFill>
                <a:cs typeface="+mn-ea"/>
                <a:sym typeface="+mn-lt"/>
              </a:endParaRPr>
            </a:p>
          </p:txBody>
        </p:sp>
        <p:sp>
          <p:nvSpPr>
            <p:cNvPr id="16" name="文本框 15"/>
            <p:cNvSpPr txBox="1"/>
            <p:nvPr/>
          </p:nvSpPr>
          <p:spPr bwMode="auto">
            <a:xfrm>
              <a:off x="2482406" y="1934528"/>
              <a:ext cx="624534"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en-US" altLang="zh-CN" sz="1600" dirty="0">
                  <a:solidFill>
                    <a:schemeClr val="tx1">
                      <a:lumMod val="85000"/>
                      <a:lumOff val="15000"/>
                    </a:schemeClr>
                  </a:solidFill>
                  <a:cs typeface="+mn-ea"/>
                  <a:sym typeface="+mn-lt"/>
                </a:rPr>
                <a:t>75%</a:t>
              </a:r>
              <a:endParaRPr lang="zh-CN" altLang="en-US" sz="1600" dirty="0">
                <a:solidFill>
                  <a:schemeClr val="tx1">
                    <a:lumMod val="85000"/>
                    <a:lumOff val="15000"/>
                  </a:schemeClr>
                </a:solidFill>
                <a:cs typeface="+mn-ea"/>
                <a:sym typeface="+mn-lt"/>
              </a:endParaRPr>
            </a:p>
          </p:txBody>
        </p:sp>
        <p:sp>
          <p:nvSpPr>
            <p:cNvPr id="17" name="文本框 16"/>
            <p:cNvSpPr txBox="1"/>
            <p:nvPr/>
          </p:nvSpPr>
          <p:spPr bwMode="auto">
            <a:xfrm>
              <a:off x="5821620" y="2753872"/>
              <a:ext cx="624534"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en-US" altLang="zh-CN" sz="1600" dirty="0">
                  <a:solidFill>
                    <a:schemeClr val="tx1">
                      <a:lumMod val="85000"/>
                      <a:lumOff val="15000"/>
                    </a:schemeClr>
                  </a:solidFill>
                  <a:cs typeface="+mn-ea"/>
                  <a:sym typeface="+mn-lt"/>
                </a:rPr>
                <a:t>50%</a:t>
              </a:r>
              <a:endParaRPr lang="zh-CN" altLang="en-US" sz="1600" dirty="0">
                <a:solidFill>
                  <a:schemeClr val="tx1">
                    <a:lumMod val="85000"/>
                    <a:lumOff val="15000"/>
                  </a:schemeClr>
                </a:solidFill>
                <a:cs typeface="+mn-ea"/>
                <a:sym typeface="+mn-lt"/>
              </a:endParaRPr>
            </a:p>
          </p:txBody>
        </p:sp>
        <p:sp>
          <p:nvSpPr>
            <p:cNvPr id="18" name="文本框 17"/>
            <p:cNvSpPr txBox="1"/>
            <p:nvPr/>
          </p:nvSpPr>
          <p:spPr bwMode="auto">
            <a:xfrm>
              <a:off x="4708548" y="3495186"/>
              <a:ext cx="624534"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en-US" altLang="zh-CN" sz="1600" dirty="0">
                  <a:solidFill>
                    <a:schemeClr val="tx1">
                      <a:lumMod val="85000"/>
                      <a:lumOff val="15000"/>
                    </a:schemeClr>
                  </a:solidFill>
                  <a:cs typeface="+mn-ea"/>
                  <a:sym typeface="+mn-lt"/>
                </a:rPr>
                <a:t>42%</a:t>
              </a:r>
              <a:endParaRPr lang="zh-CN" altLang="en-US" sz="1600" dirty="0">
                <a:solidFill>
                  <a:schemeClr val="tx1">
                    <a:lumMod val="85000"/>
                    <a:lumOff val="15000"/>
                  </a:schemeClr>
                </a:solidFill>
                <a:cs typeface="+mn-ea"/>
                <a:sym typeface="+mn-lt"/>
              </a:endParaRPr>
            </a:p>
          </p:txBody>
        </p:sp>
        <p:sp>
          <p:nvSpPr>
            <p:cNvPr id="19" name="文本框 18"/>
            <p:cNvSpPr txBox="1"/>
            <p:nvPr/>
          </p:nvSpPr>
          <p:spPr bwMode="auto">
            <a:xfrm>
              <a:off x="3595477" y="2458059"/>
              <a:ext cx="624534"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en-US" altLang="zh-CN" sz="1600" dirty="0">
                  <a:solidFill>
                    <a:schemeClr val="tx1">
                      <a:lumMod val="85000"/>
                      <a:lumOff val="15000"/>
                    </a:schemeClr>
                  </a:solidFill>
                  <a:cs typeface="+mn-ea"/>
                  <a:sym typeface="+mn-lt"/>
                </a:rPr>
                <a:t>60%</a:t>
              </a:r>
              <a:endParaRPr lang="zh-CN" altLang="en-US" sz="1600" dirty="0">
                <a:solidFill>
                  <a:schemeClr val="tx1">
                    <a:lumMod val="85000"/>
                    <a:lumOff val="15000"/>
                  </a:schemeClr>
                </a:solidFill>
                <a:cs typeface="+mn-ea"/>
                <a:sym typeface="+mn-lt"/>
              </a:endParaRPr>
            </a:p>
          </p:txBody>
        </p:sp>
      </p:grpSp>
      <p:sp>
        <p:nvSpPr>
          <p:cNvPr id="25" name="文本框 33"/>
          <p:cNvSpPr txBox="1">
            <a:spLocks noChangeArrowheads="1"/>
          </p:cNvSpPr>
          <p:nvPr/>
        </p:nvSpPr>
        <p:spPr bwMode="auto">
          <a:xfrm flipH="1">
            <a:off x="6934687" y="2182888"/>
            <a:ext cx="2625072" cy="400101"/>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000" b="1" dirty="0">
                <a:solidFill>
                  <a:schemeClr val="tx1">
                    <a:lumMod val="75000"/>
                    <a:lumOff val="25000"/>
                  </a:schemeClr>
                </a:solidFill>
                <a:latin typeface="+mn-lt"/>
                <a:ea typeface="+mn-ea"/>
                <a:cs typeface="+mn-ea"/>
                <a:sym typeface="+mn-lt"/>
              </a:rPr>
              <a:t>点击输入内容</a:t>
            </a:r>
            <a:endParaRPr lang="en-US" altLang="ko-KR" sz="2000" b="1" kern="0" dirty="0">
              <a:solidFill>
                <a:schemeClr val="tx1">
                  <a:lumMod val="75000"/>
                  <a:lumOff val="25000"/>
                </a:schemeClr>
              </a:solidFill>
              <a:latin typeface="+mn-lt"/>
              <a:ea typeface="+mn-ea"/>
              <a:cs typeface="+mn-ea"/>
              <a:sym typeface="+mn-lt"/>
            </a:endParaRPr>
          </a:p>
        </p:txBody>
      </p:sp>
      <p:sp>
        <p:nvSpPr>
          <p:cNvPr id="26" name="矩形 25"/>
          <p:cNvSpPr>
            <a:spLocks noChangeArrowheads="1"/>
          </p:cNvSpPr>
          <p:nvPr/>
        </p:nvSpPr>
        <p:spPr bwMode="auto">
          <a:xfrm>
            <a:off x="6934688" y="2576565"/>
            <a:ext cx="4629570" cy="32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sz="1400" dirty="0">
                <a:solidFill>
                  <a:schemeClr val="tx1">
                    <a:lumMod val="75000"/>
                    <a:lumOff val="25000"/>
                  </a:schemeClr>
                </a:solidFill>
                <a:cs typeface="+mn-ea"/>
                <a:sym typeface="+mn-lt"/>
              </a:rPr>
              <a:t>在此录入上述图表的综合描述说明，在此录入上述图表的</a:t>
            </a:r>
          </a:p>
        </p:txBody>
      </p:sp>
      <p:sp>
        <p:nvSpPr>
          <p:cNvPr id="27" name="文本框 33"/>
          <p:cNvSpPr txBox="1">
            <a:spLocks noChangeArrowheads="1"/>
          </p:cNvSpPr>
          <p:nvPr/>
        </p:nvSpPr>
        <p:spPr bwMode="auto">
          <a:xfrm flipH="1">
            <a:off x="6934684" y="3223325"/>
            <a:ext cx="2625072" cy="400101"/>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000" b="1" dirty="0">
                <a:solidFill>
                  <a:schemeClr val="tx1">
                    <a:lumMod val="75000"/>
                    <a:lumOff val="25000"/>
                  </a:schemeClr>
                </a:solidFill>
                <a:latin typeface="+mn-lt"/>
                <a:ea typeface="+mn-ea"/>
                <a:cs typeface="+mn-ea"/>
                <a:sym typeface="+mn-lt"/>
              </a:rPr>
              <a:t>点击输入内容</a:t>
            </a:r>
            <a:endParaRPr lang="en-US" altLang="ko-KR" sz="2000" b="1" kern="0" dirty="0">
              <a:solidFill>
                <a:schemeClr val="tx1">
                  <a:lumMod val="75000"/>
                  <a:lumOff val="25000"/>
                </a:schemeClr>
              </a:solidFill>
              <a:latin typeface="+mn-lt"/>
              <a:ea typeface="+mn-ea"/>
              <a:cs typeface="+mn-ea"/>
              <a:sym typeface="+mn-lt"/>
            </a:endParaRPr>
          </a:p>
        </p:txBody>
      </p:sp>
      <p:sp>
        <p:nvSpPr>
          <p:cNvPr id="28" name="矩形 27"/>
          <p:cNvSpPr>
            <a:spLocks noChangeArrowheads="1"/>
          </p:cNvSpPr>
          <p:nvPr/>
        </p:nvSpPr>
        <p:spPr bwMode="auto">
          <a:xfrm>
            <a:off x="6934685" y="3617002"/>
            <a:ext cx="4629570" cy="32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sz="1400" dirty="0">
                <a:solidFill>
                  <a:schemeClr val="tx1">
                    <a:lumMod val="75000"/>
                    <a:lumOff val="25000"/>
                  </a:schemeClr>
                </a:solidFill>
                <a:cs typeface="+mn-ea"/>
                <a:sym typeface="+mn-lt"/>
              </a:rPr>
              <a:t>在此录入上述图表的综合描述说明，在此录入上述图表的</a:t>
            </a:r>
          </a:p>
        </p:txBody>
      </p:sp>
      <p:sp>
        <p:nvSpPr>
          <p:cNvPr id="29" name="文本框 33"/>
          <p:cNvSpPr txBox="1">
            <a:spLocks noChangeArrowheads="1"/>
          </p:cNvSpPr>
          <p:nvPr/>
        </p:nvSpPr>
        <p:spPr bwMode="auto">
          <a:xfrm flipH="1">
            <a:off x="6934683" y="4313061"/>
            <a:ext cx="2625072" cy="400101"/>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000" b="1" dirty="0">
                <a:solidFill>
                  <a:schemeClr val="tx1">
                    <a:lumMod val="75000"/>
                    <a:lumOff val="25000"/>
                  </a:schemeClr>
                </a:solidFill>
                <a:latin typeface="+mn-lt"/>
                <a:ea typeface="+mn-ea"/>
                <a:cs typeface="+mn-ea"/>
                <a:sym typeface="+mn-lt"/>
              </a:rPr>
              <a:t>点击输入内容</a:t>
            </a:r>
            <a:endParaRPr lang="en-US" altLang="ko-KR" sz="2000" b="1" kern="0" dirty="0">
              <a:solidFill>
                <a:schemeClr val="tx1">
                  <a:lumMod val="75000"/>
                  <a:lumOff val="25000"/>
                </a:schemeClr>
              </a:solidFill>
              <a:latin typeface="+mn-lt"/>
              <a:ea typeface="+mn-ea"/>
              <a:cs typeface="+mn-ea"/>
              <a:sym typeface="+mn-lt"/>
            </a:endParaRPr>
          </a:p>
        </p:txBody>
      </p:sp>
      <p:sp>
        <p:nvSpPr>
          <p:cNvPr id="30" name="矩形 29"/>
          <p:cNvSpPr>
            <a:spLocks noChangeArrowheads="1"/>
          </p:cNvSpPr>
          <p:nvPr/>
        </p:nvSpPr>
        <p:spPr bwMode="auto">
          <a:xfrm>
            <a:off x="6934684" y="4706738"/>
            <a:ext cx="4629570" cy="32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sz="1400" dirty="0">
                <a:solidFill>
                  <a:schemeClr val="tx1">
                    <a:lumMod val="75000"/>
                    <a:lumOff val="25000"/>
                  </a:schemeClr>
                </a:solidFill>
                <a:cs typeface="+mn-ea"/>
                <a:sym typeface="+mn-lt"/>
              </a:rPr>
              <a:t>在此录入上述图表的综合描述说明，在此录入上述图表的</a:t>
            </a:r>
          </a:p>
        </p:txBody>
      </p:sp>
      <p:sp>
        <p:nvSpPr>
          <p:cNvPr id="32" name="文本框 31"/>
          <p:cNvSpPr txBox="1"/>
          <p:nvPr/>
        </p:nvSpPr>
        <p:spPr>
          <a:xfrm>
            <a:off x="1245588" y="41651"/>
            <a:ext cx="3057247" cy="523220"/>
          </a:xfrm>
          <a:prstGeom prst="rect">
            <a:avLst/>
          </a:prstGeom>
          <a:noFill/>
        </p:spPr>
        <p:txBody>
          <a:bodyPr wrap="none" rtlCol="0">
            <a:spAutoFit/>
          </a:bodyPr>
          <a:lstStyle/>
          <a:p>
            <a:r>
              <a:rPr kumimoji="1" lang="zh-CN" altLang="en-US" sz="2800" dirty="0">
                <a:solidFill>
                  <a:schemeClr val="bg1"/>
                </a:solidFill>
                <a:cs typeface="+mn-ea"/>
                <a:sym typeface="+mn-lt"/>
              </a:rPr>
              <a:t>未来工作方向规划</a:t>
            </a:r>
          </a:p>
        </p:txBody>
      </p:sp>
      <p:sp>
        <p:nvSpPr>
          <p:cNvPr id="33" name="文本框 32"/>
          <p:cNvSpPr txBox="1"/>
          <p:nvPr/>
        </p:nvSpPr>
        <p:spPr>
          <a:xfrm>
            <a:off x="4250649" y="98172"/>
            <a:ext cx="3171546" cy="422423"/>
          </a:xfrm>
          <a:prstGeom prst="rect">
            <a:avLst/>
          </a:prstGeom>
          <a:noFill/>
        </p:spPr>
        <p:txBody>
          <a:bodyPr wrap="square" rtlCol="0">
            <a:spAutoFit/>
          </a:bodyPr>
          <a:lstStyle/>
          <a:p>
            <a:pPr>
              <a:lnSpc>
                <a:spcPct val="110000"/>
              </a:lnSpc>
            </a:pPr>
            <a:r>
              <a:rPr lang="en-GB" altLang="zh-CN" sz="1000" dirty="0">
                <a:solidFill>
                  <a:schemeClr val="bg1"/>
                </a:solidFill>
                <a:cs typeface="+mn-ea"/>
                <a:sym typeface="+mn-lt"/>
              </a:rPr>
              <a:t>Enter the relevant content you need here. Thank you for downloading our PPT template file.</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linds(horizontal)">
                                      <p:cBhvr>
                                        <p:cTn id="13" dur="500"/>
                                        <p:tgtEl>
                                          <p:spTgt spid="2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linds(horizontal)">
                                      <p:cBhvr>
                                        <p:cTn id="16" dur="500"/>
                                        <p:tgtEl>
                                          <p:spTgt spid="2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blinds(horizontal)">
                                      <p:cBhvr>
                                        <p:cTn id="19" dur="500"/>
                                        <p:tgtEl>
                                          <p:spTgt spid="2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linds(horizontal)">
                                      <p:cBhvr>
                                        <p:cTn id="22" dur="500"/>
                                        <p:tgtEl>
                                          <p:spTgt spid="2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linds(horizontal)">
                                      <p:cBhvr>
                                        <p:cTn id="25" dur="500"/>
                                        <p:tgtEl>
                                          <p:spTgt spid="3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blinds(horizontal)">
                                      <p:cBhvr>
                                        <p:cTn id="28" dur="500"/>
                                        <p:tgtEl>
                                          <p:spTgt spid="3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blinds(horizontal)">
                                      <p:cBhvr>
                                        <p:cTn id="3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59C1BE6-5193-4A8E-ABA4-DF08C52AD897}"/>
              </a:ext>
            </a:extLst>
          </p:cNvPr>
          <p:cNvPicPr>
            <a:picLocks noChangeAspect="1"/>
          </p:cNvPicPr>
          <p:nvPr/>
        </p:nvPicPr>
        <p:blipFill>
          <a:blip r:embed="rId2"/>
          <a:stretch>
            <a:fillRect/>
          </a:stretch>
        </p:blipFill>
        <p:spPr>
          <a:xfrm>
            <a:off x="528710" y="1217635"/>
            <a:ext cx="8432524" cy="4530734"/>
          </a:xfrm>
          <a:prstGeom prst="rect">
            <a:avLst/>
          </a:prstGeom>
        </p:spPr>
      </p:pic>
      <p:sp>
        <p:nvSpPr>
          <p:cNvPr id="3" name="文本框 2">
            <a:extLst>
              <a:ext uri="{FF2B5EF4-FFF2-40B4-BE49-F238E27FC236}">
                <a16:creationId xmlns:a16="http://schemas.microsoft.com/office/drawing/2014/main" id="{61FB98A2-8593-41D2-B2CD-4E3EF5B6D8FC}"/>
              </a:ext>
            </a:extLst>
          </p:cNvPr>
          <p:cNvSpPr txBox="1"/>
          <p:nvPr/>
        </p:nvSpPr>
        <p:spPr>
          <a:xfrm>
            <a:off x="1207035" y="74386"/>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背景概述</a:t>
            </a:r>
          </a:p>
        </p:txBody>
      </p:sp>
      <p:grpSp>
        <p:nvGrpSpPr>
          <p:cNvPr id="4" name="组合 3">
            <a:extLst>
              <a:ext uri="{FF2B5EF4-FFF2-40B4-BE49-F238E27FC236}">
                <a16:creationId xmlns:a16="http://schemas.microsoft.com/office/drawing/2014/main" id="{C063F22C-F0FA-4228-A3CA-ABC008EADFB3}"/>
              </a:ext>
            </a:extLst>
          </p:cNvPr>
          <p:cNvGrpSpPr/>
          <p:nvPr/>
        </p:nvGrpSpPr>
        <p:grpSpPr>
          <a:xfrm>
            <a:off x="9518387" y="3733974"/>
            <a:ext cx="2334945" cy="2216749"/>
            <a:chOff x="5369956" y="466773"/>
            <a:chExt cx="6183451" cy="5796327"/>
          </a:xfrm>
        </p:grpSpPr>
        <p:sp>
          <p:nvSpPr>
            <p:cNvPr id="5" name="椭圆 13">
              <a:extLst>
                <a:ext uri="{FF2B5EF4-FFF2-40B4-BE49-F238E27FC236}">
                  <a16:creationId xmlns:a16="http://schemas.microsoft.com/office/drawing/2014/main" id="{C934644E-64D1-4872-80F0-96DF53390926}"/>
                </a:ext>
              </a:extLst>
            </p:cNvPr>
            <p:cNvSpPr/>
            <p:nvPr/>
          </p:nvSpPr>
          <p:spPr bwMode="auto">
            <a:xfrm>
              <a:off x="5369956" y="2445807"/>
              <a:ext cx="1821818" cy="1821818"/>
            </a:xfrm>
            <a:prstGeom prst="donut">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6" name="椭圆 13">
              <a:extLst>
                <a:ext uri="{FF2B5EF4-FFF2-40B4-BE49-F238E27FC236}">
                  <a16:creationId xmlns:a16="http://schemas.microsoft.com/office/drawing/2014/main" id="{A3FC0D88-317E-4F5E-9EB1-137E74DE7AE8}"/>
                </a:ext>
              </a:extLst>
            </p:cNvPr>
            <p:cNvSpPr/>
            <p:nvPr/>
          </p:nvSpPr>
          <p:spPr bwMode="auto">
            <a:xfrm>
              <a:off x="7243875" y="1924908"/>
              <a:ext cx="3013364" cy="3013364"/>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7" name="椭圆 13">
              <a:extLst>
                <a:ext uri="{FF2B5EF4-FFF2-40B4-BE49-F238E27FC236}">
                  <a16:creationId xmlns:a16="http://schemas.microsoft.com/office/drawing/2014/main" id="{A6E7CAFF-A7AA-4C41-BD92-393CEF775E73}"/>
                </a:ext>
              </a:extLst>
            </p:cNvPr>
            <p:cNvSpPr/>
            <p:nvPr/>
          </p:nvSpPr>
          <p:spPr bwMode="auto">
            <a:xfrm>
              <a:off x="6630329" y="1655086"/>
              <a:ext cx="983270" cy="983270"/>
            </a:xfrm>
            <a:prstGeom prst="donut">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8" name="椭圆 13">
              <a:extLst>
                <a:ext uri="{FF2B5EF4-FFF2-40B4-BE49-F238E27FC236}">
                  <a16:creationId xmlns:a16="http://schemas.microsoft.com/office/drawing/2014/main" id="{D7156F73-995F-439A-8ACB-734348AF9A11}"/>
                </a:ext>
              </a:extLst>
            </p:cNvPr>
            <p:cNvSpPr/>
            <p:nvPr/>
          </p:nvSpPr>
          <p:spPr bwMode="auto">
            <a:xfrm>
              <a:off x="7340508" y="466773"/>
              <a:ext cx="1506682" cy="1506682"/>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9" name="椭圆 13">
              <a:extLst>
                <a:ext uri="{FF2B5EF4-FFF2-40B4-BE49-F238E27FC236}">
                  <a16:creationId xmlns:a16="http://schemas.microsoft.com/office/drawing/2014/main" id="{29FAE9DE-9AB7-4DE5-ACA2-6AA83AA80ED2}"/>
                </a:ext>
              </a:extLst>
            </p:cNvPr>
            <p:cNvSpPr/>
            <p:nvPr/>
          </p:nvSpPr>
          <p:spPr bwMode="auto">
            <a:xfrm>
              <a:off x="5886009" y="4200505"/>
              <a:ext cx="2062595" cy="2062595"/>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0" name="椭圆 13">
              <a:extLst>
                <a:ext uri="{FF2B5EF4-FFF2-40B4-BE49-F238E27FC236}">
                  <a16:creationId xmlns:a16="http://schemas.microsoft.com/office/drawing/2014/main" id="{83A1FB5C-202E-4797-8191-DDC3669DEDF3}"/>
                </a:ext>
              </a:extLst>
            </p:cNvPr>
            <p:cNvSpPr/>
            <p:nvPr/>
          </p:nvSpPr>
          <p:spPr bwMode="auto">
            <a:xfrm>
              <a:off x="7948604" y="4975703"/>
              <a:ext cx="1249965" cy="1249965"/>
            </a:xfrm>
            <a:prstGeom prst="donut">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1" name="椭圆 13">
              <a:extLst>
                <a:ext uri="{FF2B5EF4-FFF2-40B4-BE49-F238E27FC236}">
                  <a16:creationId xmlns:a16="http://schemas.microsoft.com/office/drawing/2014/main" id="{8CD9E904-3CB1-4E52-B63E-C806526E4E44}"/>
                </a:ext>
              </a:extLst>
            </p:cNvPr>
            <p:cNvSpPr/>
            <p:nvPr/>
          </p:nvSpPr>
          <p:spPr bwMode="auto">
            <a:xfrm>
              <a:off x="9198569" y="4804476"/>
              <a:ext cx="729961" cy="729961"/>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2" name="椭圆 11">
              <a:extLst>
                <a:ext uri="{FF2B5EF4-FFF2-40B4-BE49-F238E27FC236}">
                  <a16:creationId xmlns:a16="http://schemas.microsoft.com/office/drawing/2014/main" id="{CD2006D1-3C98-42CB-AA62-7CC9EA383209}"/>
                </a:ext>
              </a:extLst>
            </p:cNvPr>
            <p:cNvSpPr/>
            <p:nvPr/>
          </p:nvSpPr>
          <p:spPr bwMode="auto">
            <a:xfrm>
              <a:off x="10309340" y="3431590"/>
              <a:ext cx="471474" cy="471474"/>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3" name="椭圆 13">
              <a:extLst>
                <a:ext uri="{FF2B5EF4-FFF2-40B4-BE49-F238E27FC236}">
                  <a16:creationId xmlns:a16="http://schemas.microsoft.com/office/drawing/2014/main" id="{761B669D-B672-4070-ADC7-1F06E32D80D2}"/>
                </a:ext>
              </a:extLst>
            </p:cNvPr>
            <p:cNvSpPr/>
            <p:nvPr/>
          </p:nvSpPr>
          <p:spPr bwMode="auto">
            <a:xfrm>
              <a:off x="9918139" y="3913455"/>
              <a:ext cx="1635268" cy="1635268"/>
            </a:xfrm>
            <a:prstGeom prst="ellipse">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4" name="椭圆 13">
              <a:extLst>
                <a:ext uri="{FF2B5EF4-FFF2-40B4-BE49-F238E27FC236}">
                  <a16:creationId xmlns:a16="http://schemas.microsoft.com/office/drawing/2014/main" id="{7E2812EC-A594-4B3D-B725-556A2445CA2D}"/>
                </a:ext>
              </a:extLst>
            </p:cNvPr>
            <p:cNvSpPr/>
            <p:nvPr/>
          </p:nvSpPr>
          <p:spPr bwMode="auto">
            <a:xfrm>
              <a:off x="10160854" y="2001606"/>
              <a:ext cx="1392553" cy="1392553"/>
            </a:xfrm>
            <a:prstGeom prst="ellipse">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5" name="椭圆 14">
              <a:extLst>
                <a:ext uri="{FF2B5EF4-FFF2-40B4-BE49-F238E27FC236}">
                  <a16:creationId xmlns:a16="http://schemas.microsoft.com/office/drawing/2014/main" id="{365EC6E4-AE56-4994-B483-32B208FFA788}"/>
                </a:ext>
              </a:extLst>
            </p:cNvPr>
            <p:cNvSpPr/>
            <p:nvPr/>
          </p:nvSpPr>
          <p:spPr bwMode="auto">
            <a:xfrm>
              <a:off x="9188178" y="1328742"/>
              <a:ext cx="729961" cy="729961"/>
            </a:xfrm>
            <a:prstGeom prst="ellipse">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grpSp>
    </p:spTree>
    <p:extLst>
      <p:ext uri="{BB962C8B-B14F-4D97-AF65-F5344CB8AC3E}">
        <p14:creationId xmlns:p14="http://schemas.microsoft.com/office/powerpoint/2010/main" val="73291193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1FB98A2-8593-41D2-B2CD-4E3EF5B6D8FC}"/>
              </a:ext>
            </a:extLst>
          </p:cNvPr>
          <p:cNvSpPr txBox="1"/>
          <p:nvPr/>
        </p:nvSpPr>
        <p:spPr>
          <a:xfrm>
            <a:off x="1207035" y="74386"/>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背景概述</a:t>
            </a:r>
          </a:p>
        </p:txBody>
      </p:sp>
      <p:pic>
        <p:nvPicPr>
          <p:cNvPr id="5" name="图片 4">
            <a:extLst>
              <a:ext uri="{FF2B5EF4-FFF2-40B4-BE49-F238E27FC236}">
                <a16:creationId xmlns:a16="http://schemas.microsoft.com/office/drawing/2014/main" id="{261B12A7-7F0E-43BA-B0C7-60356B89F88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89" t="175" r="25874" b="651"/>
          <a:stretch/>
        </p:blipFill>
        <p:spPr>
          <a:xfrm>
            <a:off x="5640881" y="978832"/>
            <a:ext cx="6000827" cy="5044312"/>
          </a:xfrm>
          <a:prstGeom prst="rect">
            <a:avLst/>
          </a:prstGeom>
          <a:effectLst>
            <a:outerShdw blurRad="50800" dist="38100" dir="2700000" algn="tl" rotWithShape="0">
              <a:prstClr val="black">
                <a:alpha val="40000"/>
              </a:prstClr>
            </a:outerShdw>
          </a:effectLst>
        </p:spPr>
      </p:pic>
      <p:grpSp>
        <p:nvGrpSpPr>
          <p:cNvPr id="6" name="组合 5">
            <a:extLst>
              <a:ext uri="{FF2B5EF4-FFF2-40B4-BE49-F238E27FC236}">
                <a16:creationId xmlns:a16="http://schemas.microsoft.com/office/drawing/2014/main" id="{C800AB91-F158-4FF1-81E3-8BBACC34D317}"/>
              </a:ext>
            </a:extLst>
          </p:cNvPr>
          <p:cNvGrpSpPr/>
          <p:nvPr/>
        </p:nvGrpSpPr>
        <p:grpSpPr>
          <a:xfrm>
            <a:off x="476940" y="1304085"/>
            <a:ext cx="4702104" cy="4406303"/>
            <a:chOff x="5369956" y="466773"/>
            <a:chExt cx="6183451" cy="5796327"/>
          </a:xfrm>
        </p:grpSpPr>
        <p:sp>
          <p:nvSpPr>
            <p:cNvPr id="7" name="椭圆 13">
              <a:extLst>
                <a:ext uri="{FF2B5EF4-FFF2-40B4-BE49-F238E27FC236}">
                  <a16:creationId xmlns:a16="http://schemas.microsoft.com/office/drawing/2014/main" id="{6EE49533-E4AE-494D-AF73-E2FD5EB6F3FE}"/>
                </a:ext>
              </a:extLst>
            </p:cNvPr>
            <p:cNvSpPr/>
            <p:nvPr/>
          </p:nvSpPr>
          <p:spPr bwMode="auto">
            <a:xfrm>
              <a:off x="5369956" y="2445807"/>
              <a:ext cx="1821818" cy="1821818"/>
            </a:xfrm>
            <a:prstGeom prst="donut">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8" name="椭圆 13">
              <a:extLst>
                <a:ext uri="{FF2B5EF4-FFF2-40B4-BE49-F238E27FC236}">
                  <a16:creationId xmlns:a16="http://schemas.microsoft.com/office/drawing/2014/main" id="{66143430-77E6-4E53-945A-AF3CD09E0813}"/>
                </a:ext>
              </a:extLst>
            </p:cNvPr>
            <p:cNvSpPr/>
            <p:nvPr/>
          </p:nvSpPr>
          <p:spPr bwMode="auto">
            <a:xfrm>
              <a:off x="7243875" y="1924908"/>
              <a:ext cx="3013364" cy="3013364"/>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9" name="椭圆 13">
              <a:extLst>
                <a:ext uri="{FF2B5EF4-FFF2-40B4-BE49-F238E27FC236}">
                  <a16:creationId xmlns:a16="http://schemas.microsoft.com/office/drawing/2014/main" id="{687D772B-DB56-4019-910F-992383DDD3D1}"/>
                </a:ext>
              </a:extLst>
            </p:cNvPr>
            <p:cNvSpPr/>
            <p:nvPr/>
          </p:nvSpPr>
          <p:spPr bwMode="auto">
            <a:xfrm>
              <a:off x="6630329" y="1655086"/>
              <a:ext cx="983270" cy="983270"/>
            </a:xfrm>
            <a:prstGeom prst="donut">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0" name="椭圆 13">
              <a:extLst>
                <a:ext uri="{FF2B5EF4-FFF2-40B4-BE49-F238E27FC236}">
                  <a16:creationId xmlns:a16="http://schemas.microsoft.com/office/drawing/2014/main" id="{92C414E3-13FB-4AC0-8032-A28DB0A852E3}"/>
                </a:ext>
              </a:extLst>
            </p:cNvPr>
            <p:cNvSpPr/>
            <p:nvPr/>
          </p:nvSpPr>
          <p:spPr bwMode="auto">
            <a:xfrm>
              <a:off x="7340508" y="466773"/>
              <a:ext cx="1506682" cy="1506682"/>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1" name="椭圆 13">
              <a:extLst>
                <a:ext uri="{FF2B5EF4-FFF2-40B4-BE49-F238E27FC236}">
                  <a16:creationId xmlns:a16="http://schemas.microsoft.com/office/drawing/2014/main" id="{3EC2D300-FDAF-4E9F-A6F6-9D23F37FC9AE}"/>
                </a:ext>
              </a:extLst>
            </p:cNvPr>
            <p:cNvSpPr/>
            <p:nvPr/>
          </p:nvSpPr>
          <p:spPr bwMode="auto">
            <a:xfrm>
              <a:off x="5886009" y="4200505"/>
              <a:ext cx="2062595" cy="2062595"/>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2" name="椭圆 13">
              <a:extLst>
                <a:ext uri="{FF2B5EF4-FFF2-40B4-BE49-F238E27FC236}">
                  <a16:creationId xmlns:a16="http://schemas.microsoft.com/office/drawing/2014/main" id="{C44C022A-3934-40FA-8EF0-BA2EEB2A3608}"/>
                </a:ext>
              </a:extLst>
            </p:cNvPr>
            <p:cNvSpPr/>
            <p:nvPr/>
          </p:nvSpPr>
          <p:spPr bwMode="auto">
            <a:xfrm>
              <a:off x="7948604" y="4975703"/>
              <a:ext cx="1249965" cy="1249965"/>
            </a:xfrm>
            <a:prstGeom prst="donut">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3" name="椭圆 13">
              <a:extLst>
                <a:ext uri="{FF2B5EF4-FFF2-40B4-BE49-F238E27FC236}">
                  <a16:creationId xmlns:a16="http://schemas.microsoft.com/office/drawing/2014/main" id="{4B8D63E0-CFA3-4DB7-9E5B-956053E68A01}"/>
                </a:ext>
              </a:extLst>
            </p:cNvPr>
            <p:cNvSpPr/>
            <p:nvPr/>
          </p:nvSpPr>
          <p:spPr bwMode="auto">
            <a:xfrm>
              <a:off x="9198569" y="4804476"/>
              <a:ext cx="729961" cy="729961"/>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4" name="椭圆 13">
              <a:extLst>
                <a:ext uri="{FF2B5EF4-FFF2-40B4-BE49-F238E27FC236}">
                  <a16:creationId xmlns:a16="http://schemas.microsoft.com/office/drawing/2014/main" id="{DCB37DE9-B456-4828-866E-AFE8F3680253}"/>
                </a:ext>
              </a:extLst>
            </p:cNvPr>
            <p:cNvSpPr/>
            <p:nvPr/>
          </p:nvSpPr>
          <p:spPr bwMode="auto">
            <a:xfrm>
              <a:off x="10309340" y="3431590"/>
              <a:ext cx="471474" cy="471474"/>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5" name="椭圆 13">
              <a:extLst>
                <a:ext uri="{FF2B5EF4-FFF2-40B4-BE49-F238E27FC236}">
                  <a16:creationId xmlns:a16="http://schemas.microsoft.com/office/drawing/2014/main" id="{E275EB9A-9EB0-4696-A89D-1CCBCFDD23CC}"/>
                </a:ext>
              </a:extLst>
            </p:cNvPr>
            <p:cNvSpPr/>
            <p:nvPr/>
          </p:nvSpPr>
          <p:spPr bwMode="auto">
            <a:xfrm>
              <a:off x="9918139" y="3913455"/>
              <a:ext cx="1635268" cy="1635268"/>
            </a:xfrm>
            <a:prstGeom prst="ellipse">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6" name="椭圆 13">
              <a:extLst>
                <a:ext uri="{FF2B5EF4-FFF2-40B4-BE49-F238E27FC236}">
                  <a16:creationId xmlns:a16="http://schemas.microsoft.com/office/drawing/2014/main" id="{13AE3F7D-94E7-437A-A941-A3F5284B22F6}"/>
                </a:ext>
              </a:extLst>
            </p:cNvPr>
            <p:cNvSpPr/>
            <p:nvPr/>
          </p:nvSpPr>
          <p:spPr bwMode="auto">
            <a:xfrm>
              <a:off x="10160854" y="2001606"/>
              <a:ext cx="1392553" cy="1392553"/>
            </a:xfrm>
            <a:prstGeom prst="ellipse">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7" name="椭圆 16">
              <a:extLst>
                <a:ext uri="{FF2B5EF4-FFF2-40B4-BE49-F238E27FC236}">
                  <a16:creationId xmlns:a16="http://schemas.microsoft.com/office/drawing/2014/main" id="{8DFA01CF-BDB1-437A-824A-67084EB8D490}"/>
                </a:ext>
              </a:extLst>
            </p:cNvPr>
            <p:cNvSpPr/>
            <p:nvPr/>
          </p:nvSpPr>
          <p:spPr bwMode="auto">
            <a:xfrm>
              <a:off x="9188178" y="1328742"/>
              <a:ext cx="729961" cy="729961"/>
            </a:xfrm>
            <a:prstGeom prst="ellipse">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8" name="文字框 12">
              <a:extLst>
                <a:ext uri="{FF2B5EF4-FFF2-40B4-BE49-F238E27FC236}">
                  <a16:creationId xmlns:a16="http://schemas.microsoft.com/office/drawing/2014/main" id="{483D6C23-518D-4EAC-8EDC-41FB76EC07FB}"/>
                </a:ext>
              </a:extLst>
            </p:cNvPr>
            <p:cNvSpPr txBox="1"/>
            <p:nvPr/>
          </p:nvSpPr>
          <p:spPr>
            <a:xfrm>
              <a:off x="8057863" y="2877027"/>
              <a:ext cx="1385386" cy="1310762"/>
            </a:xfrm>
            <a:prstGeom prst="rect">
              <a:avLst/>
            </a:prstGeom>
            <a:noFill/>
          </p:spPr>
          <p:txBody>
            <a:bodyPr wrap="none" rtlCol="0">
              <a:spAutoFit/>
            </a:bodyPr>
            <a:lstStyle/>
            <a:p>
              <a:pPr algn="ctr">
                <a:lnSpc>
                  <a:spcPct val="89000"/>
                </a:lnSpc>
              </a:pPr>
              <a:r>
                <a:rPr lang="en-US" altLang="zh-CN" sz="6600" dirty="0">
                  <a:solidFill>
                    <a:schemeClr val="bg1"/>
                  </a:solidFill>
                  <a:cs typeface="+mn-ea"/>
                  <a:sym typeface="+mn-lt"/>
                </a:rPr>
                <a:t>7</a:t>
              </a:r>
              <a:r>
                <a:rPr lang="en-US" sz="6600" dirty="0">
                  <a:solidFill>
                    <a:schemeClr val="bg1"/>
                  </a:solidFill>
                  <a:cs typeface="+mn-ea"/>
                  <a:sym typeface="+mn-lt"/>
                </a:rPr>
                <a:t>%</a:t>
              </a:r>
            </a:p>
          </p:txBody>
        </p:sp>
        <p:sp>
          <p:nvSpPr>
            <p:cNvPr id="20" name="文字框 12">
              <a:extLst>
                <a:ext uri="{FF2B5EF4-FFF2-40B4-BE49-F238E27FC236}">
                  <a16:creationId xmlns:a16="http://schemas.microsoft.com/office/drawing/2014/main" id="{374428D7-B970-4A99-B51A-1476ED587059}"/>
                </a:ext>
              </a:extLst>
            </p:cNvPr>
            <p:cNvSpPr txBox="1"/>
            <p:nvPr/>
          </p:nvSpPr>
          <p:spPr>
            <a:xfrm>
              <a:off x="6150091" y="4784680"/>
              <a:ext cx="1520298" cy="986362"/>
            </a:xfrm>
            <a:prstGeom prst="rect">
              <a:avLst/>
            </a:prstGeom>
            <a:noFill/>
          </p:spPr>
          <p:txBody>
            <a:bodyPr wrap="none" rtlCol="0">
              <a:spAutoFit/>
            </a:bodyPr>
            <a:lstStyle/>
            <a:p>
              <a:pPr algn="ctr">
                <a:lnSpc>
                  <a:spcPct val="89000"/>
                </a:lnSpc>
              </a:pPr>
              <a:r>
                <a:rPr lang="en-US" altLang="zh-CN" sz="4800" dirty="0">
                  <a:solidFill>
                    <a:schemeClr val="bg1"/>
                  </a:solidFill>
                  <a:cs typeface="+mn-ea"/>
                  <a:sym typeface="+mn-lt"/>
                </a:rPr>
                <a:t>656</a:t>
              </a:r>
              <a:endParaRPr lang="en-US" sz="4800" dirty="0">
                <a:solidFill>
                  <a:schemeClr val="bg1"/>
                </a:solidFill>
                <a:cs typeface="+mn-ea"/>
                <a:sym typeface="+mn-lt"/>
              </a:endParaRPr>
            </a:p>
          </p:txBody>
        </p:sp>
        <p:sp>
          <p:nvSpPr>
            <p:cNvPr id="21" name="文字框 12">
              <a:extLst>
                <a:ext uri="{FF2B5EF4-FFF2-40B4-BE49-F238E27FC236}">
                  <a16:creationId xmlns:a16="http://schemas.microsoft.com/office/drawing/2014/main" id="{51D45A61-3A11-4799-8AC5-1C8C4E541BF9}"/>
                </a:ext>
              </a:extLst>
            </p:cNvPr>
            <p:cNvSpPr txBox="1"/>
            <p:nvPr/>
          </p:nvSpPr>
          <p:spPr>
            <a:xfrm>
              <a:off x="9968878" y="4305435"/>
              <a:ext cx="1524516" cy="770178"/>
            </a:xfrm>
            <a:prstGeom prst="rect">
              <a:avLst/>
            </a:prstGeom>
            <a:noFill/>
          </p:spPr>
          <p:txBody>
            <a:bodyPr wrap="none" rtlCol="0">
              <a:spAutoFit/>
            </a:bodyPr>
            <a:lstStyle/>
            <a:p>
              <a:pPr algn="ctr">
                <a:lnSpc>
                  <a:spcPct val="89000"/>
                </a:lnSpc>
              </a:pPr>
              <a:r>
                <a:rPr lang="en-US" altLang="zh-CN" sz="3600" dirty="0">
                  <a:solidFill>
                    <a:schemeClr val="bg1"/>
                  </a:solidFill>
                  <a:cs typeface="+mn-ea"/>
                  <a:sym typeface="+mn-lt"/>
                </a:rPr>
                <a:t>9954</a:t>
              </a:r>
              <a:endParaRPr lang="en-US" sz="3600" dirty="0">
                <a:solidFill>
                  <a:schemeClr val="bg1"/>
                </a:solidFill>
                <a:cs typeface="+mn-ea"/>
                <a:sym typeface="+mn-lt"/>
              </a:endParaRPr>
            </a:p>
          </p:txBody>
        </p:sp>
      </p:grpSp>
    </p:spTree>
    <p:extLst>
      <p:ext uri="{BB962C8B-B14F-4D97-AF65-F5344CB8AC3E}">
        <p14:creationId xmlns:p14="http://schemas.microsoft.com/office/powerpoint/2010/main" val="2709041845"/>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框 12"/>
          <p:cNvSpPr/>
          <p:nvPr/>
        </p:nvSpPr>
        <p:spPr>
          <a:xfrm>
            <a:off x="4881422" y="1221717"/>
            <a:ext cx="6239171" cy="1761995"/>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字框 12"/>
          <p:cNvSpPr/>
          <p:nvPr/>
        </p:nvSpPr>
        <p:spPr>
          <a:xfrm>
            <a:off x="5093097" y="1593217"/>
            <a:ext cx="5949845" cy="1190582"/>
          </a:xfrm>
          <a:prstGeom prst="rect">
            <a:avLst/>
          </a:prstGeom>
        </p:spPr>
        <p:txBody>
          <a:bodyPr wrap="square">
            <a:spAutoFit/>
          </a:bodyPr>
          <a:lstStyle/>
          <a:p>
            <a:pPr>
              <a:lnSpc>
                <a:spcPct val="130000"/>
              </a:lnSpc>
            </a:pPr>
            <a:r>
              <a:rPr lang="en-US" altLang="zh-CN" sz="1400" dirty="0">
                <a:solidFill>
                  <a:schemeClr val="tx1">
                    <a:lumMod val="85000"/>
                    <a:lumOff val="15000"/>
                  </a:schemeClr>
                </a:solidFill>
                <a:cs typeface="+mn-ea"/>
                <a:sym typeface="+mn-lt"/>
              </a:rPr>
              <a:t>        </a:t>
            </a:r>
            <a:r>
              <a:rPr lang="zh-CN" altLang="en-US" sz="1400" dirty="0">
                <a:solidFill>
                  <a:schemeClr val="tx1">
                    <a:lumMod val="85000"/>
                    <a:lumOff val="15000"/>
                  </a:schemeClr>
                </a:solidFill>
                <a:cs typeface="+mn-ea"/>
                <a:sym typeface="+mn-lt"/>
              </a:rPr>
              <a:t>预测未来销售该项目来源于</a:t>
            </a:r>
            <a:r>
              <a:rPr lang="en-US" altLang="zh-CN" sz="1400" dirty="0" err="1">
                <a:solidFill>
                  <a:schemeClr val="tx1">
                    <a:lumMod val="85000"/>
                    <a:lumOff val="15000"/>
                  </a:schemeClr>
                </a:solidFill>
                <a:cs typeface="+mn-ea"/>
                <a:sym typeface="+mn-lt"/>
              </a:rPr>
              <a:t>kaggle</a:t>
            </a:r>
            <a:r>
              <a:rPr lang="zh-CN" altLang="en-US" sz="1400" dirty="0">
                <a:solidFill>
                  <a:schemeClr val="tx1">
                    <a:lumMod val="85000"/>
                    <a:lumOff val="15000"/>
                  </a:schemeClr>
                </a:solidFill>
                <a:cs typeface="+mn-ea"/>
                <a:sym typeface="+mn-lt"/>
              </a:rPr>
              <a:t>中的一场比赛的赛题，数据是由日常销售数据组成的时间序列数据集，该数据集由俄罗斯最大的软件公司之一 </a:t>
            </a:r>
            <a:r>
              <a:rPr lang="en-US" altLang="zh-CN" sz="1400" dirty="0">
                <a:solidFill>
                  <a:schemeClr val="tx1">
                    <a:lumMod val="85000"/>
                    <a:lumOff val="15000"/>
                  </a:schemeClr>
                </a:solidFill>
                <a:cs typeface="+mn-ea"/>
                <a:sym typeface="+mn-lt"/>
              </a:rPr>
              <a:t>1C</a:t>
            </a:r>
            <a:r>
              <a:rPr lang="zh-CN" altLang="en-US" sz="1400" dirty="0">
                <a:solidFill>
                  <a:schemeClr val="tx1">
                    <a:lumMod val="85000"/>
                    <a:lumOff val="15000"/>
                  </a:schemeClr>
                </a:solidFill>
                <a:cs typeface="+mn-ea"/>
                <a:sym typeface="+mn-lt"/>
              </a:rPr>
              <a:t>公司提供。提供了包括商店，商品，价格，日销量等连续</a:t>
            </a:r>
            <a:r>
              <a:rPr lang="en-US" altLang="zh-CN" sz="1400" dirty="0">
                <a:solidFill>
                  <a:schemeClr val="tx1">
                    <a:lumMod val="85000"/>
                    <a:lumOff val="15000"/>
                  </a:schemeClr>
                </a:solidFill>
                <a:cs typeface="+mn-ea"/>
                <a:sym typeface="+mn-lt"/>
              </a:rPr>
              <a:t>34</a:t>
            </a:r>
            <a:r>
              <a:rPr lang="zh-CN" altLang="en-US" sz="1400" dirty="0">
                <a:solidFill>
                  <a:schemeClr val="tx1">
                    <a:lumMod val="85000"/>
                    <a:lumOff val="15000"/>
                  </a:schemeClr>
                </a:solidFill>
                <a:cs typeface="+mn-ea"/>
                <a:sym typeface="+mn-lt"/>
              </a:rPr>
              <a:t>个月内的数据，要求预测第</a:t>
            </a:r>
            <a:r>
              <a:rPr lang="en-US" altLang="zh-CN" sz="1400" dirty="0">
                <a:solidFill>
                  <a:schemeClr val="tx1">
                    <a:lumMod val="85000"/>
                    <a:lumOff val="15000"/>
                  </a:schemeClr>
                </a:solidFill>
                <a:cs typeface="+mn-ea"/>
                <a:sym typeface="+mn-lt"/>
              </a:rPr>
              <a:t>35</a:t>
            </a:r>
            <a:r>
              <a:rPr lang="zh-CN" altLang="en-US" sz="1400" dirty="0">
                <a:solidFill>
                  <a:schemeClr val="tx1">
                    <a:lumMod val="85000"/>
                    <a:lumOff val="15000"/>
                  </a:schemeClr>
                </a:solidFill>
                <a:cs typeface="+mn-ea"/>
                <a:sym typeface="+mn-lt"/>
              </a:rPr>
              <a:t>个月的各商店各商品的销量。评价指标为</a:t>
            </a:r>
            <a:r>
              <a:rPr lang="en-US" altLang="zh-CN" sz="1400" dirty="0">
                <a:solidFill>
                  <a:schemeClr val="tx1">
                    <a:lumMod val="85000"/>
                    <a:lumOff val="15000"/>
                  </a:schemeClr>
                </a:solidFill>
                <a:cs typeface="+mn-ea"/>
                <a:sym typeface="+mn-lt"/>
              </a:rPr>
              <a:t>RMSE</a:t>
            </a:r>
            <a:r>
              <a:rPr lang="zh-CN" altLang="en-US" sz="1400" dirty="0">
                <a:solidFill>
                  <a:schemeClr val="tx1">
                    <a:lumMod val="85000"/>
                    <a:lumOff val="15000"/>
                  </a:schemeClr>
                </a:solidFill>
                <a:cs typeface="+mn-ea"/>
                <a:sym typeface="+mn-lt"/>
              </a:rPr>
              <a:t>。</a:t>
            </a:r>
          </a:p>
        </p:txBody>
      </p:sp>
      <p:sp>
        <p:nvSpPr>
          <p:cNvPr id="5" name="文字框 12"/>
          <p:cNvSpPr/>
          <p:nvPr/>
        </p:nvSpPr>
        <p:spPr>
          <a:xfrm>
            <a:off x="4881422" y="3436956"/>
            <a:ext cx="6239171" cy="2228831"/>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字框 12"/>
          <p:cNvSpPr/>
          <p:nvPr/>
        </p:nvSpPr>
        <p:spPr>
          <a:xfrm>
            <a:off x="6299819" y="1060099"/>
            <a:ext cx="3279515" cy="462161"/>
          </a:xfrm>
          <a:prstGeom prst="roundRect">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975">
              <a:lnSpc>
                <a:spcPct val="200000"/>
              </a:lnSpc>
            </a:pPr>
            <a:endParaRPr lang="zh-CN" altLang="en-US" sz="1200">
              <a:solidFill>
                <a:schemeClr val="bg1"/>
              </a:solidFill>
              <a:cs typeface="+mn-ea"/>
              <a:sym typeface="+mn-lt"/>
            </a:endParaRPr>
          </a:p>
        </p:txBody>
      </p:sp>
      <p:sp>
        <p:nvSpPr>
          <p:cNvPr id="7" name="文字框 12"/>
          <p:cNvSpPr txBox="1"/>
          <p:nvPr/>
        </p:nvSpPr>
        <p:spPr>
          <a:xfrm>
            <a:off x="6531065" y="1109897"/>
            <a:ext cx="2797972" cy="338554"/>
          </a:xfrm>
          <a:prstGeom prst="rect">
            <a:avLst/>
          </a:prstGeom>
          <a:noFill/>
        </p:spPr>
        <p:txBody>
          <a:bodyPr wrap="square" rtlCol="0">
            <a:spAutoFit/>
          </a:bodyPr>
          <a:lstStyle/>
          <a:p>
            <a:pPr lvl="0" algn="ctr" defTabSz="1216660">
              <a:spcBef>
                <a:spcPct val="20000"/>
              </a:spcBef>
              <a:defRPr/>
            </a:pPr>
            <a:r>
              <a:rPr lang="zh-CN" altLang="en-US" sz="1600" b="1" dirty="0">
                <a:solidFill>
                  <a:schemeClr val="tx2"/>
                </a:solidFill>
                <a:cs typeface="+mn-ea"/>
                <a:sym typeface="+mn-lt"/>
              </a:rPr>
              <a:t>题目</a:t>
            </a:r>
            <a:endParaRPr lang="en-US" altLang="zh-CN" sz="1600" b="1" dirty="0">
              <a:solidFill>
                <a:schemeClr val="tx2"/>
              </a:solidFill>
              <a:cs typeface="+mn-ea"/>
              <a:sym typeface="+mn-lt"/>
            </a:endParaRPr>
          </a:p>
        </p:txBody>
      </p:sp>
      <p:sp>
        <p:nvSpPr>
          <p:cNvPr id="8" name="文字框 12"/>
          <p:cNvSpPr/>
          <p:nvPr/>
        </p:nvSpPr>
        <p:spPr>
          <a:xfrm>
            <a:off x="6299819" y="3213461"/>
            <a:ext cx="3279515" cy="421391"/>
          </a:xfrm>
          <a:prstGeom prst="roundRect">
            <a:avLst/>
          </a:prstGeom>
          <a:solidFill>
            <a:schemeClr val="tx2"/>
          </a:solidFill>
          <a:ln>
            <a:noFill/>
          </a:ln>
          <a:effectLst>
            <a:outerShdw blurRad="101600" dist="76200" dir="2700000" algn="tl" rotWithShape="0">
              <a:prstClr val="black">
                <a:alpha val="30000"/>
              </a:prstClr>
            </a:outerShdw>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zh-CN" altLang="en-US" sz="800">
              <a:solidFill>
                <a:srgbClr val="FFFFFF"/>
              </a:solidFill>
              <a:cs typeface="+mn-ea"/>
              <a:sym typeface="+mn-lt"/>
            </a:endParaRPr>
          </a:p>
        </p:txBody>
      </p:sp>
      <p:sp>
        <p:nvSpPr>
          <p:cNvPr id="9" name="文字框 12"/>
          <p:cNvSpPr txBox="1"/>
          <p:nvPr/>
        </p:nvSpPr>
        <p:spPr>
          <a:xfrm>
            <a:off x="6540590" y="3213461"/>
            <a:ext cx="2797972" cy="338793"/>
          </a:xfrm>
          <a:prstGeom prst="rect">
            <a:avLst/>
          </a:prstGeom>
          <a:noFill/>
        </p:spPr>
        <p:txBody>
          <a:bodyPr wrap="square" rtlCol="0">
            <a:spAutoFit/>
          </a:bodyPr>
          <a:lstStyle/>
          <a:p>
            <a:pPr lvl="0" algn="ctr" defTabSz="1216660">
              <a:spcBef>
                <a:spcPct val="20000"/>
              </a:spcBef>
              <a:defRPr/>
            </a:pPr>
            <a:r>
              <a:rPr lang="zh-CN" altLang="en-US" sz="1600" b="1" dirty="0">
                <a:solidFill>
                  <a:schemeClr val="bg1"/>
                </a:solidFill>
                <a:cs typeface="+mn-ea"/>
                <a:sym typeface="+mn-lt"/>
              </a:rPr>
              <a:t>数据概况</a:t>
            </a:r>
            <a:endParaRPr lang="en-US" altLang="zh-CN" sz="1600" b="1" dirty="0">
              <a:solidFill>
                <a:schemeClr val="bg1"/>
              </a:solidFill>
              <a:cs typeface="+mn-ea"/>
              <a:sym typeface="+mn-lt"/>
            </a:endParaRPr>
          </a:p>
        </p:txBody>
      </p:sp>
      <p:sp>
        <p:nvSpPr>
          <p:cNvPr id="10" name="文字框 12"/>
          <p:cNvSpPr/>
          <p:nvPr/>
        </p:nvSpPr>
        <p:spPr>
          <a:xfrm>
            <a:off x="5249638" y="3793363"/>
            <a:ext cx="5793304" cy="1750736"/>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sz="1400" dirty="0">
                <a:solidFill>
                  <a:schemeClr val="tx1">
                    <a:lumMod val="85000"/>
                    <a:lumOff val="15000"/>
                  </a:schemeClr>
                </a:solidFill>
                <a:cs typeface="+mn-ea"/>
                <a:sym typeface="+mn-lt"/>
              </a:rPr>
              <a:t>sales_train.csv-</a:t>
            </a:r>
            <a:r>
              <a:rPr lang="zh-CN" altLang="en-US" sz="1400" dirty="0">
                <a:solidFill>
                  <a:schemeClr val="tx1">
                    <a:lumMod val="85000"/>
                    <a:lumOff val="15000"/>
                  </a:schemeClr>
                </a:solidFill>
                <a:cs typeface="+mn-ea"/>
                <a:sym typeface="+mn-lt"/>
              </a:rPr>
              <a:t>训练集。</a:t>
            </a:r>
            <a:r>
              <a:rPr lang="en-US" altLang="zh-CN" sz="1400" dirty="0">
                <a:solidFill>
                  <a:schemeClr val="tx1">
                    <a:lumMod val="85000"/>
                    <a:lumOff val="15000"/>
                  </a:schemeClr>
                </a:solidFill>
                <a:cs typeface="+mn-ea"/>
                <a:sym typeface="+mn-lt"/>
              </a:rPr>
              <a:t>2013</a:t>
            </a:r>
            <a:r>
              <a:rPr lang="zh-CN" altLang="en-US" sz="1400" dirty="0">
                <a:solidFill>
                  <a:schemeClr val="tx1">
                    <a:lumMod val="85000"/>
                    <a:lumOff val="15000"/>
                  </a:schemeClr>
                </a:solidFill>
                <a:cs typeface="+mn-ea"/>
                <a:sym typeface="+mn-lt"/>
              </a:rPr>
              <a:t>年</a:t>
            </a:r>
            <a:r>
              <a:rPr lang="en-US" altLang="zh-CN" sz="1400" dirty="0">
                <a:solidFill>
                  <a:schemeClr val="tx1">
                    <a:lumMod val="85000"/>
                    <a:lumOff val="15000"/>
                  </a:schemeClr>
                </a:solidFill>
                <a:cs typeface="+mn-ea"/>
                <a:sym typeface="+mn-lt"/>
              </a:rPr>
              <a:t>1</a:t>
            </a:r>
            <a:r>
              <a:rPr lang="zh-CN" altLang="en-US" sz="1400" dirty="0">
                <a:solidFill>
                  <a:schemeClr val="tx1">
                    <a:lumMod val="85000"/>
                    <a:lumOff val="15000"/>
                  </a:schemeClr>
                </a:solidFill>
                <a:cs typeface="+mn-ea"/>
                <a:sym typeface="+mn-lt"/>
              </a:rPr>
              <a:t>月至</a:t>
            </a:r>
            <a:r>
              <a:rPr lang="en-US" altLang="zh-CN" sz="1400" dirty="0">
                <a:solidFill>
                  <a:schemeClr val="tx1">
                    <a:lumMod val="85000"/>
                    <a:lumOff val="15000"/>
                  </a:schemeClr>
                </a:solidFill>
                <a:cs typeface="+mn-ea"/>
                <a:sym typeface="+mn-lt"/>
              </a:rPr>
              <a:t>2015</a:t>
            </a:r>
            <a:r>
              <a:rPr lang="zh-CN" altLang="en-US" sz="1400" dirty="0">
                <a:solidFill>
                  <a:schemeClr val="tx1">
                    <a:lumMod val="85000"/>
                    <a:lumOff val="15000"/>
                  </a:schemeClr>
                </a:solidFill>
                <a:cs typeface="+mn-ea"/>
                <a:sym typeface="+mn-lt"/>
              </a:rPr>
              <a:t>年</a:t>
            </a:r>
            <a:r>
              <a:rPr lang="en-US" altLang="zh-CN" sz="1400" dirty="0">
                <a:solidFill>
                  <a:schemeClr val="tx1">
                    <a:lumMod val="85000"/>
                    <a:lumOff val="15000"/>
                  </a:schemeClr>
                </a:solidFill>
                <a:cs typeface="+mn-ea"/>
                <a:sym typeface="+mn-lt"/>
              </a:rPr>
              <a:t>10</a:t>
            </a:r>
            <a:r>
              <a:rPr lang="zh-CN" altLang="en-US" sz="1400" dirty="0">
                <a:solidFill>
                  <a:schemeClr val="tx1">
                    <a:lumMod val="85000"/>
                    <a:lumOff val="15000"/>
                  </a:schemeClr>
                </a:solidFill>
                <a:cs typeface="+mn-ea"/>
                <a:sym typeface="+mn-lt"/>
              </a:rPr>
              <a:t>月的每日历史数据。</a:t>
            </a:r>
          </a:p>
          <a:p>
            <a:pPr marL="285750" indent="-285750">
              <a:lnSpc>
                <a:spcPct val="130000"/>
              </a:lnSpc>
              <a:buFont typeface="Arial" panose="020B0604020202020204" pitchFamily="34" charset="0"/>
              <a:buChar char="•"/>
            </a:pPr>
            <a:r>
              <a:rPr lang="en-US" altLang="zh-CN" sz="1400" dirty="0">
                <a:solidFill>
                  <a:schemeClr val="tx1">
                    <a:lumMod val="85000"/>
                    <a:lumOff val="15000"/>
                  </a:schemeClr>
                </a:solidFill>
                <a:cs typeface="+mn-ea"/>
                <a:sym typeface="+mn-lt"/>
              </a:rPr>
              <a:t>test.csv-</a:t>
            </a:r>
            <a:r>
              <a:rPr lang="zh-CN" altLang="en-US" sz="1400" dirty="0">
                <a:solidFill>
                  <a:schemeClr val="tx1">
                    <a:lumMod val="85000"/>
                    <a:lumOff val="15000"/>
                  </a:schemeClr>
                </a:solidFill>
                <a:cs typeface="+mn-ea"/>
                <a:sym typeface="+mn-lt"/>
              </a:rPr>
              <a:t>测试集。您需要预测这些商店和产品在</a:t>
            </a:r>
            <a:r>
              <a:rPr lang="en-US" altLang="zh-CN" sz="1400" dirty="0">
                <a:solidFill>
                  <a:schemeClr val="tx1">
                    <a:lumMod val="85000"/>
                    <a:lumOff val="15000"/>
                  </a:schemeClr>
                </a:solidFill>
                <a:cs typeface="+mn-ea"/>
                <a:sym typeface="+mn-lt"/>
              </a:rPr>
              <a:t>2015</a:t>
            </a:r>
            <a:r>
              <a:rPr lang="zh-CN" altLang="en-US" sz="1400" dirty="0">
                <a:solidFill>
                  <a:schemeClr val="tx1">
                    <a:lumMod val="85000"/>
                    <a:lumOff val="15000"/>
                  </a:schemeClr>
                </a:solidFill>
                <a:cs typeface="+mn-ea"/>
                <a:sym typeface="+mn-lt"/>
              </a:rPr>
              <a:t>年</a:t>
            </a:r>
            <a:r>
              <a:rPr lang="en-US" altLang="zh-CN" sz="1400" dirty="0">
                <a:solidFill>
                  <a:schemeClr val="tx1">
                    <a:lumMod val="85000"/>
                    <a:lumOff val="15000"/>
                  </a:schemeClr>
                </a:solidFill>
                <a:cs typeface="+mn-ea"/>
                <a:sym typeface="+mn-lt"/>
              </a:rPr>
              <a:t>11</a:t>
            </a:r>
            <a:r>
              <a:rPr lang="zh-CN" altLang="en-US" sz="1400" dirty="0">
                <a:solidFill>
                  <a:schemeClr val="tx1">
                    <a:lumMod val="85000"/>
                    <a:lumOff val="15000"/>
                  </a:schemeClr>
                </a:solidFill>
                <a:cs typeface="+mn-ea"/>
                <a:sym typeface="+mn-lt"/>
              </a:rPr>
              <a:t>月的销售额。</a:t>
            </a:r>
          </a:p>
          <a:p>
            <a:pPr marL="285750" indent="-285750">
              <a:lnSpc>
                <a:spcPct val="130000"/>
              </a:lnSpc>
              <a:buFont typeface="Arial" panose="020B0604020202020204" pitchFamily="34" charset="0"/>
              <a:buChar char="•"/>
            </a:pPr>
            <a:r>
              <a:rPr lang="en-US" altLang="zh-CN" sz="1400" dirty="0">
                <a:solidFill>
                  <a:schemeClr val="tx1">
                    <a:lumMod val="85000"/>
                    <a:lumOff val="15000"/>
                  </a:schemeClr>
                </a:solidFill>
                <a:cs typeface="+mn-ea"/>
                <a:sym typeface="+mn-lt"/>
              </a:rPr>
              <a:t>sample_submission.csv-</a:t>
            </a:r>
            <a:r>
              <a:rPr lang="zh-CN" altLang="en-US" sz="1400" dirty="0">
                <a:solidFill>
                  <a:schemeClr val="tx1">
                    <a:lumMod val="85000"/>
                    <a:lumOff val="15000"/>
                  </a:schemeClr>
                </a:solidFill>
                <a:cs typeface="+mn-ea"/>
                <a:sym typeface="+mn-lt"/>
              </a:rPr>
              <a:t>格式正确的示例提交文件。</a:t>
            </a:r>
          </a:p>
          <a:p>
            <a:pPr marL="285750" indent="-285750">
              <a:lnSpc>
                <a:spcPct val="130000"/>
              </a:lnSpc>
              <a:buFont typeface="Arial" panose="020B0604020202020204" pitchFamily="34" charset="0"/>
              <a:buChar char="•"/>
            </a:pPr>
            <a:r>
              <a:rPr lang="en-US" altLang="zh-CN" sz="1400" dirty="0">
                <a:solidFill>
                  <a:schemeClr val="tx1">
                    <a:lumMod val="85000"/>
                    <a:lumOff val="15000"/>
                  </a:schemeClr>
                </a:solidFill>
                <a:cs typeface="+mn-ea"/>
                <a:sym typeface="+mn-lt"/>
              </a:rPr>
              <a:t>items.csv-</a:t>
            </a:r>
            <a:r>
              <a:rPr lang="zh-CN" altLang="en-US" sz="1400" dirty="0">
                <a:solidFill>
                  <a:schemeClr val="tx1">
                    <a:lumMod val="85000"/>
                    <a:lumOff val="15000"/>
                  </a:schemeClr>
                </a:solidFill>
                <a:cs typeface="+mn-ea"/>
                <a:sym typeface="+mn-lt"/>
              </a:rPr>
              <a:t>有关项目</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产品的补充信息。</a:t>
            </a:r>
          </a:p>
          <a:p>
            <a:pPr marL="285750" indent="-285750">
              <a:lnSpc>
                <a:spcPct val="130000"/>
              </a:lnSpc>
              <a:buFont typeface="Arial" panose="020B0604020202020204" pitchFamily="34" charset="0"/>
              <a:buChar char="•"/>
            </a:pPr>
            <a:r>
              <a:rPr lang="en-US" altLang="zh-CN" sz="1400" dirty="0">
                <a:solidFill>
                  <a:schemeClr val="tx1">
                    <a:lumMod val="85000"/>
                    <a:lumOff val="15000"/>
                  </a:schemeClr>
                </a:solidFill>
                <a:cs typeface="+mn-ea"/>
                <a:sym typeface="+mn-lt"/>
              </a:rPr>
              <a:t>item_categories.csv-  </a:t>
            </a:r>
            <a:r>
              <a:rPr lang="zh-CN" altLang="en-US" sz="1400" dirty="0">
                <a:solidFill>
                  <a:schemeClr val="tx1">
                    <a:lumMod val="85000"/>
                    <a:lumOff val="15000"/>
                  </a:schemeClr>
                </a:solidFill>
                <a:cs typeface="+mn-ea"/>
                <a:sym typeface="+mn-lt"/>
              </a:rPr>
              <a:t>有关项目类别的补充信息。</a:t>
            </a:r>
          </a:p>
          <a:p>
            <a:pPr marL="285750" indent="-285750">
              <a:lnSpc>
                <a:spcPct val="130000"/>
              </a:lnSpc>
              <a:buFont typeface="Arial" panose="020B0604020202020204" pitchFamily="34" charset="0"/>
              <a:buChar char="•"/>
            </a:pPr>
            <a:r>
              <a:rPr lang="en-US" altLang="zh-CN" sz="1400" dirty="0">
                <a:solidFill>
                  <a:schemeClr val="tx1">
                    <a:lumMod val="85000"/>
                    <a:lumOff val="15000"/>
                  </a:schemeClr>
                </a:solidFill>
                <a:cs typeface="+mn-ea"/>
                <a:sym typeface="+mn-lt"/>
              </a:rPr>
              <a:t>shop.csv-</a:t>
            </a:r>
            <a:r>
              <a:rPr lang="zh-CN" altLang="en-US" sz="1400" dirty="0">
                <a:solidFill>
                  <a:schemeClr val="tx1">
                    <a:lumMod val="85000"/>
                    <a:lumOff val="15000"/>
                  </a:schemeClr>
                </a:solidFill>
                <a:cs typeface="+mn-ea"/>
                <a:sym typeface="+mn-lt"/>
              </a:rPr>
              <a:t>有关商店的补充信息。</a:t>
            </a:r>
          </a:p>
        </p:txBody>
      </p:sp>
      <p:sp>
        <p:nvSpPr>
          <p:cNvPr id="17" name="文本框 16"/>
          <p:cNvSpPr txBox="1"/>
          <p:nvPr/>
        </p:nvSpPr>
        <p:spPr>
          <a:xfrm>
            <a:off x="1207035" y="74386"/>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背景概述</a:t>
            </a:r>
          </a:p>
        </p:txBody>
      </p:sp>
      <p:grpSp>
        <p:nvGrpSpPr>
          <p:cNvPr id="18" name="组合 17">
            <a:extLst>
              <a:ext uri="{FF2B5EF4-FFF2-40B4-BE49-F238E27FC236}">
                <a16:creationId xmlns:a16="http://schemas.microsoft.com/office/drawing/2014/main" id="{1B449267-BBDF-4259-90A2-98CA9E4EB407}"/>
              </a:ext>
            </a:extLst>
          </p:cNvPr>
          <p:cNvGrpSpPr/>
          <p:nvPr/>
        </p:nvGrpSpPr>
        <p:grpSpPr>
          <a:xfrm>
            <a:off x="537973" y="1593217"/>
            <a:ext cx="3921488" cy="3874200"/>
            <a:chOff x="5369956" y="466773"/>
            <a:chExt cx="6183451" cy="5796327"/>
          </a:xfrm>
        </p:grpSpPr>
        <p:sp>
          <p:nvSpPr>
            <p:cNvPr id="19" name="椭圆 13">
              <a:extLst>
                <a:ext uri="{FF2B5EF4-FFF2-40B4-BE49-F238E27FC236}">
                  <a16:creationId xmlns:a16="http://schemas.microsoft.com/office/drawing/2014/main" id="{8A633D53-ACDD-42D2-9F4B-95CF4D3A06F1}"/>
                </a:ext>
              </a:extLst>
            </p:cNvPr>
            <p:cNvSpPr/>
            <p:nvPr/>
          </p:nvSpPr>
          <p:spPr bwMode="auto">
            <a:xfrm>
              <a:off x="5369956" y="2445807"/>
              <a:ext cx="1821818" cy="1821818"/>
            </a:xfrm>
            <a:prstGeom prst="donut">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20" name="椭圆 13">
              <a:extLst>
                <a:ext uri="{FF2B5EF4-FFF2-40B4-BE49-F238E27FC236}">
                  <a16:creationId xmlns:a16="http://schemas.microsoft.com/office/drawing/2014/main" id="{4F349CBB-09DF-4A1A-8B5F-330CB5D57BBF}"/>
                </a:ext>
              </a:extLst>
            </p:cNvPr>
            <p:cNvSpPr/>
            <p:nvPr/>
          </p:nvSpPr>
          <p:spPr bwMode="auto">
            <a:xfrm>
              <a:off x="7243875" y="1924908"/>
              <a:ext cx="3013364" cy="3013364"/>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21" name="椭圆 13">
              <a:extLst>
                <a:ext uri="{FF2B5EF4-FFF2-40B4-BE49-F238E27FC236}">
                  <a16:creationId xmlns:a16="http://schemas.microsoft.com/office/drawing/2014/main" id="{0324C4CB-678A-44A6-BA0A-CB5E253DFA29}"/>
                </a:ext>
              </a:extLst>
            </p:cNvPr>
            <p:cNvSpPr/>
            <p:nvPr/>
          </p:nvSpPr>
          <p:spPr bwMode="auto">
            <a:xfrm>
              <a:off x="6630329" y="1655086"/>
              <a:ext cx="983270" cy="983270"/>
            </a:xfrm>
            <a:prstGeom prst="donut">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22" name="椭圆 13">
              <a:extLst>
                <a:ext uri="{FF2B5EF4-FFF2-40B4-BE49-F238E27FC236}">
                  <a16:creationId xmlns:a16="http://schemas.microsoft.com/office/drawing/2014/main" id="{CEBD02EE-D0AE-4256-B186-5436B87B8203}"/>
                </a:ext>
              </a:extLst>
            </p:cNvPr>
            <p:cNvSpPr/>
            <p:nvPr/>
          </p:nvSpPr>
          <p:spPr bwMode="auto">
            <a:xfrm>
              <a:off x="7340508" y="466773"/>
              <a:ext cx="1506682" cy="1506682"/>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23" name="椭圆 13">
              <a:extLst>
                <a:ext uri="{FF2B5EF4-FFF2-40B4-BE49-F238E27FC236}">
                  <a16:creationId xmlns:a16="http://schemas.microsoft.com/office/drawing/2014/main" id="{89428F99-EFD7-41F8-A967-2FC8F8F8EECD}"/>
                </a:ext>
              </a:extLst>
            </p:cNvPr>
            <p:cNvSpPr/>
            <p:nvPr/>
          </p:nvSpPr>
          <p:spPr bwMode="auto">
            <a:xfrm>
              <a:off x="5886009" y="4200505"/>
              <a:ext cx="2062595" cy="2062595"/>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24" name="椭圆 13">
              <a:extLst>
                <a:ext uri="{FF2B5EF4-FFF2-40B4-BE49-F238E27FC236}">
                  <a16:creationId xmlns:a16="http://schemas.microsoft.com/office/drawing/2014/main" id="{A56AF7D1-868B-4707-8A57-A25575FFBAE9}"/>
                </a:ext>
              </a:extLst>
            </p:cNvPr>
            <p:cNvSpPr/>
            <p:nvPr/>
          </p:nvSpPr>
          <p:spPr bwMode="auto">
            <a:xfrm>
              <a:off x="7948604" y="4975703"/>
              <a:ext cx="1249965" cy="1249965"/>
            </a:xfrm>
            <a:prstGeom prst="donut">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25" name="椭圆 13">
              <a:extLst>
                <a:ext uri="{FF2B5EF4-FFF2-40B4-BE49-F238E27FC236}">
                  <a16:creationId xmlns:a16="http://schemas.microsoft.com/office/drawing/2014/main" id="{4FD175EA-9069-4A8D-B4C2-15C8611E2776}"/>
                </a:ext>
              </a:extLst>
            </p:cNvPr>
            <p:cNvSpPr/>
            <p:nvPr/>
          </p:nvSpPr>
          <p:spPr bwMode="auto">
            <a:xfrm>
              <a:off x="9198569" y="4804476"/>
              <a:ext cx="729961" cy="729961"/>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26" name="椭圆 25">
              <a:extLst>
                <a:ext uri="{FF2B5EF4-FFF2-40B4-BE49-F238E27FC236}">
                  <a16:creationId xmlns:a16="http://schemas.microsoft.com/office/drawing/2014/main" id="{B378FE47-11FF-4409-BD03-B84B50815890}"/>
                </a:ext>
              </a:extLst>
            </p:cNvPr>
            <p:cNvSpPr/>
            <p:nvPr/>
          </p:nvSpPr>
          <p:spPr bwMode="auto">
            <a:xfrm>
              <a:off x="10309340" y="3431590"/>
              <a:ext cx="471474" cy="471474"/>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27" name="椭圆 13">
              <a:extLst>
                <a:ext uri="{FF2B5EF4-FFF2-40B4-BE49-F238E27FC236}">
                  <a16:creationId xmlns:a16="http://schemas.microsoft.com/office/drawing/2014/main" id="{D83B738E-502A-47FB-98C7-0597ABE6C5F0}"/>
                </a:ext>
              </a:extLst>
            </p:cNvPr>
            <p:cNvSpPr/>
            <p:nvPr/>
          </p:nvSpPr>
          <p:spPr bwMode="auto">
            <a:xfrm>
              <a:off x="9918139" y="3913455"/>
              <a:ext cx="1635268" cy="1635268"/>
            </a:xfrm>
            <a:prstGeom prst="ellipse">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28" name="椭圆 27">
              <a:extLst>
                <a:ext uri="{FF2B5EF4-FFF2-40B4-BE49-F238E27FC236}">
                  <a16:creationId xmlns:a16="http://schemas.microsoft.com/office/drawing/2014/main" id="{DA8ED43D-5491-44D0-B9F4-6A6F2D056B20}"/>
                </a:ext>
              </a:extLst>
            </p:cNvPr>
            <p:cNvSpPr/>
            <p:nvPr/>
          </p:nvSpPr>
          <p:spPr bwMode="auto">
            <a:xfrm>
              <a:off x="10160854" y="2001606"/>
              <a:ext cx="1392553" cy="1392553"/>
            </a:xfrm>
            <a:prstGeom prst="ellipse">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29" name="椭圆 28">
              <a:extLst>
                <a:ext uri="{FF2B5EF4-FFF2-40B4-BE49-F238E27FC236}">
                  <a16:creationId xmlns:a16="http://schemas.microsoft.com/office/drawing/2014/main" id="{6F40AA97-B1EE-4CAE-9608-3B2191294718}"/>
                </a:ext>
              </a:extLst>
            </p:cNvPr>
            <p:cNvSpPr/>
            <p:nvPr/>
          </p:nvSpPr>
          <p:spPr bwMode="auto">
            <a:xfrm>
              <a:off x="9188178" y="1328742"/>
              <a:ext cx="729961" cy="729961"/>
            </a:xfrm>
            <a:prstGeom prst="ellipse">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p:bldP spid="8" grpId="0" animBg="1"/>
      <p:bldP spid="9" grpId="0"/>
      <p:bldP spid="10"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15886"/>
            <a:ext cx="12192000" cy="325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79526">
            <a:off x="2856913" y="3215771"/>
            <a:ext cx="3369136" cy="2416520"/>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1806637" y="2216403"/>
            <a:ext cx="2425193" cy="2425194"/>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文本框 16"/>
          <p:cNvSpPr txBox="1"/>
          <p:nvPr/>
        </p:nvSpPr>
        <p:spPr>
          <a:xfrm>
            <a:off x="4994510" y="3050402"/>
            <a:ext cx="2441694" cy="769441"/>
          </a:xfrm>
          <a:prstGeom prst="rect">
            <a:avLst/>
          </a:prstGeom>
          <a:noFill/>
        </p:spPr>
        <p:txBody>
          <a:bodyPr wrap="none" rtlCol="0">
            <a:spAutoFit/>
          </a:bodyPr>
          <a:lstStyle/>
          <a:p>
            <a:r>
              <a:rPr kumimoji="1" lang="zh-CN" altLang="en-US" sz="4400" dirty="0">
                <a:solidFill>
                  <a:schemeClr val="accent4"/>
                </a:solidFill>
                <a:cs typeface="+mn-ea"/>
                <a:sym typeface="+mn-lt"/>
              </a:rPr>
              <a:t>数据概况</a:t>
            </a:r>
          </a:p>
        </p:txBody>
      </p:sp>
      <p:grpSp>
        <p:nvGrpSpPr>
          <p:cNvPr id="16" name="组合 15"/>
          <p:cNvGrpSpPr/>
          <p:nvPr/>
        </p:nvGrpSpPr>
        <p:grpSpPr>
          <a:xfrm>
            <a:off x="2326831" y="2730898"/>
            <a:ext cx="1396205" cy="1396205"/>
            <a:chOff x="2578100" y="2533283"/>
            <a:chExt cx="1396205" cy="1396205"/>
          </a:xfrm>
        </p:grpSpPr>
        <p:sp>
          <p:nvSpPr>
            <p:cNvPr id="15" name="椭圆 14"/>
            <p:cNvSpPr/>
            <p:nvPr/>
          </p:nvSpPr>
          <p:spPr>
            <a:xfrm>
              <a:off x="2578100" y="2533283"/>
              <a:ext cx="1396205" cy="1396205"/>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2765022" y="2603787"/>
              <a:ext cx="954107" cy="1015663"/>
            </a:xfrm>
            <a:prstGeom prst="rect">
              <a:avLst/>
            </a:prstGeom>
            <a:noFill/>
          </p:spPr>
          <p:txBody>
            <a:bodyPr wrap="none" rtlCol="0">
              <a:spAutoFit/>
            </a:bodyPr>
            <a:lstStyle/>
            <a:p>
              <a:r>
                <a:rPr kumimoji="1" lang="en-US" altLang="zh-CN" sz="6000" dirty="0">
                  <a:solidFill>
                    <a:srgbClr val="303A46"/>
                  </a:solidFill>
                  <a:cs typeface="+mn-ea"/>
                  <a:sym typeface="+mn-lt"/>
                </a:rPr>
                <a:t>02</a:t>
              </a:r>
              <a:endParaRPr kumimoji="1" lang="zh-CN" altLang="en-US" sz="6000" dirty="0">
                <a:solidFill>
                  <a:srgbClr val="303A46"/>
                </a:solidFill>
                <a:cs typeface="+mn-ea"/>
                <a:sym typeface="+mn-lt"/>
              </a:endParaRPr>
            </a:p>
          </p:txBody>
        </p:sp>
        <p:sp>
          <p:nvSpPr>
            <p:cNvPr id="12" name="文本框 11"/>
            <p:cNvSpPr txBox="1"/>
            <p:nvPr/>
          </p:nvSpPr>
          <p:spPr>
            <a:xfrm>
              <a:off x="2748014" y="3465756"/>
              <a:ext cx="1044978" cy="246221"/>
            </a:xfrm>
            <a:prstGeom prst="rect">
              <a:avLst/>
            </a:prstGeom>
            <a:noFill/>
          </p:spPr>
          <p:txBody>
            <a:bodyPr wrap="square" rtlCol="0">
              <a:spAutoFit/>
            </a:bodyPr>
            <a:lstStyle/>
            <a:p>
              <a:pPr algn="dist"/>
              <a:r>
                <a:rPr kumimoji="1" lang="en-US" altLang="zh-CN" sz="1000" dirty="0">
                  <a:solidFill>
                    <a:srgbClr val="303A46"/>
                  </a:solidFill>
                  <a:cs typeface="+mn-ea"/>
                  <a:sym typeface="+mn-lt"/>
                </a:rPr>
                <a:t>PART</a:t>
              </a:r>
              <a:r>
                <a:rPr kumimoji="1" lang="zh-CN" altLang="en-US" sz="1000" dirty="0">
                  <a:solidFill>
                    <a:srgbClr val="303A46"/>
                  </a:solidFill>
                  <a:cs typeface="+mn-ea"/>
                  <a:sym typeface="+mn-lt"/>
                </a:rPr>
                <a:t> </a:t>
              </a:r>
              <a:r>
                <a:rPr kumimoji="1" lang="en-US" altLang="zh-CN" sz="1000" dirty="0">
                  <a:solidFill>
                    <a:srgbClr val="303A46"/>
                  </a:solidFill>
                  <a:cs typeface="+mn-ea"/>
                  <a:sym typeface="+mn-lt"/>
                </a:rPr>
                <a:t>TWO</a:t>
              </a:r>
              <a:endParaRPr kumimoji="1" lang="zh-CN" altLang="en-US" sz="1000" dirty="0">
                <a:solidFill>
                  <a:srgbClr val="303A46"/>
                </a:solidFill>
                <a:cs typeface="+mn-ea"/>
                <a:sym typeface="+mn-lt"/>
              </a:endParaRPr>
            </a:p>
          </p:txBody>
        </p:sp>
      </p:grpSp>
      <p:grpSp>
        <p:nvGrpSpPr>
          <p:cNvPr id="25" name="组合 24"/>
          <p:cNvGrpSpPr/>
          <p:nvPr/>
        </p:nvGrpSpPr>
        <p:grpSpPr>
          <a:xfrm>
            <a:off x="543048" y="4437720"/>
            <a:ext cx="1191689" cy="729366"/>
            <a:chOff x="1102360" y="2641066"/>
            <a:chExt cx="1818224" cy="1112833"/>
          </a:xfrm>
        </p:grpSpPr>
        <p:sp>
          <p:nvSpPr>
            <p:cNvPr id="26" name="矩形 25"/>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8" name="组合 27"/>
          <p:cNvGrpSpPr/>
          <p:nvPr/>
        </p:nvGrpSpPr>
        <p:grpSpPr>
          <a:xfrm>
            <a:off x="10335683" y="2321036"/>
            <a:ext cx="1191689" cy="729366"/>
            <a:chOff x="1102360" y="2641066"/>
            <a:chExt cx="1818224" cy="1112833"/>
          </a:xfrm>
        </p:grpSpPr>
        <p:sp>
          <p:nvSpPr>
            <p:cNvPr id="29" name="矩形 28"/>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extLst>
      <p:ext uri="{BB962C8B-B14F-4D97-AF65-F5344CB8AC3E}">
        <p14:creationId xmlns:p14="http://schemas.microsoft.com/office/powerpoint/2010/main" val="77162841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a:spLocks noChangeArrowheads="1"/>
          </p:cNvSpPr>
          <p:nvPr/>
        </p:nvSpPr>
        <p:spPr bwMode="auto">
          <a:xfrm>
            <a:off x="504883" y="1561181"/>
            <a:ext cx="2047012" cy="29594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en-US" altLang="zh-CN" sz="2200" dirty="0" err="1">
                <a:solidFill>
                  <a:schemeClr val="tx1">
                    <a:lumMod val="75000"/>
                    <a:lumOff val="25000"/>
                  </a:schemeClr>
                </a:solidFill>
                <a:cs typeface="+mn-ea"/>
                <a:sym typeface="+mn-lt"/>
              </a:rPr>
              <a:t>Item_categories</a:t>
            </a:r>
            <a:endParaRPr lang="en-US" altLang="zh-CN" sz="2200" dirty="0">
              <a:solidFill>
                <a:schemeClr val="tx1">
                  <a:lumMod val="75000"/>
                  <a:lumOff val="25000"/>
                </a:schemeClr>
              </a:solidFill>
              <a:cs typeface="+mn-ea"/>
              <a:sym typeface="+mn-lt"/>
            </a:endParaRPr>
          </a:p>
        </p:txBody>
      </p:sp>
      <p:sp>
        <p:nvSpPr>
          <p:cNvPr id="8" name="矩形 7"/>
          <p:cNvSpPr>
            <a:spLocks noChangeArrowheads="1"/>
          </p:cNvSpPr>
          <p:nvPr/>
        </p:nvSpPr>
        <p:spPr bwMode="auto">
          <a:xfrm>
            <a:off x="2673486" y="1548042"/>
            <a:ext cx="2047012" cy="29594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en-US" altLang="zh-CN" sz="2200" dirty="0">
                <a:solidFill>
                  <a:schemeClr val="tx1">
                    <a:lumMod val="75000"/>
                    <a:lumOff val="25000"/>
                  </a:schemeClr>
                </a:solidFill>
                <a:cs typeface="+mn-ea"/>
                <a:sym typeface="+mn-lt"/>
              </a:rPr>
              <a:t>Items</a:t>
            </a:r>
          </a:p>
        </p:txBody>
      </p:sp>
      <p:sp>
        <p:nvSpPr>
          <p:cNvPr id="9" name="矩形 8"/>
          <p:cNvSpPr>
            <a:spLocks noChangeArrowheads="1"/>
          </p:cNvSpPr>
          <p:nvPr/>
        </p:nvSpPr>
        <p:spPr bwMode="auto">
          <a:xfrm>
            <a:off x="5223934" y="1558778"/>
            <a:ext cx="2047012" cy="29594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en-US" altLang="zh-CN" sz="2200" dirty="0">
                <a:solidFill>
                  <a:schemeClr val="tx1">
                    <a:lumMod val="75000"/>
                    <a:lumOff val="25000"/>
                  </a:schemeClr>
                </a:solidFill>
                <a:cs typeface="+mn-ea"/>
                <a:sym typeface="+mn-lt"/>
              </a:rPr>
              <a:t>Shops</a:t>
            </a:r>
            <a:endParaRPr lang="en-US" altLang="zh-CN" sz="2200" cap="all" dirty="0">
              <a:solidFill>
                <a:schemeClr val="tx1">
                  <a:lumMod val="75000"/>
                  <a:lumOff val="25000"/>
                </a:schemeClr>
              </a:solidFill>
              <a:cs typeface="+mn-ea"/>
              <a:sym typeface="+mn-lt"/>
            </a:endParaRPr>
          </a:p>
        </p:txBody>
      </p:sp>
      <p:sp>
        <p:nvSpPr>
          <p:cNvPr id="10" name="矩形 9"/>
          <p:cNvSpPr>
            <a:spLocks noChangeArrowheads="1"/>
          </p:cNvSpPr>
          <p:nvPr/>
        </p:nvSpPr>
        <p:spPr bwMode="auto">
          <a:xfrm>
            <a:off x="7460010" y="1526452"/>
            <a:ext cx="2047012" cy="29594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en-US" altLang="zh-CN" sz="2200" dirty="0" err="1">
                <a:solidFill>
                  <a:schemeClr val="tx1">
                    <a:lumMod val="75000"/>
                    <a:lumOff val="25000"/>
                  </a:schemeClr>
                </a:solidFill>
                <a:cs typeface="+mn-ea"/>
                <a:sym typeface="+mn-lt"/>
              </a:rPr>
              <a:t>Sales_train</a:t>
            </a:r>
            <a:endParaRPr lang="en-US" altLang="zh-CN" sz="2200" dirty="0">
              <a:solidFill>
                <a:schemeClr val="tx1">
                  <a:lumMod val="75000"/>
                  <a:lumOff val="25000"/>
                </a:schemeClr>
              </a:solidFill>
              <a:cs typeface="+mn-ea"/>
              <a:sym typeface="+mn-lt"/>
            </a:endParaRPr>
          </a:p>
        </p:txBody>
      </p:sp>
      <p:cxnSp>
        <p:nvCxnSpPr>
          <p:cNvPr id="11" name="直接连接符 14"/>
          <p:cNvCxnSpPr/>
          <p:nvPr/>
        </p:nvCxnSpPr>
        <p:spPr>
          <a:xfrm>
            <a:off x="542140" y="1990835"/>
            <a:ext cx="2052561" cy="0"/>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5"/>
          <p:cNvCxnSpPr/>
          <p:nvPr/>
        </p:nvCxnSpPr>
        <p:spPr>
          <a:xfrm>
            <a:off x="2710743" y="1977696"/>
            <a:ext cx="2052561" cy="0"/>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6"/>
          <p:cNvCxnSpPr/>
          <p:nvPr/>
        </p:nvCxnSpPr>
        <p:spPr>
          <a:xfrm>
            <a:off x="5261191" y="1988432"/>
            <a:ext cx="2052561" cy="0"/>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7"/>
          <p:cNvCxnSpPr/>
          <p:nvPr/>
        </p:nvCxnSpPr>
        <p:spPr>
          <a:xfrm>
            <a:off x="7497267" y="1956106"/>
            <a:ext cx="2052561" cy="0"/>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矩形 14"/>
          <p:cNvSpPr>
            <a:spLocks noChangeArrowheads="1"/>
          </p:cNvSpPr>
          <p:nvPr/>
        </p:nvSpPr>
        <p:spPr bwMode="auto">
          <a:xfrm>
            <a:off x="504884" y="1082291"/>
            <a:ext cx="752090" cy="4310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en-US" altLang="zh-CN" sz="2800" cap="all" dirty="0">
                <a:solidFill>
                  <a:schemeClr val="tx1">
                    <a:lumMod val="75000"/>
                    <a:lumOff val="25000"/>
                  </a:schemeClr>
                </a:solidFill>
                <a:cs typeface="+mn-ea"/>
                <a:sym typeface="+mn-lt"/>
              </a:rPr>
              <a:t>01.</a:t>
            </a:r>
          </a:p>
        </p:txBody>
      </p:sp>
      <p:sp>
        <p:nvSpPr>
          <p:cNvPr id="16" name="矩形 15"/>
          <p:cNvSpPr>
            <a:spLocks noChangeArrowheads="1"/>
          </p:cNvSpPr>
          <p:nvPr/>
        </p:nvSpPr>
        <p:spPr bwMode="auto">
          <a:xfrm>
            <a:off x="2673487" y="1069152"/>
            <a:ext cx="752090" cy="4310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en-US" altLang="zh-CN" sz="2800" cap="all" dirty="0">
                <a:solidFill>
                  <a:schemeClr val="tx1">
                    <a:lumMod val="75000"/>
                    <a:lumOff val="25000"/>
                  </a:schemeClr>
                </a:solidFill>
                <a:cs typeface="+mn-ea"/>
                <a:sym typeface="+mn-lt"/>
              </a:rPr>
              <a:t>02.</a:t>
            </a:r>
          </a:p>
        </p:txBody>
      </p:sp>
      <p:sp>
        <p:nvSpPr>
          <p:cNvPr id="17" name="矩形 16"/>
          <p:cNvSpPr>
            <a:spLocks noChangeArrowheads="1"/>
          </p:cNvSpPr>
          <p:nvPr/>
        </p:nvSpPr>
        <p:spPr bwMode="auto">
          <a:xfrm>
            <a:off x="5223935" y="1079888"/>
            <a:ext cx="752090" cy="4310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en-US" altLang="zh-CN" sz="2800" cap="all" dirty="0">
                <a:solidFill>
                  <a:schemeClr val="tx1">
                    <a:lumMod val="75000"/>
                    <a:lumOff val="25000"/>
                  </a:schemeClr>
                </a:solidFill>
                <a:cs typeface="+mn-ea"/>
                <a:sym typeface="+mn-lt"/>
              </a:rPr>
              <a:t>03.</a:t>
            </a:r>
          </a:p>
        </p:txBody>
      </p:sp>
      <p:sp>
        <p:nvSpPr>
          <p:cNvPr id="18" name="矩形 17"/>
          <p:cNvSpPr>
            <a:spLocks noChangeArrowheads="1"/>
          </p:cNvSpPr>
          <p:nvPr/>
        </p:nvSpPr>
        <p:spPr bwMode="auto">
          <a:xfrm>
            <a:off x="7460011" y="1047562"/>
            <a:ext cx="752090" cy="4310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en-US" altLang="zh-CN" sz="2800" cap="all" dirty="0">
                <a:solidFill>
                  <a:schemeClr val="tx1">
                    <a:lumMod val="75000"/>
                    <a:lumOff val="25000"/>
                  </a:schemeClr>
                </a:solidFill>
                <a:cs typeface="+mn-ea"/>
                <a:sym typeface="+mn-lt"/>
              </a:rPr>
              <a:t>04.</a:t>
            </a:r>
          </a:p>
        </p:txBody>
      </p:sp>
      <p:sp>
        <p:nvSpPr>
          <p:cNvPr id="63" name="文本框 62"/>
          <p:cNvSpPr txBox="1"/>
          <p:nvPr/>
        </p:nvSpPr>
        <p:spPr>
          <a:xfrm>
            <a:off x="1195979" y="97666"/>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数据概览</a:t>
            </a:r>
          </a:p>
        </p:txBody>
      </p:sp>
      <p:graphicFrame>
        <p:nvGraphicFramePr>
          <p:cNvPr id="4" name="表格 3">
            <a:extLst>
              <a:ext uri="{FF2B5EF4-FFF2-40B4-BE49-F238E27FC236}">
                <a16:creationId xmlns:a16="http://schemas.microsoft.com/office/drawing/2014/main" id="{4BD470DD-5045-4FC9-BEBD-637C667DCD5F}"/>
              </a:ext>
            </a:extLst>
          </p:cNvPr>
          <p:cNvGraphicFramePr>
            <a:graphicFrameLocks noGrp="1"/>
          </p:cNvGraphicFramePr>
          <p:nvPr>
            <p:extLst>
              <p:ext uri="{D42A27DB-BD31-4B8C-83A1-F6EECF244321}">
                <p14:modId xmlns:p14="http://schemas.microsoft.com/office/powerpoint/2010/main" val="504764921"/>
              </p:ext>
            </p:extLst>
          </p:nvPr>
        </p:nvGraphicFramePr>
        <p:xfrm>
          <a:off x="463176" y="2203166"/>
          <a:ext cx="1973181" cy="3547100"/>
        </p:xfrm>
        <a:graphic>
          <a:graphicData uri="http://schemas.openxmlformats.org/drawingml/2006/table">
            <a:tbl>
              <a:tblPr>
                <a:effectLst>
                  <a:outerShdw blurRad="50800" dist="38100" dir="16200000" rotWithShape="0">
                    <a:prstClr val="black">
                      <a:alpha val="40000"/>
                    </a:prstClr>
                  </a:outerShdw>
                </a:effectLst>
                <a:tableStyleId>{BC89EF96-8CEA-46FF-86C4-4CE0E7609802}</a:tableStyleId>
              </a:tblPr>
              <a:tblGrid>
                <a:gridCol w="1283919">
                  <a:extLst>
                    <a:ext uri="{9D8B030D-6E8A-4147-A177-3AD203B41FA5}">
                      <a16:colId xmlns:a16="http://schemas.microsoft.com/office/drawing/2014/main" val="1230121153"/>
                    </a:ext>
                  </a:extLst>
                </a:gridCol>
                <a:gridCol w="689262">
                  <a:extLst>
                    <a:ext uri="{9D8B030D-6E8A-4147-A177-3AD203B41FA5}">
                      <a16:colId xmlns:a16="http://schemas.microsoft.com/office/drawing/2014/main" val="2264037248"/>
                    </a:ext>
                  </a:extLst>
                </a:gridCol>
              </a:tblGrid>
              <a:tr h="436983">
                <a:tc>
                  <a:txBody>
                    <a:bodyPr/>
                    <a:lstStyle/>
                    <a:p>
                      <a:pPr algn="ctr" fontAlgn="ctr"/>
                      <a:r>
                        <a:rPr lang="en-US" sz="1050" b="0" u="none" strike="noStrike" dirty="0" err="1">
                          <a:solidFill>
                            <a:srgbClr val="000000"/>
                          </a:solidFill>
                          <a:effectLst/>
                          <a:latin typeface="黑体" panose="02010609060101010101" pitchFamily="49" charset="-122"/>
                          <a:ea typeface="黑体" panose="02010609060101010101" pitchFamily="49" charset="-122"/>
                        </a:rPr>
                        <a:t>item_category_name</a:t>
                      </a:r>
                      <a:endParaRPr lang="en-US" sz="1050" b="0" i="0" u="none" strike="noStrike" dirty="0">
                        <a:solidFill>
                          <a:srgbClr val="000000"/>
                        </a:solidFill>
                        <a:effectLst/>
                        <a:latin typeface="黑体" panose="02010609060101010101" pitchFamily="49" charset="-122"/>
                        <a:ea typeface="黑体" panose="02010609060101010101" pitchFamily="49" charset="-122"/>
                      </a:endParaRPr>
                    </a:p>
                  </a:txBody>
                  <a:tcPr marL="2980" marR="2980" marT="2980" marB="0" anchor="ctr"/>
                </a:tc>
                <a:tc>
                  <a:txBody>
                    <a:bodyPr/>
                    <a:lstStyle/>
                    <a:p>
                      <a:pPr algn="ctr" fontAlgn="ctr"/>
                      <a:r>
                        <a:rPr lang="en-US" sz="1050" b="0" u="none" strike="noStrike" dirty="0" err="1">
                          <a:solidFill>
                            <a:srgbClr val="000000"/>
                          </a:solidFill>
                          <a:effectLst/>
                          <a:latin typeface="黑体" panose="02010609060101010101" pitchFamily="49" charset="-122"/>
                          <a:ea typeface="黑体" panose="02010609060101010101" pitchFamily="49" charset="-122"/>
                        </a:rPr>
                        <a:t>item_category_id</a:t>
                      </a:r>
                      <a:endParaRPr lang="en-US" sz="1050" b="0" i="0" u="none" strike="noStrike" dirty="0">
                        <a:solidFill>
                          <a:srgbClr val="000000"/>
                        </a:solidFill>
                        <a:effectLst/>
                        <a:latin typeface="黑体" panose="02010609060101010101" pitchFamily="49" charset="-122"/>
                        <a:ea typeface="黑体" panose="02010609060101010101" pitchFamily="49" charset="-122"/>
                      </a:endParaRPr>
                    </a:p>
                  </a:txBody>
                  <a:tcPr marL="2980" marR="2980" marT="2980" marB="0" anchor="ctr"/>
                </a:tc>
                <a:extLst>
                  <a:ext uri="{0D108BD9-81ED-4DB2-BD59-A6C34878D82A}">
                    <a16:rowId xmlns:a16="http://schemas.microsoft.com/office/drawing/2014/main" val="2792655427"/>
                  </a:ext>
                </a:extLst>
              </a:tr>
              <a:tr h="488219">
                <a:tc>
                  <a:txBody>
                    <a:bodyPr/>
                    <a:lstStyle/>
                    <a:p>
                      <a:pPr algn="ctr" fontAlgn="ctr"/>
                      <a:r>
                        <a:rPr lang="en-US" altLang="zh-TW" sz="900" b="0" u="none" strike="noStrike" dirty="0">
                          <a:solidFill>
                            <a:srgbClr val="000000"/>
                          </a:solidFill>
                          <a:effectLst/>
                        </a:rPr>
                        <a:t>PC - </a:t>
                      </a:r>
                      <a:r>
                        <a:rPr lang="zh-TW" altLang="en-US" sz="900" b="0" u="none" strike="noStrike" dirty="0">
                          <a:solidFill>
                            <a:srgbClr val="000000"/>
                          </a:solidFill>
                          <a:effectLst/>
                        </a:rPr>
                        <a:t>袚邪褉薪懈褌褍褉褘</a:t>
                      </a:r>
                      <a:r>
                        <a:rPr lang="en-US" altLang="zh-TW" sz="900" b="0" u="none" strike="noStrike" dirty="0">
                          <a:solidFill>
                            <a:srgbClr val="000000"/>
                          </a:solidFill>
                          <a:effectLst/>
                        </a:rPr>
                        <a:t>/</a:t>
                      </a:r>
                      <a:r>
                        <a:rPr lang="zh-TW" altLang="en-US" sz="900" b="0" u="none" strike="noStrike" dirty="0">
                          <a:solidFill>
                            <a:srgbClr val="000000"/>
                          </a:solidFill>
                          <a:effectLst/>
                        </a:rPr>
                        <a:t>袧邪褍褕薪懈泻懈</a:t>
                      </a:r>
                      <a:endParaRPr lang="zh-TW"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2980" marR="2980" marT="2980" marB="0" anchor="ctr"/>
                </a:tc>
                <a:tc>
                  <a:txBody>
                    <a:bodyPr/>
                    <a:lstStyle/>
                    <a:p>
                      <a:pPr algn="ctr" fontAlgn="ctr"/>
                      <a:r>
                        <a:rPr lang="en-US" altLang="zh-CN" sz="900" b="0" u="none" strike="noStrike" dirty="0">
                          <a:solidFill>
                            <a:srgbClr val="000000"/>
                          </a:solidFill>
                          <a:effectLst/>
                        </a:rPr>
                        <a:t>0</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2980" marR="2980" marT="2980" marB="0" anchor="ctr"/>
                </a:tc>
                <a:extLst>
                  <a:ext uri="{0D108BD9-81ED-4DB2-BD59-A6C34878D82A}">
                    <a16:rowId xmlns:a16="http://schemas.microsoft.com/office/drawing/2014/main" val="3384636629"/>
                  </a:ext>
                </a:extLst>
              </a:tr>
              <a:tr h="436983">
                <a:tc>
                  <a:txBody>
                    <a:bodyPr/>
                    <a:lstStyle/>
                    <a:p>
                      <a:pPr algn="ctr" fontAlgn="ctr"/>
                      <a:r>
                        <a:rPr lang="zh-TW" altLang="en-US" sz="900" b="0" u="none" strike="noStrike" dirty="0">
                          <a:solidFill>
                            <a:srgbClr val="000000"/>
                          </a:solidFill>
                          <a:effectLst/>
                        </a:rPr>
                        <a:t>袗泻褋械褋褋褍邪褉褘 </a:t>
                      </a:r>
                      <a:r>
                        <a:rPr lang="en-US" altLang="zh-TW" sz="900" b="0" u="none" strike="noStrike" dirty="0">
                          <a:solidFill>
                            <a:srgbClr val="000000"/>
                          </a:solidFill>
                          <a:effectLst/>
                        </a:rPr>
                        <a:t>- PS2</a:t>
                      </a:r>
                      <a:endParaRPr lang="en-US" altLang="zh-TW" sz="900" b="0" i="0" u="none" strike="noStrike" dirty="0">
                        <a:solidFill>
                          <a:srgbClr val="000000"/>
                        </a:solidFill>
                        <a:effectLst/>
                        <a:latin typeface="等线" panose="02010600030101010101" pitchFamily="2" charset="-122"/>
                        <a:ea typeface="等线" panose="02010600030101010101" pitchFamily="2" charset="-122"/>
                      </a:endParaRPr>
                    </a:p>
                  </a:txBody>
                  <a:tcPr marL="2980" marR="2980" marT="2980" marB="0" anchor="ctr"/>
                </a:tc>
                <a:tc>
                  <a:txBody>
                    <a:bodyPr/>
                    <a:lstStyle/>
                    <a:p>
                      <a:pPr algn="ctr" fontAlgn="ctr"/>
                      <a:r>
                        <a:rPr lang="en-US" altLang="zh-CN" sz="900" b="0" u="none" strike="noStrike" dirty="0">
                          <a:solidFill>
                            <a:srgbClr val="000000"/>
                          </a:solidFill>
                          <a:effectLst/>
                        </a:rPr>
                        <a:t>1</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2980" marR="2980" marT="2980" marB="0" anchor="ctr"/>
                </a:tc>
                <a:extLst>
                  <a:ext uri="{0D108BD9-81ED-4DB2-BD59-A6C34878D82A}">
                    <a16:rowId xmlns:a16="http://schemas.microsoft.com/office/drawing/2014/main" val="472397167"/>
                  </a:ext>
                </a:extLst>
              </a:tr>
              <a:tr h="436983">
                <a:tc>
                  <a:txBody>
                    <a:bodyPr/>
                    <a:lstStyle/>
                    <a:p>
                      <a:pPr algn="ctr" fontAlgn="ctr"/>
                      <a:r>
                        <a:rPr lang="zh-TW" altLang="en-US" sz="900" b="0" u="none" strike="noStrike" dirty="0">
                          <a:solidFill>
                            <a:srgbClr val="000000"/>
                          </a:solidFill>
                          <a:effectLst/>
                        </a:rPr>
                        <a:t>袗泻褋械褋褋褍邪褉褘 </a:t>
                      </a:r>
                      <a:r>
                        <a:rPr lang="en-US" altLang="zh-TW" sz="900" b="0" u="none" strike="noStrike" dirty="0">
                          <a:solidFill>
                            <a:srgbClr val="000000"/>
                          </a:solidFill>
                          <a:effectLst/>
                        </a:rPr>
                        <a:t>- PS3</a:t>
                      </a:r>
                      <a:endParaRPr lang="en-US" altLang="zh-TW" sz="900" b="0" i="0" u="none" strike="noStrike" dirty="0">
                        <a:solidFill>
                          <a:srgbClr val="000000"/>
                        </a:solidFill>
                        <a:effectLst/>
                        <a:latin typeface="等线" panose="02010600030101010101" pitchFamily="2" charset="-122"/>
                        <a:ea typeface="等线" panose="02010600030101010101" pitchFamily="2" charset="-122"/>
                      </a:endParaRPr>
                    </a:p>
                  </a:txBody>
                  <a:tcPr marL="2980" marR="2980" marT="2980" marB="0" anchor="ctr"/>
                </a:tc>
                <a:tc>
                  <a:txBody>
                    <a:bodyPr/>
                    <a:lstStyle/>
                    <a:p>
                      <a:pPr algn="ctr" fontAlgn="ctr"/>
                      <a:r>
                        <a:rPr lang="en-US" altLang="zh-CN" sz="900" b="0" u="none" strike="noStrike" dirty="0">
                          <a:solidFill>
                            <a:srgbClr val="000000"/>
                          </a:solidFill>
                          <a:effectLst/>
                        </a:rPr>
                        <a:t>2</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2980" marR="2980" marT="2980" marB="0" anchor="ctr"/>
                </a:tc>
                <a:extLst>
                  <a:ext uri="{0D108BD9-81ED-4DB2-BD59-A6C34878D82A}">
                    <a16:rowId xmlns:a16="http://schemas.microsoft.com/office/drawing/2014/main" val="2759231353"/>
                  </a:ext>
                </a:extLst>
              </a:tr>
              <a:tr h="436983">
                <a:tc>
                  <a:txBody>
                    <a:bodyPr/>
                    <a:lstStyle/>
                    <a:p>
                      <a:pPr algn="ctr" fontAlgn="ctr"/>
                      <a:r>
                        <a:rPr lang="zh-TW" altLang="en-US" sz="900" b="0" u="none" strike="noStrike" dirty="0">
                          <a:solidFill>
                            <a:srgbClr val="000000"/>
                          </a:solidFill>
                          <a:effectLst/>
                        </a:rPr>
                        <a:t>袗泻褋械褋褋褍邪褉褘 </a:t>
                      </a:r>
                      <a:r>
                        <a:rPr lang="en-US" altLang="zh-TW" sz="900" b="0" u="none" strike="noStrike" dirty="0">
                          <a:solidFill>
                            <a:srgbClr val="000000"/>
                          </a:solidFill>
                          <a:effectLst/>
                        </a:rPr>
                        <a:t>- PS4</a:t>
                      </a:r>
                      <a:endParaRPr lang="en-US" altLang="zh-TW" sz="900" b="0" i="0" u="none" strike="noStrike" dirty="0">
                        <a:solidFill>
                          <a:srgbClr val="000000"/>
                        </a:solidFill>
                        <a:effectLst/>
                        <a:latin typeface="等线" panose="02010600030101010101" pitchFamily="2" charset="-122"/>
                        <a:ea typeface="等线" panose="02010600030101010101" pitchFamily="2" charset="-122"/>
                      </a:endParaRPr>
                    </a:p>
                  </a:txBody>
                  <a:tcPr marL="2980" marR="2980" marT="2980" marB="0" anchor="ctr"/>
                </a:tc>
                <a:tc>
                  <a:txBody>
                    <a:bodyPr/>
                    <a:lstStyle/>
                    <a:p>
                      <a:pPr algn="ctr" fontAlgn="ctr"/>
                      <a:r>
                        <a:rPr lang="en-US" altLang="zh-CN" sz="900" b="0" u="none" strike="noStrike" dirty="0">
                          <a:solidFill>
                            <a:srgbClr val="000000"/>
                          </a:solidFill>
                          <a:effectLst/>
                        </a:rPr>
                        <a:t>3</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2980" marR="2980" marT="2980" marB="0" anchor="ctr"/>
                </a:tc>
                <a:extLst>
                  <a:ext uri="{0D108BD9-81ED-4DB2-BD59-A6C34878D82A}">
                    <a16:rowId xmlns:a16="http://schemas.microsoft.com/office/drawing/2014/main" val="1489717410"/>
                  </a:ext>
                </a:extLst>
              </a:tr>
              <a:tr h="436983">
                <a:tc>
                  <a:txBody>
                    <a:bodyPr/>
                    <a:lstStyle/>
                    <a:p>
                      <a:pPr algn="ctr" fontAlgn="ctr"/>
                      <a:r>
                        <a:rPr lang="zh-TW" altLang="en-US" sz="900" b="0" u="none" strike="noStrike" dirty="0">
                          <a:solidFill>
                            <a:srgbClr val="000000"/>
                          </a:solidFill>
                          <a:effectLst/>
                        </a:rPr>
                        <a:t>袗泻褋械褋褋褍邪褉褘 </a:t>
                      </a:r>
                      <a:r>
                        <a:rPr lang="en-US" altLang="zh-TW" sz="900" b="0" u="none" strike="noStrike" dirty="0">
                          <a:solidFill>
                            <a:srgbClr val="000000"/>
                          </a:solidFill>
                          <a:effectLst/>
                        </a:rPr>
                        <a:t>- PSP</a:t>
                      </a:r>
                      <a:endParaRPr lang="en-US" altLang="zh-TW" sz="900" b="0" i="0" u="none" strike="noStrike" dirty="0">
                        <a:solidFill>
                          <a:srgbClr val="000000"/>
                        </a:solidFill>
                        <a:effectLst/>
                        <a:latin typeface="等线" panose="02010600030101010101" pitchFamily="2" charset="-122"/>
                        <a:ea typeface="等线" panose="02010600030101010101" pitchFamily="2" charset="-122"/>
                      </a:endParaRPr>
                    </a:p>
                  </a:txBody>
                  <a:tcPr marL="2980" marR="2980" marT="2980" marB="0" anchor="ctr"/>
                </a:tc>
                <a:tc>
                  <a:txBody>
                    <a:bodyPr/>
                    <a:lstStyle/>
                    <a:p>
                      <a:pPr algn="ctr" fontAlgn="ctr"/>
                      <a:r>
                        <a:rPr lang="en-US" altLang="zh-CN" sz="900" b="0" u="none" strike="noStrike" dirty="0">
                          <a:solidFill>
                            <a:srgbClr val="000000"/>
                          </a:solidFill>
                          <a:effectLst/>
                        </a:rPr>
                        <a:t>4</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2980" marR="2980" marT="2980" marB="0" anchor="ctr"/>
                </a:tc>
                <a:extLst>
                  <a:ext uri="{0D108BD9-81ED-4DB2-BD59-A6C34878D82A}">
                    <a16:rowId xmlns:a16="http://schemas.microsoft.com/office/drawing/2014/main" val="729001273"/>
                  </a:ext>
                </a:extLst>
              </a:tr>
              <a:tr h="436983">
                <a:tc>
                  <a:txBody>
                    <a:bodyPr/>
                    <a:lstStyle/>
                    <a:p>
                      <a:pPr algn="ctr" fontAlgn="ctr"/>
                      <a:r>
                        <a:rPr lang="zh-TW" altLang="en-US" sz="900" b="0" u="none" strike="noStrike" dirty="0">
                          <a:solidFill>
                            <a:srgbClr val="000000"/>
                          </a:solidFill>
                          <a:effectLst/>
                        </a:rPr>
                        <a:t>袗泻褋械褋褋褍邪褉褘 </a:t>
                      </a:r>
                      <a:r>
                        <a:rPr lang="en-US" altLang="zh-TW" sz="900" b="0" u="none" strike="noStrike" dirty="0">
                          <a:solidFill>
                            <a:srgbClr val="000000"/>
                          </a:solidFill>
                          <a:effectLst/>
                        </a:rPr>
                        <a:t>- </a:t>
                      </a:r>
                      <a:r>
                        <a:rPr lang="en-US" altLang="zh-TW" sz="900" b="0" u="none" strike="noStrike" dirty="0" err="1">
                          <a:solidFill>
                            <a:srgbClr val="000000"/>
                          </a:solidFill>
                          <a:effectLst/>
                        </a:rPr>
                        <a:t>PSVita</a:t>
                      </a:r>
                      <a:endParaRPr lang="en-US" altLang="zh-TW" sz="900" b="0" i="0" u="none" strike="noStrike" dirty="0">
                        <a:solidFill>
                          <a:srgbClr val="000000"/>
                        </a:solidFill>
                        <a:effectLst/>
                        <a:latin typeface="等线" panose="02010600030101010101" pitchFamily="2" charset="-122"/>
                        <a:ea typeface="等线" panose="02010600030101010101" pitchFamily="2" charset="-122"/>
                      </a:endParaRPr>
                    </a:p>
                  </a:txBody>
                  <a:tcPr marL="2980" marR="2980" marT="2980" marB="0" anchor="ctr"/>
                </a:tc>
                <a:tc>
                  <a:txBody>
                    <a:bodyPr/>
                    <a:lstStyle/>
                    <a:p>
                      <a:pPr algn="ctr" fontAlgn="ctr"/>
                      <a:r>
                        <a:rPr lang="en-US" altLang="zh-CN" sz="900" b="0" u="none" strike="noStrike" dirty="0">
                          <a:solidFill>
                            <a:srgbClr val="000000"/>
                          </a:solidFill>
                          <a:effectLst/>
                        </a:rPr>
                        <a:t>5</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2980" marR="2980" marT="2980" marB="0" anchor="ctr"/>
                </a:tc>
                <a:extLst>
                  <a:ext uri="{0D108BD9-81ED-4DB2-BD59-A6C34878D82A}">
                    <a16:rowId xmlns:a16="http://schemas.microsoft.com/office/drawing/2014/main" val="1679638992"/>
                  </a:ext>
                </a:extLst>
              </a:tr>
              <a:tr h="436983">
                <a:tc>
                  <a:txBody>
                    <a:bodyPr/>
                    <a:lstStyle/>
                    <a:p>
                      <a:pPr algn="ctr" fontAlgn="ctr"/>
                      <a:r>
                        <a:rPr lang="zh-TW" altLang="en-US" sz="900" b="0" u="none" strike="noStrike" dirty="0">
                          <a:solidFill>
                            <a:srgbClr val="000000"/>
                          </a:solidFill>
                          <a:effectLst/>
                        </a:rPr>
                        <a:t>袗泻褋械褋褋褍邪褉褘 </a:t>
                      </a:r>
                      <a:r>
                        <a:rPr lang="en-US" altLang="zh-TW" sz="900" b="0" u="none" strike="noStrike" dirty="0">
                          <a:solidFill>
                            <a:srgbClr val="000000"/>
                          </a:solidFill>
                          <a:effectLst/>
                        </a:rPr>
                        <a:t>- XBOX 360</a:t>
                      </a:r>
                      <a:endParaRPr lang="en-US" altLang="zh-TW" sz="900" b="0" i="0" u="none" strike="noStrike" dirty="0">
                        <a:solidFill>
                          <a:srgbClr val="000000"/>
                        </a:solidFill>
                        <a:effectLst/>
                        <a:latin typeface="等线" panose="02010600030101010101" pitchFamily="2" charset="-122"/>
                        <a:ea typeface="等线" panose="02010600030101010101" pitchFamily="2" charset="-122"/>
                      </a:endParaRPr>
                    </a:p>
                  </a:txBody>
                  <a:tcPr marL="2980" marR="2980" marT="2980" marB="0" anchor="ctr"/>
                </a:tc>
                <a:tc>
                  <a:txBody>
                    <a:bodyPr/>
                    <a:lstStyle/>
                    <a:p>
                      <a:pPr algn="ctr" fontAlgn="ctr"/>
                      <a:r>
                        <a:rPr lang="en-US" altLang="zh-CN" sz="900" b="0" u="none" strike="noStrike" dirty="0">
                          <a:solidFill>
                            <a:srgbClr val="000000"/>
                          </a:solidFill>
                          <a:effectLst/>
                        </a:rPr>
                        <a:t>6</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2980" marR="2980" marT="2980" marB="0" anchor="ctr"/>
                </a:tc>
                <a:extLst>
                  <a:ext uri="{0D108BD9-81ED-4DB2-BD59-A6C34878D82A}">
                    <a16:rowId xmlns:a16="http://schemas.microsoft.com/office/drawing/2014/main" val="3369447137"/>
                  </a:ext>
                </a:extLst>
              </a:tr>
            </a:tbl>
          </a:graphicData>
        </a:graphic>
      </p:graphicFrame>
      <p:graphicFrame>
        <p:nvGraphicFramePr>
          <p:cNvPr id="6" name="表格 5">
            <a:extLst>
              <a:ext uri="{FF2B5EF4-FFF2-40B4-BE49-F238E27FC236}">
                <a16:creationId xmlns:a16="http://schemas.microsoft.com/office/drawing/2014/main" id="{C37B8BF6-25ED-4707-8C3B-07F383C3DF3B}"/>
              </a:ext>
            </a:extLst>
          </p:cNvPr>
          <p:cNvGraphicFramePr>
            <a:graphicFrameLocks noGrp="1"/>
          </p:cNvGraphicFramePr>
          <p:nvPr>
            <p:extLst>
              <p:ext uri="{D42A27DB-BD31-4B8C-83A1-F6EECF244321}">
                <p14:modId xmlns:p14="http://schemas.microsoft.com/office/powerpoint/2010/main" val="3792051407"/>
              </p:ext>
            </p:extLst>
          </p:nvPr>
        </p:nvGraphicFramePr>
        <p:xfrm>
          <a:off x="2673486" y="2197029"/>
          <a:ext cx="2303548" cy="3540098"/>
        </p:xfrm>
        <a:graphic>
          <a:graphicData uri="http://schemas.openxmlformats.org/drawingml/2006/table">
            <a:tbl>
              <a:tblPr>
                <a:effectLst>
                  <a:outerShdw blurRad="63500" sx="102000" sy="102000" algn="ctr" rotWithShape="0">
                    <a:prstClr val="black">
                      <a:alpha val="40000"/>
                    </a:prstClr>
                  </a:outerShdw>
                </a:effectLst>
                <a:tableStyleId>{BC89EF96-8CEA-46FF-86C4-4CE0E7609802}</a:tableStyleId>
              </a:tblPr>
              <a:tblGrid>
                <a:gridCol w="1416123">
                  <a:extLst>
                    <a:ext uri="{9D8B030D-6E8A-4147-A177-3AD203B41FA5}">
                      <a16:colId xmlns:a16="http://schemas.microsoft.com/office/drawing/2014/main" val="179159581"/>
                    </a:ext>
                  </a:extLst>
                </a:gridCol>
                <a:gridCol w="430154">
                  <a:extLst>
                    <a:ext uri="{9D8B030D-6E8A-4147-A177-3AD203B41FA5}">
                      <a16:colId xmlns:a16="http://schemas.microsoft.com/office/drawing/2014/main" val="2081457070"/>
                    </a:ext>
                  </a:extLst>
                </a:gridCol>
                <a:gridCol w="457271">
                  <a:extLst>
                    <a:ext uri="{9D8B030D-6E8A-4147-A177-3AD203B41FA5}">
                      <a16:colId xmlns:a16="http://schemas.microsoft.com/office/drawing/2014/main" val="3961825212"/>
                    </a:ext>
                  </a:extLst>
                </a:gridCol>
              </a:tblGrid>
              <a:tr h="575371">
                <a:tc>
                  <a:txBody>
                    <a:bodyPr/>
                    <a:lstStyle/>
                    <a:p>
                      <a:pPr algn="ctr" fontAlgn="ctr"/>
                      <a:r>
                        <a:rPr lang="en-US" sz="1050" b="0" u="none" strike="noStrike" kern="1200" dirty="0" err="1">
                          <a:solidFill>
                            <a:srgbClr val="000000"/>
                          </a:solidFill>
                          <a:effectLst/>
                          <a:latin typeface="黑体" panose="02010609060101010101" pitchFamily="49" charset="-122"/>
                          <a:ea typeface="黑体" panose="02010609060101010101" pitchFamily="49" charset="-122"/>
                          <a:cs typeface="+mn-cs"/>
                        </a:rPr>
                        <a:t>item_name</a:t>
                      </a:r>
                      <a:endParaRPr lang="en-US" sz="1050" b="0" u="none" strike="noStrike" kern="1200" dirty="0">
                        <a:solidFill>
                          <a:srgbClr val="000000"/>
                        </a:solidFill>
                        <a:effectLst/>
                        <a:latin typeface="黑体" panose="02010609060101010101" pitchFamily="49" charset="-122"/>
                        <a:ea typeface="黑体" panose="02010609060101010101" pitchFamily="49" charset="-122"/>
                        <a:cs typeface="+mn-cs"/>
                      </a:endParaRPr>
                    </a:p>
                  </a:txBody>
                  <a:tcPr marL="2563" marR="2563" marT="2563" marB="0" anchor="ctr"/>
                </a:tc>
                <a:tc>
                  <a:txBody>
                    <a:bodyPr/>
                    <a:lstStyle/>
                    <a:p>
                      <a:pPr algn="ctr" fontAlgn="ctr"/>
                      <a:r>
                        <a:rPr lang="en-US" sz="1050" b="0" u="none" strike="noStrike" kern="1200" dirty="0" err="1">
                          <a:solidFill>
                            <a:srgbClr val="000000"/>
                          </a:solidFill>
                          <a:effectLst/>
                          <a:latin typeface="黑体" panose="02010609060101010101" pitchFamily="49" charset="-122"/>
                          <a:ea typeface="黑体" panose="02010609060101010101" pitchFamily="49" charset="-122"/>
                          <a:cs typeface="+mn-cs"/>
                        </a:rPr>
                        <a:t>item_id</a:t>
                      </a:r>
                      <a:endParaRPr lang="en-US" sz="1050" b="0" u="none" strike="noStrike" kern="1200" dirty="0">
                        <a:solidFill>
                          <a:srgbClr val="000000"/>
                        </a:solidFill>
                        <a:effectLst/>
                        <a:latin typeface="黑体" panose="02010609060101010101" pitchFamily="49" charset="-122"/>
                        <a:ea typeface="黑体" panose="02010609060101010101" pitchFamily="49" charset="-122"/>
                        <a:cs typeface="+mn-cs"/>
                      </a:endParaRPr>
                    </a:p>
                  </a:txBody>
                  <a:tcPr marL="2563" marR="2563" marT="2563" marB="0" anchor="ctr"/>
                </a:tc>
                <a:tc>
                  <a:txBody>
                    <a:bodyPr/>
                    <a:lstStyle/>
                    <a:p>
                      <a:pPr algn="ctr" fontAlgn="ctr"/>
                      <a:r>
                        <a:rPr lang="en-US" sz="1050" b="0" u="none" strike="noStrike" kern="1200" dirty="0" err="1">
                          <a:solidFill>
                            <a:srgbClr val="000000"/>
                          </a:solidFill>
                          <a:effectLst/>
                          <a:latin typeface="黑体" panose="02010609060101010101" pitchFamily="49" charset="-122"/>
                          <a:ea typeface="黑体" panose="02010609060101010101" pitchFamily="49" charset="-122"/>
                          <a:cs typeface="+mn-cs"/>
                        </a:rPr>
                        <a:t>item_category_id</a:t>
                      </a:r>
                      <a:endParaRPr lang="en-US" sz="1050" b="0" u="none" strike="noStrike" kern="1200" dirty="0">
                        <a:solidFill>
                          <a:srgbClr val="000000"/>
                        </a:solidFill>
                        <a:effectLst/>
                        <a:latin typeface="黑体" panose="02010609060101010101" pitchFamily="49" charset="-122"/>
                        <a:ea typeface="黑体" panose="02010609060101010101" pitchFamily="49" charset="-122"/>
                        <a:cs typeface="+mn-cs"/>
                      </a:endParaRPr>
                    </a:p>
                  </a:txBody>
                  <a:tcPr marL="2563" marR="2563" marT="2563" marB="0" anchor="ctr"/>
                </a:tc>
                <a:extLst>
                  <a:ext uri="{0D108BD9-81ED-4DB2-BD59-A6C34878D82A}">
                    <a16:rowId xmlns:a16="http://schemas.microsoft.com/office/drawing/2014/main" val="4168046679"/>
                  </a:ext>
                </a:extLst>
              </a:tr>
              <a:tr h="493612">
                <a:tc>
                  <a:txBody>
                    <a:bodyPr/>
                    <a:lstStyle/>
                    <a:p>
                      <a:pPr algn="ctr" fontAlgn="ctr"/>
                      <a:r>
                        <a:rPr lang="en-US" altLang="zh-TW" sz="900" b="0" u="none" strike="noStrike" kern="1200" dirty="0">
                          <a:solidFill>
                            <a:srgbClr val="000000"/>
                          </a:solidFill>
                          <a:effectLst/>
                          <a:latin typeface="+mn-lt"/>
                          <a:ea typeface="+mn-ea"/>
                          <a:cs typeface="+mn-cs"/>
                        </a:rPr>
                        <a:t>! </a:t>
                      </a:r>
                      <a:r>
                        <a:rPr lang="zh-TW" altLang="en-US" sz="900" b="0" u="none" strike="noStrike" kern="1200" dirty="0">
                          <a:solidFill>
                            <a:srgbClr val="000000"/>
                          </a:solidFill>
                          <a:effectLst/>
                          <a:latin typeface="+mn-lt"/>
                          <a:ea typeface="+mn-ea"/>
                          <a:cs typeface="+mn-cs"/>
                        </a:rPr>
                        <a:t>袙袨 袙袥袗小孝袠 袧袗袙袗袞袛袝袧袠携 </a:t>
                      </a:r>
                      <a:r>
                        <a:rPr lang="en-US" altLang="zh-TW" sz="900" b="0" u="none" strike="noStrike" kern="1200" dirty="0">
                          <a:solidFill>
                            <a:srgbClr val="000000"/>
                          </a:solidFill>
                          <a:effectLst/>
                          <a:latin typeface="+mn-lt"/>
                          <a:ea typeface="+mn-ea"/>
                          <a:cs typeface="+mn-cs"/>
                        </a:rPr>
                        <a:t>(</a:t>
                      </a:r>
                      <a:r>
                        <a:rPr lang="zh-TW" altLang="en-US" sz="900" b="0" u="none" strike="noStrike" kern="1200" dirty="0">
                          <a:solidFill>
                            <a:srgbClr val="000000"/>
                          </a:solidFill>
                          <a:effectLst/>
                          <a:latin typeface="+mn-lt"/>
                          <a:ea typeface="+mn-ea"/>
                          <a:cs typeface="+mn-cs"/>
                        </a:rPr>
                        <a:t>袩袥袗小孝</a:t>
                      </a:r>
                      <a:r>
                        <a:rPr lang="en-US" altLang="zh-TW" sz="900" b="0" u="none" strike="noStrike" kern="1200" dirty="0">
                          <a:solidFill>
                            <a:srgbClr val="000000"/>
                          </a:solidFill>
                          <a:effectLst/>
                          <a:latin typeface="+mn-lt"/>
                          <a:ea typeface="+mn-ea"/>
                          <a:cs typeface="+mn-cs"/>
                        </a:rPr>
                        <a:t>.)         D</a:t>
                      </a:r>
                    </a:p>
                  </a:txBody>
                  <a:tcPr marL="2563" marR="2563" marT="2563" marB="0" anchor="ctr"/>
                </a:tc>
                <a:tc>
                  <a:txBody>
                    <a:bodyPr/>
                    <a:lstStyle/>
                    <a:p>
                      <a:pPr algn="ctr" fontAlgn="ctr"/>
                      <a:r>
                        <a:rPr lang="en-US" altLang="zh-CN" sz="900" b="0" u="none" strike="noStrike" kern="1200" dirty="0">
                          <a:solidFill>
                            <a:srgbClr val="000000"/>
                          </a:solidFill>
                          <a:effectLst/>
                          <a:latin typeface="+mn-lt"/>
                          <a:ea typeface="+mn-ea"/>
                          <a:cs typeface="+mn-cs"/>
                        </a:rPr>
                        <a:t>0</a:t>
                      </a:r>
                    </a:p>
                  </a:txBody>
                  <a:tcPr marL="2563" marR="2563" marT="2563" marB="0" anchor="ctr"/>
                </a:tc>
                <a:tc>
                  <a:txBody>
                    <a:bodyPr/>
                    <a:lstStyle/>
                    <a:p>
                      <a:pPr algn="ctr" fontAlgn="ctr"/>
                      <a:r>
                        <a:rPr lang="en-US" altLang="zh-CN" sz="900" b="0" u="none" strike="noStrike" kern="1200" dirty="0">
                          <a:solidFill>
                            <a:srgbClr val="000000"/>
                          </a:solidFill>
                          <a:effectLst/>
                          <a:latin typeface="+mn-lt"/>
                          <a:ea typeface="+mn-ea"/>
                          <a:cs typeface="+mn-cs"/>
                        </a:rPr>
                        <a:t>40</a:t>
                      </a:r>
                    </a:p>
                  </a:txBody>
                  <a:tcPr marL="2563" marR="2563" marT="2563" marB="0" anchor="ctr"/>
                </a:tc>
                <a:extLst>
                  <a:ext uri="{0D108BD9-81ED-4DB2-BD59-A6C34878D82A}">
                    <a16:rowId xmlns:a16="http://schemas.microsoft.com/office/drawing/2014/main" val="3248058263"/>
                  </a:ext>
                </a:extLst>
              </a:tr>
              <a:tr h="657131">
                <a:tc>
                  <a:txBody>
                    <a:bodyPr/>
                    <a:lstStyle/>
                    <a:p>
                      <a:pPr algn="ctr" fontAlgn="ctr"/>
                      <a:r>
                        <a:rPr lang="en-US" sz="900" b="0" u="none" strike="noStrike" kern="1200" dirty="0">
                          <a:solidFill>
                            <a:srgbClr val="000000"/>
                          </a:solidFill>
                          <a:effectLst/>
                          <a:latin typeface="+mn-lt"/>
                          <a:ea typeface="+mn-ea"/>
                          <a:cs typeface="+mn-cs"/>
                        </a:rPr>
                        <a:t>!ABBYY FineReader 12 Professional Edition Full [PC, </a:t>
                      </a:r>
                      <a:r>
                        <a:rPr lang="zh-CN" altLang="en-US" sz="900" b="0" u="none" strike="noStrike" kern="1200" dirty="0">
                          <a:solidFill>
                            <a:srgbClr val="000000"/>
                          </a:solidFill>
                          <a:effectLst/>
                          <a:latin typeface="+mn-lt"/>
                          <a:ea typeface="+mn-ea"/>
                          <a:cs typeface="+mn-cs"/>
                        </a:rPr>
                        <a:t>笑懈褎褉芯胁邪褟 胁械褉褋懈褟</a:t>
                      </a:r>
                      <a:r>
                        <a:rPr lang="en-US" altLang="zh-CN" sz="900" b="0" u="none" strike="noStrike" kern="1200" dirty="0">
                          <a:solidFill>
                            <a:srgbClr val="000000"/>
                          </a:solidFill>
                          <a:effectLst/>
                          <a:latin typeface="+mn-lt"/>
                          <a:ea typeface="+mn-ea"/>
                          <a:cs typeface="+mn-cs"/>
                        </a:rPr>
                        <a:t>]</a:t>
                      </a:r>
                    </a:p>
                  </a:txBody>
                  <a:tcPr marL="2563" marR="2563" marT="2563" marB="0" anchor="ctr"/>
                </a:tc>
                <a:tc>
                  <a:txBody>
                    <a:bodyPr/>
                    <a:lstStyle/>
                    <a:p>
                      <a:pPr algn="ctr" fontAlgn="ctr"/>
                      <a:r>
                        <a:rPr lang="en-US" altLang="zh-CN" sz="900" b="0" u="none" strike="noStrike" kern="1200" dirty="0">
                          <a:solidFill>
                            <a:srgbClr val="000000"/>
                          </a:solidFill>
                          <a:effectLst/>
                          <a:latin typeface="+mn-lt"/>
                          <a:ea typeface="+mn-ea"/>
                          <a:cs typeface="+mn-cs"/>
                        </a:rPr>
                        <a:t>1</a:t>
                      </a:r>
                    </a:p>
                  </a:txBody>
                  <a:tcPr marL="2563" marR="2563" marT="2563" marB="0" anchor="ctr"/>
                </a:tc>
                <a:tc>
                  <a:txBody>
                    <a:bodyPr/>
                    <a:lstStyle/>
                    <a:p>
                      <a:pPr algn="ctr" fontAlgn="ctr"/>
                      <a:r>
                        <a:rPr lang="en-US" altLang="zh-CN" sz="900" b="0" u="none" strike="noStrike" kern="1200" dirty="0">
                          <a:solidFill>
                            <a:srgbClr val="000000"/>
                          </a:solidFill>
                          <a:effectLst/>
                          <a:latin typeface="+mn-lt"/>
                          <a:ea typeface="+mn-ea"/>
                          <a:cs typeface="+mn-cs"/>
                        </a:rPr>
                        <a:t>76</a:t>
                      </a:r>
                    </a:p>
                  </a:txBody>
                  <a:tcPr marL="2563" marR="2563" marT="2563" marB="0" anchor="ctr"/>
                </a:tc>
                <a:extLst>
                  <a:ext uri="{0D108BD9-81ED-4DB2-BD59-A6C34878D82A}">
                    <a16:rowId xmlns:a16="http://schemas.microsoft.com/office/drawing/2014/main" val="2415376624"/>
                  </a:ext>
                </a:extLst>
              </a:tr>
              <a:tr h="330093">
                <a:tc>
                  <a:txBody>
                    <a:bodyPr/>
                    <a:lstStyle/>
                    <a:p>
                      <a:pPr algn="ctr" fontAlgn="ctr"/>
                      <a:r>
                        <a:rPr lang="zh-TW" altLang="en-US" sz="900" b="0" u="none" strike="noStrike" kern="1200" dirty="0">
                          <a:solidFill>
                            <a:srgbClr val="000000"/>
                          </a:solidFill>
                          <a:effectLst/>
                          <a:latin typeface="+mn-lt"/>
                          <a:ea typeface="+mn-ea"/>
                          <a:cs typeface="+mn-cs"/>
                        </a:rPr>
                        <a:t>***袙 袥校效袗啸 小袥袗袙蝎   </a:t>
                      </a:r>
                      <a:r>
                        <a:rPr lang="en-US" altLang="zh-TW" sz="900" b="0" u="none" strike="noStrike" kern="1200" dirty="0">
                          <a:solidFill>
                            <a:srgbClr val="000000"/>
                          </a:solidFill>
                          <a:effectLst/>
                          <a:latin typeface="+mn-lt"/>
                          <a:ea typeface="+mn-ea"/>
                          <a:cs typeface="+mn-cs"/>
                        </a:rPr>
                        <a:t>(UNV)                    D</a:t>
                      </a:r>
                    </a:p>
                  </a:txBody>
                  <a:tcPr marL="2563" marR="2563" marT="2563" marB="0" anchor="ctr"/>
                </a:tc>
                <a:tc>
                  <a:txBody>
                    <a:bodyPr/>
                    <a:lstStyle/>
                    <a:p>
                      <a:pPr algn="ctr" fontAlgn="ctr"/>
                      <a:r>
                        <a:rPr lang="en-US" altLang="zh-CN" sz="900" b="0" u="none" strike="noStrike" kern="1200">
                          <a:solidFill>
                            <a:srgbClr val="000000"/>
                          </a:solidFill>
                          <a:effectLst/>
                          <a:latin typeface="+mn-lt"/>
                          <a:ea typeface="+mn-ea"/>
                          <a:cs typeface="+mn-cs"/>
                        </a:rPr>
                        <a:t>2</a:t>
                      </a:r>
                    </a:p>
                  </a:txBody>
                  <a:tcPr marL="2563" marR="2563" marT="2563" marB="0" anchor="ctr"/>
                </a:tc>
                <a:tc>
                  <a:txBody>
                    <a:bodyPr/>
                    <a:lstStyle/>
                    <a:p>
                      <a:pPr algn="ctr" fontAlgn="ctr"/>
                      <a:r>
                        <a:rPr lang="en-US" altLang="zh-CN" sz="900" b="0" u="none" strike="noStrike" kern="1200" dirty="0">
                          <a:solidFill>
                            <a:srgbClr val="000000"/>
                          </a:solidFill>
                          <a:effectLst/>
                          <a:latin typeface="+mn-lt"/>
                          <a:ea typeface="+mn-ea"/>
                          <a:cs typeface="+mn-cs"/>
                        </a:rPr>
                        <a:t>40</a:t>
                      </a:r>
                    </a:p>
                  </a:txBody>
                  <a:tcPr marL="2563" marR="2563" marT="2563" marB="0" anchor="ctr"/>
                </a:tc>
                <a:extLst>
                  <a:ext uri="{0D108BD9-81ED-4DB2-BD59-A6C34878D82A}">
                    <a16:rowId xmlns:a16="http://schemas.microsoft.com/office/drawing/2014/main" val="2284856918"/>
                  </a:ext>
                </a:extLst>
              </a:tr>
              <a:tr h="330093">
                <a:tc>
                  <a:txBody>
                    <a:bodyPr/>
                    <a:lstStyle/>
                    <a:p>
                      <a:pPr algn="ctr" fontAlgn="ctr"/>
                      <a:r>
                        <a:rPr lang="zh-TW" altLang="en-US" sz="900" b="0" u="none" strike="noStrike" kern="1200">
                          <a:solidFill>
                            <a:srgbClr val="000000"/>
                          </a:solidFill>
                          <a:effectLst/>
                          <a:latin typeface="+mn-lt"/>
                          <a:ea typeface="+mn-ea"/>
                          <a:cs typeface="+mn-cs"/>
                        </a:rPr>
                        <a:t>***袚袨袥校袘袗携 袙袨袥袧袗  </a:t>
                      </a:r>
                      <a:r>
                        <a:rPr lang="en-US" altLang="zh-TW" sz="900" b="0" u="none" strike="noStrike" kern="1200">
                          <a:solidFill>
                            <a:srgbClr val="000000"/>
                          </a:solidFill>
                          <a:effectLst/>
                          <a:latin typeface="+mn-lt"/>
                          <a:ea typeface="+mn-ea"/>
                          <a:cs typeface="+mn-cs"/>
                        </a:rPr>
                        <a:t>(Univ)                      D</a:t>
                      </a:r>
                    </a:p>
                  </a:txBody>
                  <a:tcPr marL="2563" marR="2563" marT="2563" marB="0" anchor="ctr"/>
                </a:tc>
                <a:tc>
                  <a:txBody>
                    <a:bodyPr/>
                    <a:lstStyle/>
                    <a:p>
                      <a:pPr algn="ctr" fontAlgn="ctr"/>
                      <a:r>
                        <a:rPr lang="en-US" altLang="zh-CN" sz="900" b="0" u="none" strike="noStrike" kern="1200">
                          <a:solidFill>
                            <a:srgbClr val="000000"/>
                          </a:solidFill>
                          <a:effectLst/>
                          <a:latin typeface="+mn-lt"/>
                          <a:ea typeface="+mn-ea"/>
                          <a:cs typeface="+mn-cs"/>
                        </a:rPr>
                        <a:t>3</a:t>
                      </a:r>
                    </a:p>
                  </a:txBody>
                  <a:tcPr marL="2563" marR="2563" marT="2563" marB="0" anchor="ctr"/>
                </a:tc>
                <a:tc>
                  <a:txBody>
                    <a:bodyPr/>
                    <a:lstStyle/>
                    <a:p>
                      <a:pPr algn="ctr" fontAlgn="ctr"/>
                      <a:r>
                        <a:rPr lang="en-US" altLang="zh-CN" sz="900" b="0" u="none" strike="noStrike" kern="1200" dirty="0">
                          <a:solidFill>
                            <a:srgbClr val="000000"/>
                          </a:solidFill>
                          <a:effectLst/>
                          <a:latin typeface="+mn-lt"/>
                          <a:ea typeface="+mn-ea"/>
                          <a:cs typeface="+mn-cs"/>
                        </a:rPr>
                        <a:t>40</a:t>
                      </a:r>
                    </a:p>
                  </a:txBody>
                  <a:tcPr marL="2563" marR="2563" marT="2563" marB="0" anchor="ctr"/>
                </a:tc>
                <a:extLst>
                  <a:ext uri="{0D108BD9-81ED-4DB2-BD59-A6C34878D82A}">
                    <a16:rowId xmlns:a16="http://schemas.microsoft.com/office/drawing/2014/main" val="2558435931"/>
                  </a:ext>
                </a:extLst>
              </a:tr>
              <a:tr h="330093">
                <a:tc>
                  <a:txBody>
                    <a:bodyPr/>
                    <a:lstStyle/>
                    <a:p>
                      <a:pPr algn="ctr" fontAlgn="ctr"/>
                      <a:r>
                        <a:rPr lang="zh-TW" altLang="en-US" sz="900" b="0" u="none" strike="noStrike" kern="1200">
                          <a:solidFill>
                            <a:srgbClr val="000000"/>
                          </a:solidFill>
                          <a:effectLst/>
                          <a:latin typeface="+mn-lt"/>
                          <a:ea typeface="+mn-ea"/>
                          <a:cs typeface="+mn-cs"/>
                        </a:rPr>
                        <a:t>***袣袨袪袨袘袣袗 </a:t>
                      </a:r>
                      <a:r>
                        <a:rPr lang="en-US" altLang="zh-TW" sz="900" b="0" u="none" strike="noStrike" kern="1200">
                          <a:solidFill>
                            <a:srgbClr val="000000"/>
                          </a:solidFill>
                          <a:effectLst/>
                          <a:latin typeface="+mn-lt"/>
                          <a:ea typeface="+mn-ea"/>
                          <a:cs typeface="+mn-cs"/>
                        </a:rPr>
                        <a:t>(</a:t>
                      </a:r>
                      <a:r>
                        <a:rPr lang="zh-TW" altLang="en-US" sz="900" b="0" u="none" strike="noStrike" kern="1200">
                          <a:solidFill>
                            <a:srgbClr val="000000"/>
                          </a:solidFill>
                          <a:effectLst/>
                          <a:latin typeface="+mn-lt"/>
                          <a:ea typeface="+mn-ea"/>
                          <a:cs typeface="+mn-cs"/>
                        </a:rPr>
                        <a:t>小孝袝袣袥袨</a:t>
                      </a:r>
                      <a:r>
                        <a:rPr lang="en-US" altLang="zh-TW" sz="900" b="0" u="none" strike="noStrike" kern="1200">
                          <a:solidFill>
                            <a:srgbClr val="000000"/>
                          </a:solidFill>
                          <a:effectLst/>
                          <a:latin typeface="+mn-lt"/>
                          <a:ea typeface="+mn-ea"/>
                          <a:cs typeface="+mn-cs"/>
                        </a:rPr>
                        <a:t>)                       D</a:t>
                      </a:r>
                    </a:p>
                  </a:txBody>
                  <a:tcPr marL="2563" marR="2563" marT="2563" marB="0" anchor="ctr"/>
                </a:tc>
                <a:tc>
                  <a:txBody>
                    <a:bodyPr/>
                    <a:lstStyle/>
                    <a:p>
                      <a:pPr algn="ctr" fontAlgn="ctr"/>
                      <a:r>
                        <a:rPr lang="en-US" altLang="zh-CN" sz="900" b="0" u="none" strike="noStrike" kern="1200">
                          <a:solidFill>
                            <a:srgbClr val="000000"/>
                          </a:solidFill>
                          <a:effectLst/>
                          <a:latin typeface="+mn-lt"/>
                          <a:ea typeface="+mn-ea"/>
                          <a:cs typeface="+mn-cs"/>
                        </a:rPr>
                        <a:t>4</a:t>
                      </a:r>
                    </a:p>
                  </a:txBody>
                  <a:tcPr marL="2563" marR="2563" marT="2563" marB="0" anchor="ctr"/>
                </a:tc>
                <a:tc>
                  <a:txBody>
                    <a:bodyPr/>
                    <a:lstStyle/>
                    <a:p>
                      <a:pPr algn="ctr" fontAlgn="ctr"/>
                      <a:r>
                        <a:rPr lang="en-US" altLang="zh-CN" sz="900" b="0" u="none" strike="noStrike" kern="1200" dirty="0">
                          <a:solidFill>
                            <a:srgbClr val="000000"/>
                          </a:solidFill>
                          <a:effectLst/>
                          <a:latin typeface="+mn-lt"/>
                          <a:ea typeface="+mn-ea"/>
                          <a:cs typeface="+mn-cs"/>
                        </a:rPr>
                        <a:t>40</a:t>
                      </a:r>
                    </a:p>
                  </a:txBody>
                  <a:tcPr marL="2563" marR="2563" marT="2563" marB="0" anchor="ctr"/>
                </a:tc>
                <a:extLst>
                  <a:ext uri="{0D108BD9-81ED-4DB2-BD59-A6C34878D82A}">
                    <a16:rowId xmlns:a16="http://schemas.microsoft.com/office/drawing/2014/main" val="2604088741"/>
                  </a:ext>
                </a:extLst>
              </a:tr>
              <a:tr h="493612">
                <a:tc>
                  <a:txBody>
                    <a:bodyPr/>
                    <a:lstStyle/>
                    <a:p>
                      <a:pPr algn="ctr" fontAlgn="ctr"/>
                      <a:r>
                        <a:rPr lang="zh-TW" altLang="en-US" sz="900" b="0" u="none" strike="noStrike" kern="1200">
                          <a:solidFill>
                            <a:srgbClr val="000000"/>
                          </a:solidFill>
                          <a:effectLst/>
                          <a:latin typeface="+mn-lt"/>
                          <a:ea typeface="+mn-ea"/>
                          <a:cs typeface="+mn-cs"/>
                        </a:rPr>
                        <a:t>***袧袨袙蝎袝 袗袦袝袪袠袣袗袧小袣袠袝 袚袪袗肖肖袠孝袠  </a:t>
                      </a:r>
                      <a:r>
                        <a:rPr lang="en-US" altLang="zh-TW" sz="900" b="0" u="none" strike="noStrike" kern="1200">
                          <a:solidFill>
                            <a:srgbClr val="000000"/>
                          </a:solidFill>
                          <a:effectLst/>
                          <a:latin typeface="+mn-lt"/>
                          <a:ea typeface="+mn-ea"/>
                          <a:cs typeface="+mn-cs"/>
                        </a:rPr>
                        <a:t>(UNI)             D</a:t>
                      </a:r>
                    </a:p>
                  </a:txBody>
                  <a:tcPr marL="2563" marR="2563" marT="2563" marB="0" anchor="ctr"/>
                </a:tc>
                <a:tc>
                  <a:txBody>
                    <a:bodyPr/>
                    <a:lstStyle/>
                    <a:p>
                      <a:pPr algn="ctr" fontAlgn="ctr"/>
                      <a:r>
                        <a:rPr lang="en-US" altLang="zh-CN" sz="900" b="0" u="none" strike="noStrike" kern="1200">
                          <a:solidFill>
                            <a:srgbClr val="000000"/>
                          </a:solidFill>
                          <a:effectLst/>
                          <a:latin typeface="+mn-lt"/>
                          <a:ea typeface="+mn-ea"/>
                          <a:cs typeface="+mn-cs"/>
                        </a:rPr>
                        <a:t>5</a:t>
                      </a:r>
                    </a:p>
                  </a:txBody>
                  <a:tcPr marL="2563" marR="2563" marT="2563" marB="0" anchor="ctr"/>
                </a:tc>
                <a:tc>
                  <a:txBody>
                    <a:bodyPr/>
                    <a:lstStyle/>
                    <a:p>
                      <a:pPr algn="ctr" fontAlgn="ctr"/>
                      <a:r>
                        <a:rPr lang="en-US" altLang="zh-CN" sz="900" b="0" u="none" strike="noStrike" kern="1200" dirty="0">
                          <a:solidFill>
                            <a:srgbClr val="000000"/>
                          </a:solidFill>
                          <a:effectLst/>
                          <a:latin typeface="+mn-lt"/>
                          <a:ea typeface="+mn-ea"/>
                          <a:cs typeface="+mn-cs"/>
                        </a:rPr>
                        <a:t>40</a:t>
                      </a:r>
                    </a:p>
                  </a:txBody>
                  <a:tcPr marL="2563" marR="2563" marT="2563" marB="0" anchor="ctr"/>
                </a:tc>
                <a:extLst>
                  <a:ext uri="{0D108BD9-81ED-4DB2-BD59-A6C34878D82A}">
                    <a16:rowId xmlns:a16="http://schemas.microsoft.com/office/drawing/2014/main" val="1607981587"/>
                  </a:ext>
                </a:extLst>
              </a:tr>
              <a:tr h="330093">
                <a:tc>
                  <a:txBody>
                    <a:bodyPr/>
                    <a:lstStyle/>
                    <a:p>
                      <a:pPr algn="ctr" fontAlgn="ctr"/>
                      <a:r>
                        <a:rPr lang="zh-TW" altLang="en-US" sz="900" b="0" u="none" strike="noStrike" kern="1200" dirty="0">
                          <a:solidFill>
                            <a:srgbClr val="000000"/>
                          </a:solidFill>
                          <a:effectLst/>
                          <a:latin typeface="+mn-lt"/>
                          <a:ea typeface="+mn-ea"/>
                          <a:cs typeface="+mn-cs"/>
                        </a:rPr>
                        <a:t>***校袛袗袪 袩袨 袙袨袪袨孝袗袦 </a:t>
                      </a:r>
                      <a:r>
                        <a:rPr lang="en-US" altLang="zh-TW" sz="900" b="0" u="none" strike="noStrike" kern="1200" dirty="0">
                          <a:solidFill>
                            <a:srgbClr val="000000"/>
                          </a:solidFill>
                          <a:effectLst/>
                          <a:latin typeface="+mn-lt"/>
                          <a:ea typeface="+mn-ea"/>
                          <a:cs typeface="+mn-cs"/>
                        </a:rPr>
                        <a:t>(UNI)               D</a:t>
                      </a:r>
                    </a:p>
                  </a:txBody>
                  <a:tcPr marL="2563" marR="2563" marT="2563" marB="0" anchor="ctr"/>
                </a:tc>
                <a:tc>
                  <a:txBody>
                    <a:bodyPr/>
                    <a:lstStyle/>
                    <a:p>
                      <a:pPr algn="ctr" fontAlgn="ctr"/>
                      <a:r>
                        <a:rPr lang="en-US" altLang="zh-CN" sz="900" b="0" u="none" strike="noStrike" kern="1200">
                          <a:solidFill>
                            <a:srgbClr val="000000"/>
                          </a:solidFill>
                          <a:effectLst/>
                          <a:latin typeface="+mn-lt"/>
                          <a:ea typeface="+mn-ea"/>
                          <a:cs typeface="+mn-cs"/>
                        </a:rPr>
                        <a:t>6</a:t>
                      </a:r>
                    </a:p>
                  </a:txBody>
                  <a:tcPr marL="2563" marR="2563" marT="2563" marB="0" anchor="ctr"/>
                </a:tc>
                <a:tc>
                  <a:txBody>
                    <a:bodyPr/>
                    <a:lstStyle/>
                    <a:p>
                      <a:pPr algn="ctr" fontAlgn="ctr"/>
                      <a:r>
                        <a:rPr lang="en-US" altLang="zh-CN" sz="900" b="0" u="none" strike="noStrike" kern="1200" dirty="0">
                          <a:solidFill>
                            <a:srgbClr val="000000"/>
                          </a:solidFill>
                          <a:effectLst/>
                          <a:latin typeface="+mn-lt"/>
                          <a:ea typeface="+mn-ea"/>
                          <a:cs typeface="+mn-cs"/>
                        </a:rPr>
                        <a:t>40</a:t>
                      </a:r>
                    </a:p>
                  </a:txBody>
                  <a:tcPr marL="2563" marR="2563" marT="2563" marB="0" anchor="ctr"/>
                </a:tc>
                <a:extLst>
                  <a:ext uri="{0D108BD9-81ED-4DB2-BD59-A6C34878D82A}">
                    <a16:rowId xmlns:a16="http://schemas.microsoft.com/office/drawing/2014/main" val="2182695720"/>
                  </a:ext>
                </a:extLst>
              </a:tr>
            </a:tbl>
          </a:graphicData>
        </a:graphic>
      </p:graphicFrame>
      <p:graphicFrame>
        <p:nvGraphicFramePr>
          <p:cNvPr id="33" name="表格 32">
            <a:extLst>
              <a:ext uri="{FF2B5EF4-FFF2-40B4-BE49-F238E27FC236}">
                <a16:creationId xmlns:a16="http://schemas.microsoft.com/office/drawing/2014/main" id="{4037AB94-0A00-46F5-94A7-A611D2F2A150}"/>
              </a:ext>
            </a:extLst>
          </p:cNvPr>
          <p:cNvGraphicFramePr>
            <a:graphicFrameLocks noGrp="1"/>
          </p:cNvGraphicFramePr>
          <p:nvPr>
            <p:extLst>
              <p:ext uri="{D42A27DB-BD31-4B8C-83A1-F6EECF244321}">
                <p14:modId xmlns:p14="http://schemas.microsoft.com/office/powerpoint/2010/main" val="549754716"/>
              </p:ext>
            </p:extLst>
          </p:nvPr>
        </p:nvGraphicFramePr>
        <p:xfrm>
          <a:off x="5215610" y="2200840"/>
          <a:ext cx="2098142" cy="3523958"/>
        </p:xfrm>
        <a:graphic>
          <a:graphicData uri="http://schemas.openxmlformats.org/drawingml/2006/table">
            <a:tbl>
              <a:tblPr>
                <a:effectLst>
                  <a:outerShdw blurRad="63500" sx="102000" sy="102000" algn="ctr" rotWithShape="0">
                    <a:prstClr val="black">
                      <a:alpha val="40000"/>
                    </a:prstClr>
                  </a:outerShdw>
                </a:effectLst>
                <a:tableStyleId>{BC89EF96-8CEA-46FF-86C4-4CE0E7609802}</a:tableStyleId>
              </a:tblPr>
              <a:tblGrid>
                <a:gridCol w="1477410">
                  <a:extLst>
                    <a:ext uri="{9D8B030D-6E8A-4147-A177-3AD203B41FA5}">
                      <a16:colId xmlns:a16="http://schemas.microsoft.com/office/drawing/2014/main" val="1230121153"/>
                    </a:ext>
                  </a:extLst>
                </a:gridCol>
                <a:gridCol w="620732">
                  <a:extLst>
                    <a:ext uri="{9D8B030D-6E8A-4147-A177-3AD203B41FA5}">
                      <a16:colId xmlns:a16="http://schemas.microsoft.com/office/drawing/2014/main" val="2264037248"/>
                    </a:ext>
                  </a:extLst>
                </a:gridCol>
              </a:tblGrid>
              <a:tr h="434132">
                <a:tc>
                  <a:txBody>
                    <a:bodyPr/>
                    <a:lstStyle/>
                    <a:p>
                      <a:pPr algn="ctr" fontAlgn="ctr"/>
                      <a:r>
                        <a:rPr lang="en-US" sz="1050" b="0" u="none" strike="noStrike" kern="1200" dirty="0" err="1">
                          <a:solidFill>
                            <a:srgbClr val="000000"/>
                          </a:solidFill>
                          <a:effectLst/>
                          <a:latin typeface="黑体" panose="02010609060101010101" pitchFamily="49" charset="-122"/>
                          <a:ea typeface="黑体" panose="02010609060101010101" pitchFamily="49" charset="-122"/>
                          <a:cs typeface="+mn-cs"/>
                        </a:rPr>
                        <a:t>shop_name</a:t>
                      </a:r>
                      <a:endParaRPr lang="en-US" sz="1050" b="0" u="none" strike="noStrike" kern="1200" dirty="0">
                        <a:solidFill>
                          <a:srgbClr val="000000"/>
                        </a:solidFill>
                        <a:effectLst/>
                        <a:latin typeface="黑体" panose="02010609060101010101" pitchFamily="49" charset="-122"/>
                        <a:ea typeface="黑体" panose="02010609060101010101" pitchFamily="49" charset="-122"/>
                        <a:cs typeface="+mn-cs"/>
                      </a:endParaRPr>
                    </a:p>
                  </a:txBody>
                  <a:tcPr marL="4763" marR="4763" marT="4763" marB="0" anchor="ctr"/>
                </a:tc>
                <a:tc>
                  <a:txBody>
                    <a:bodyPr/>
                    <a:lstStyle/>
                    <a:p>
                      <a:pPr algn="ctr" fontAlgn="ctr"/>
                      <a:r>
                        <a:rPr lang="en-US" sz="1050" b="0" u="none" strike="noStrike" kern="1200" dirty="0" err="1">
                          <a:solidFill>
                            <a:srgbClr val="000000"/>
                          </a:solidFill>
                          <a:effectLst/>
                          <a:latin typeface="黑体" panose="02010609060101010101" pitchFamily="49" charset="-122"/>
                          <a:ea typeface="黑体" panose="02010609060101010101" pitchFamily="49" charset="-122"/>
                          <a:cs typeface="+mn-cs"/>
                        </a:rPr>
                        <a:t>shop_id</a:t>
                      </a:r>
                      <a:endParaRPr lang="en-US" sz="1050" b="0" u="none" strike="noStrike" kern="1200" dirty="0">
                        <a:solidFill>
                          <a:srgbClr val="000000"/>
                        </a:solidFill>
                        <a:effectLst/>
                        <a:latin typeface="黑体" panose="02010609060101010101" pitchFamily="49" charset="-122"/>
                        <a:ea typeface="黑体" panose="02010609060101010101" pitchFamily="49" charset="-122"/>
                        <a:cs typeface="+mn-cs"/>
                      </a:endParaRPr>
                    </a:p>
                  </a:txBody>
                  <a:tcPr marL="4763" marR="4763" marT="4763" marB="0" anchor="ctr"/>
                </a:tc>
                <a:extLst>
                  <a:ext uri="{0D108BD9-81ED-4DB2-BD59-A6C34878D82A}">
                    <a16:rowId xmlns:a16="http://schemas.microsoft.com/office/drawing/2014/main" val="2792655427"/>
                  </a:ext>
                </a:extLst>
              </a:tr>
              <a:tr h="485034">
                <a:tc>
                  <a:txBody>
                    <a:bodyPr/>
                    <a:lstStyle/>
                    <a:p>
                      <a:pPr algn="ctr" fontAlgn="ctr"/>
                      <a:r>
                        <a:rPr lang="en-US" altLang="zh-CN" sz="900" b="0" u="none" strike="noStrike" kern="1200">
                          <a:solidFill>
                            <a:srgbClr val="000000"/>
                          </a:solidFill>
                          <a:effectLst/>
                          <a:latin typeface="+mn-lt"/>
                          <a:ea typeface="+mn-ea"/>
                          <a:cs typeface="+mn-cs"/>
                        </a:rPr>
                        <a:t>!</a:t>
                      </a:r>
                      <a:r>
                        <a:rPr lang="zh-CN" altLang="en-US" sz="900" b="0" u="none" strike="noStrike" kern="1200">
                          <a:solidFill>
                            <a:srgbClr val="000000"/>
                          </a:solidFill>
                          <a:effectLst/>
                          <a:latin typeface="+mn-lt"/>
                          <a:ea typeface="+mn-ea"/>
                          <a:cs typeface="+mn-cs"/>
                        </a:rPr>
                        <a:t>携泻褍褌褋泻 袨褉写卸芯薪懈泻懈写蟹械</a:t>
                      </a:r>
                      <a:r>
                        <a:rPr lang="en-US" altLang="zh-CN" sz="900" b="0" u="none" strike="noStrike" kern="1200">
                          <a:solidFill>
                            <a:srgbClr val="000000"/>
                          </a:solidFill>
                          <a:effectLst/>
                          <a:latin typeface="+mn-lt"/>
                          <a:ea typeface="+mn-ea"/>
                          <a:cs typeface="+mn-cs"/>
                        </a:rPr>
                        <a:t>, 56 </a:t>
                      </a:r>
                      <a:r>
                        <a:rPr lang="zh-CN" altLang="en-US" sz="900" b="0" u="none" strike="noStrike" kern="1200">
                          <a:solidFill>
                            <a:srgbClr val="000000"/>
                          </a:solidFill>
                          <a:effectLst/>
                          <a:latin typeface="+mn-lt"/>
                          <a:ea typeface="+mn-ea"/>
                          <a:cs typeface="+mn-cs"/>
                        </a:rPr>
                        <a:t>褎褉邪薪</a:t>
                      </a:r>
                    </a:p>
                  </a:txBody>
                  <a:tcPr marL="4763" marR="4763" marT="4763" marB="0" anchor="ctr"/>
                </a:tc>
                <a:tc>
                  <a:txBody>
                    <a:bodyPr/>
                    <a:lstStyle/>
                    <a:p>
                      <a:pPr algn="ctr" fontAlgn="ctr"/>
                      <a:r>
                        <a:rPr lang="en-US" altLang="zh-CN" sz="900" b="0" u="none" strike="noStrike" kern="1200" dirty="0">
                          <a:solidFill>
                            <a:srgbClr val="000000"/>
                          </a:solidFill>
                          <a:effectLst/>
                          <a:latin typeface="+mn-lt"/>
                          <a:ea typeface="+mn-ea"/>
                          <a:cs typeface="+mn-cs"/>
                        </a:rPr>
                        <a:t>0</a:t>
                      </a:r>
                    </a:p>
                  </a:txBody>
                  <a:tcPr marL="4763" marR="4763" marT="4763" marB="0" anchor="ctr"/>
                </a:tc>
                <a:extLst>
                  <a:ext uri="{0D108BD9-81ED-4DB2-BD59-A6C34878D82A}">
                    <a16:rowId xmlns:a16="http://schemas.microsoft.com/office/drawing/2014/main" val="3384636629"/>
                  </a:ext>
                </a:extLst>
              </a:tr>
              <a:tr h="434132">
                <a:tc>
                  <a:txBody>
                    <a:bodyPr/>
                    <a:lstStyle/>
                    <a:p>
                      <a:pPr algn="ctr" fontAlgn="ctr"/>
                      <a:r>
                        <a:rPr lang="en-US" altLang="zh-TW" sz="900" b="0" u="none" strike="noStrike" kern="1200" dirty="0">
                          <a:solidFill>
                            <a:srgbClr val="000000"/>
                          </a:solidFill>
                          <a:effectLst/>
                          <a:latin typeface="+mn-lt"/>
                          <a:ea typeface="+mn-ea"/>
                          <a:cs typeface="+mn-cs"/>
                        </a:rPr>
                        <a:t>!</a:t>
                      </a:r>
                      <a:r>
                        <a:rPr lang="zh-TW" altLang="en-US" sz="900" b="0" u="none" strike="noStrike" kern="1200" dirty="0">
                          <a:solidFill>
                            <a:srgbClr val="000000"/>
                          </a:solidFill>
                          <a:effectLst/>
                          <a:latin typeface="+mn-lt"/>
                          <a:ea typeface="+mn-ea"/>
                          <a:cs typeface="+mn-cs"/>
                        </a:rPr>
                        <a:t>携泻褍褌褋泻 孝笑 </a:t>
                      </a:r>
                      <a:r>
                        <a:rPr lang="en-US" altLang="zh-TW" sz="900" b="0" u="none" strike="noStrike" kern="1200" dirty="0">
                          <a:solidFill>
                            <a:srgbClr val="000000"/>
                          </a:solidFill>
                          <a:effectLst/>
                          <a:latin typeface="+mn-lt"/>
                          <a:ea typeface="+mn-ea"/>
                          <a:cs typeface="+mn-cs"/>
                        </a:rPr>
                        <a:t>"</a:t>
                      </a:r>
                      <a:r>
                        <a:rPr lang="zh-TW" altLang="en-US" sz="900" b="0" u="none" strike="noStrike" kern="1200" dirty="0">
                          <a:solidFill>
                            <a:srgbClr val="000000"/>
                          </a:solidFill>
                          <a:effectLst/>
                          <a:latin typeface="+mn-lt"/>
                          <a:ea typeface="+mn-ea"/>
                          <a:cs typeface="+mn-cs"/>
                        </a:rPr>
                        <a:t>笑械薪褌褉邪谢褜薪褘泄</a:t>
                      </a:r>
                      <a:r>
                        <a:rPr lang="en-US" altLang="zh-TW" sz="900" b="0" u="none" strike="noStrike" kern="1200" dirty="0">
                          <a:solidFill>
                            <a:srgbClr val="000000"/>
                          </a:solidFill>
                          <a:effectLst/>
                          <a:latin typeface="+mn-lt"/>
                          <a:ea typeface="+mn-ea"/>
                          <a:cs typeface="+mn-cs"/>
                        </a:rPr>
                        <a:t>" </a:t>
                      </a:r>
                      <a:r>
                        <a:rPr lang="zh-TW" altLang="en-US" sz="900" b="0" u="none" strike="noStrike" kern="1200" dirty="0">
                          <a:solidFill>
                            <a:srgbClr val="000000"/>
                          </a:solidFill>
                          <a:effectLst/>
                          <a:latin typeface="+mn-lt"/>
                          <a:ea typeface="+mn-ea"/>
                          <a:cs typeface="+mn-cs"/>
                        </a:rPr>
                        <a:t>褎褉邪薪</a:t>
                      </a:r>
                    </a:p>
                  </a:txBody>
                  <a:tcPr marL="4763" marR="4763" marT="4763" marB="0" anchor="ctr"/>
                </a:tc>
                <a:tc>
                  <a:txBody>
                    <a:bodyPr/>
                    <a:lstStyle/>
                    <a:p>
                      <a:pPr algn="ctr" fontAlgn="ctr"/>
                      <a:r>
                        <a:rPr lang="en-US" altLang="zh-CN" sz="900" b="0" u="none" strike="noStrike" kern="1200" dirty="0">
                          <a:solidFill>
                            <a:srgbClr val="000000"/>
                          </a:solidFill>
                          <a:effectLst/>
                          <a:latin typeface="+mn-lt"/>
                          <a:ea typeface="+mn-ea"/>
                          <a:cs typeface="+mn-cs"/>
                        </a:rPr>
                        <a:t>1</a:t>
                      </a:r>
                    </a:p>
                  </a:txBody>
                  <a:tcPr marL="4763" marR="4763" marT="4763" marB="0" anchor="ctr"/>
                </a:tc>
                <a:extLst>
                  <a:ext uri="{0D108BD9-81ED-4DB2-BD59-A6C34878D82A}">
                    <a16:rowId xmlns:a16="http://schemas.microsoft.com/office/drawing/2014/main" val="472397167"/>
                  </a:ext>
                </a:extLst>
              </a:tr>
              <a:tr h="434132">
                <a:tc>
                  <a:txBody>
                    <a:bodyPr/>
                    <a:lstStyle/>
                    <a:p>
                      <a:pPr algn="ctr" fontAlgn="ctr"/>
                      <a:r>
                        <a:rPr lang="zh-CN" altLang="en-US" sz="900" b="0" u="none" strike="noStrike" kern="1200" dirty="0">
                          <a:solidFill>
                            <a:srgbClr val="000000"/>
                          </a:solidFill>
                          <a:effectLst/>
                          <a:latin typeface="+mn-lt"/>
                          <a:ea typeface="+mn-ea"/>
                          <a:cs typeface="+mn-cs"/>
                        </a:rPr>
                        <a:t>袗写褘谐械褟 孝笑 </a:t>
                      </a:r>
                      <a:r>
                        <a:rPr lang="en-US" altLang="zh-CN" sz="900" b="0" u="none" strike="noStrike" kern="1200" dirty="0">
                          <a:solidFill>
                            <a:srgbClr val="000000"/>
                          </a:solidFill>
                          <a:effectLst/>
                          <a:latin typeface="+mn-lt"/>
                          <a:ea typeface="+mn-ea"/>
                          <a:cs typeface="+mn-cs"/>
                        </a:rPr>
                        <a:t>"</a:t>
                      </a:r>
                      <a:r>
                        <a:rPr lang="zh-CN" altLang="en-US" sz="900" b="0" u="none" strike="noStrike" kern="1200" dirty="0">
                          <a:solidFill>
                            <a:srgbClr val="000000"/>
                          </a:solidFill>
                          <a:effectLst/>
                          <a:latin typeface="+mn-lt"/>
                          <a:ea typeface="+mn-ea"/>
                          <a:cs typeface="+mn-cs"/>
                        </a:rPr>
                        <a:t>袦械谐邪</a:t>
                      </a:r>
                      <a:r>
                        <a:rPr lang="en-US" altLang="zh-CN" sz="900" b="0" u="none" strike="noStrike" kern="1200" dirty="0">
                          <a:solidFill>
                            <a:srgbClr val="000000"/>
                          </a:solidFill>
                          <a:effectLst/>
                          <a:latin typeface="+mn-lt"/>
                          <a:ea typeface="+mn-ea"/>
                          <a:cs typeface="+mn-cs"/>
                        </a:rPr>
                        <a:t>"</a:t>
                      </a:r>
                    </a:p>
                  </a:txBody>
                  <a:tcPr marL="4763" marR="4763" marT="4763" marB="0" anchor="ctr"/>
                </a:tc>
                <a:tc>
                  <a:txBody>
                    <a:bodyPr/>
                    <a:lstStyle/>
                    <a:p>
                      <a:pPr algn="ctr" fontAlgn="ctr"/>
                      <a:r>
                        <a:rPr lang="en-US" altLang="zh-CN" sz="900" b="0" u="none" strike="noStrike" kern="1200" dirty="0">
                          <a:solidFill>
                            <a:srgbClr val="000000"/>
                          </a:solidFill>
                          <a:effectLst/>
                          <a:latin typeface="+mn-lt"/>
                          <a:ea typeface="+mn-ea"/>
                          <a:cs typeface="+mn-cs"/>
                        </a:rPr>
                        <a:t>2</a:t>
                      </a:r>
                    </a:p>
                  </a:txBody>
                  <a:tcPr marL="4763" marR="4763" marT="4763" marB="0" anchor="ctr"/>
                </a:tc>
                <a:extLst>
                  <a:ext uri="{0D108BD9-81ED-4DB2-BD59-A6C34878D82A}">
                    <a16:rowId xmlns:a16="http://schemas.microsoft.com/office/drawing/2014/main" val="2759231353"/>
                  </a:ext>
                </a:extLst>
              </a:tr>
              <a:tr h="434132">
                <a:tc>
                  <a:txBody>
                    <a:bodyPr/>
                    <a:lstStyle/>
                    <a:p>
                      <a:pPr algn="ctr" fontAlgn="ctr"/>
                      <a:r>
                        <a:rPr lang="zh-TW" altLang="en-US" sz="900" b="0" u="none" strike="noStrike" kern="1200" dirty="0">
                          <a:solidFill>
                            <a:srgbClr val="000000"/>
                          </a:solidFill>
                          <a:effectLst/>
                          <a:latin typeface="+mn-lt"/>
                          <a:ea typeface="+mn-ea"/>
                          <a:cs typeface="+mn-cs"/>
                        </a:rPr>
                        <a:t>袘邪谢邪褕懈褏邪 孝袪袣 </a:t>
                      </a:r>
                      <a:r>
                        <a:rPr lang="en-US" altLang="zh-TW" sz="900" b="0" u="none" strike="noStrike" kern="1200" dirty="0">
                          <a:solidFill>
                            <a:srgbClr val="000000"/>
                          </a:solidFill>
                          <a:effectLst/>
                          <a:latin typeface="+mn-lt"/>
                          <a:ea typeface="+mn-ea"/>
                          <a:cs typeface="+mn-cs"/>
                        </a:rPr>
                        <a:t>"</a:t>
                      </a:r>
                      <a:r>
                        <a:rPr lang="zh-TW" altLang="en-US" sz="900" b="0" u="none" strike="noStrike" kern="1200" dirty="0">
                          <a:solidFill>
                            <a:srgbClr val="000000"/>
                          </a:solidFill>
                          <a:effectLst/>
                          <a:latin typeface="+mn-lt"/>
                          <a:ea typeface="+mn-ea"/>
                          <a:cs typeface="+mn-cs"/>
                        </a:rPr>
                        <a:t>袨泻褌褟斜褉褜</a:t>
                      </a:r>
                      <a:r>
                        <a:rPr lang="en-US" altLang="zh-TW" sz="900" b="0" u="none" strike="noStrike" kern="1200" dirty="0">
                          <a:solidFill>
                            <a:srgbClr val="000000"/>
                          </a:solidFill>
                          <a:effectLst/>
                          <a:latin typeface="+mn-lt"/>
                          <a:ea typeface="+mn-ea"/>
                          <a:cs typeface="+mn-cs"/>
                        </a:rPr>
                        <a:t>-</a:t>
                      </a:r>
                      <a:r>
                        <a:rPr lang="zh-TW" altLang="en-US" sz="900" b="0" u="none" strike="noStrike" kern="1200" dirty="0">
                          <a:solidFill>
                            <a:srgbClr val="000000"/>
                          </a:solidFill>
                          <a:effectLst/>
                          <a:latin typeface="+mn-lt"/>
                          <a:ea typeface="+mn-ea"/>
                          <a:cs typeface="+mn-cs"/>
                        </a:rPr>
                        <a:t>袣懈薪芯屑懈褉</a:t>
                      </a:r>
                      <a:r>
                        <a:rPr lang="en-US" altLang="zh-TW" sz="900" b="0" u="none" strike="noStrike" kern="1200" dirty="0">
                          <a:solidFill>
                            <a:srgbClr val="000000"/>
                          </a:solidFill>
                          <a:effectLst/>
                          <a:latin typeface="+mn-lt"/>
                          <a:ea typeface="+mn-ea"/>
                          <a:cs typeface="+mn-cs"/>
                        </a:rPr>
                        <a:t>"</a:t>
                      </a:r>
                    </a:p>
                  </a:txBody>
                  <a:tcPr marL="4763" marR="4763" marT="4763" marB="0" anchor="ctr"/>
                </a:tc>
                <a:tc>
                  <a:txBody>
                    <a:bodyPr/>
                    <a:lstStyle/>
                    <a:p>
                      <a:pPr algn="ctr" fontAlgn="ctr"/>
                      <a:r>
                        <a:rPr lang="en-US" altLang="zh-CN" sz="900" b="0" u="none" strike="noStrike" kern="1200" dirty="0">
                          <a:solidFill>
                            <a:srgbClr val="000000"/>
                          </a:solidFill>
                          <a:effectLst/>
                          <a:latin typeface="+mn-lt"/>
                          <a:ea typeface="+mn-ea"/>
                          <a:cs typeface="+mn-cs"/>
                        </a:rPr>
                        <a:t>3</a:t>
                      </a:r>
                    </a:p>
                  </a:txBody>
                  <a:tcPr marL="4763" marR="4763" marT="4763" marB="0" anchor="ctr"/>
                </a:tc>
                <a:extLst>
                  <a:ext uri="{0D108BD9-81ED-4DB2-BD59-A6C34878D82A}">
                    <a16:rowId xmlns:a16="http://schemas.microsoft.com/office/drawing/2014/main" val="1489717410"/>
                  </a:ext>
                </a:extLst>
              </a:tr>
              <a:tr h="434132">
                <a:tc>
                  <a:txBody>
                    <a:bodyPr/>
                    <a:lstStyle/>
                    <a:p>
                      <a:pPr algn="ctr" fontAlgn="ctr"/>
                      <a:r>
                        <a:rPr lang="zh-CN" altLang="en-US" sz="900" b="0" u="none" strike="noStrike" kern="1200">
                          <a:solidFill>
                            <a:srgbClr val="000000"/>
                          </a:solidFill>
                          <a:effectLst/>
                          <a:latin typeface="+mn-lt"/>
                          <a:ea typeface="+mn-ea"/>
                          <a:cs typeface="+mn-cs"/>
                        </a:rPr>
                        <a:t>袙芯谢卸褋泻懈泄 孝笑 </a:t>
                      </a:r>
                      <a:r>
                        <a:rPr lang="en-US" altLang="zh-CN" sz="900" b="0" u="none" strike="noStrike" kern="1200">
                          <a:solidFill>
                            <a:srgbClr val="000000"/>
                          </a:solidFill>
                          <a:effectLst/>
                          <a:latin typeface="+mn-lt"/>
                          <a:ea typeface="+mn-ea"/>
                          <a:cs typeface="+mn-cs"/>
                        </a:rPr>
                        <a:t>"</a:t>
                      </a:r>
                      <a:r>
                        <a:rPr lang="zh-CN" altLang="en-US" sz="900" b="0" u="none" strike="noStrike" kern="1200">
                          <a:solidFill>
                            <a:srgbClr val="000000"/>
                          </a:solidFill>
                          <a:effectLst/>
                          <a:latin typeface="+mn-lt"/>
                          <a:ea typeface="+mn-ea"/>
                          <a:cs typeface="+mn-cs"/>
                        </a:rPr>
                        <a:t>袙芯谢谐邪 袦芯谢谢</a:t>
                      </a:r>
                      <a:r>
                        <a:rPr lang="en-US" altLang="zh-CN" sz="900" b="0" u="none" strike="noStrike" kern="1200">
                          <a:solidFill>
                            <a:srgbClr val="000000"/>
                          </a:solidFill>
                          <a:effectLst/>
                          <a:latin typeface="+mn-lt"/>
                          <a:ea typeface="+mn-ea"/>
                          <a:cs typeface="+mn-cs"/>
                        </a:rPr>
                        <a:t>"</a:t>
                      </a:r>
                    </a:p>
                  </a:txBody>
                  <a:tcPr marL="4763" marR="4763" marT="4763" marB="0" anchor="ctr"/>
                </a:tc>
                <a:tc>
                  <a:txBody>
                    <a:bodyPr/>
                    <a:lstStyle/>
                    <a:p>
                      <a:pPr algn="ctr" fontAlgn="ctr"/>
                      <a:r>
                        <a:rPr lang="en-US" altLang="zh-CN" sz="900" b="0" u="none" strike="noStrike" kern="1200" dirty="0">
                          <a:solidFill>
                            <a:srgbClr val="000000"/>
                          </a:solidFill>
                          <a:effectLst/>
                          <a:latin typeface="+mn-lt"/>
                          <a:ea typeface="+mn-ea"/>
                          <a:cs typeface="+mn-cs"/>
                        </a:rPr>
                        <a:t>4</a:t>
                      </a:r>
                    </a:p>
                  </a:txBody>
                  <a:tcPr marL="4763" marR="4763" marT="4763" marB="0" anchor="ctr"/>
                </a:tc>
                <a:extLst>
                  <a:ext uri="{0D108BD9-81ED-4DB2-BD59-A6C34878D82A}">
                    <a16:rowId xmlns:a16="http://schemas.microsoft.com/office/drawing/2014/main" val="729001273"/>
                  </a:ext>
                </a:extLst>
              </a:tr>
              <a:tr h="434132">
                <a:tc>
                  <a:txBody>
                    <a:bodyPr/>
                    <a:lstStyle/>
                    <a:p>
                      <a:pPr algn="ctr" fontAlgn="ctr"/>
                      <a:r>
                        <a:rPr lang="zh-CN" altLang="en-US" sz="900" b="0" u="none" strike="noStrike" kern="1200">
                          <a:solidFill>
                            <a:srgbClr val="000000"/>
                          </a:solidFill>
                          <a:effectLst/>
                          <a:latin typeface="+mn-lt"/>
                          <a:ea typeface="+mn-ea"/>
                          <a:cs typeface="+mn-cs"/>
                        </a:rPr>
                        <a:t>袙芯谢芯谐写邪 孝袪笑 </a:t>
                      </a:r>
                      <a:r>
                        <a:rPr lang="en-US" altLang="zh-CN" sz="900" b="0" u="none" strike="noStrike" kern="1200">
                          <a:solidFill>
                            <a:srgbClr val="000000"/>
                          </a:solidFill>
                          <a:effectLst/>
                          <a:latin typeface="+mn-lt"/>
                          <a:ea typeface="+mn-ea"/>
                          <a:cs typeface="+mn-cs"/>
                        </a:rPr>
                        <a:t>"</a:t>
                      </a:r>
                      <a:r>
                        <a:rPr lang="zh-CN" altLang="en-US" sz="900" b="0" u="none" strike="noStrike" kern="1200">
                          <a:solidFill>
                            <a:srgbClr val="000000"/>
                          </a:solidFill>
                          <a:effectLst/>
                          <a:latin typeface="+mn-lt"/>
                          <a:ea typeface="+mn-ea"/>
                          <a:cs typeface="+mn-cs"/>
                        </a:rPr>
                        <a:t>袦邪褉屑械谢邪写</a:t>
                      </a:r>
                      <a:r>
                        <a:rPr lang="en-US" altLang="zh-CN" sz="900" b="0" u="none" strike="noStrike" kern="1200">
                          <a:solidFill>
                            <a:srgbClr val="000000"/>
                          </a:solidFill>
                          <a:effectLst/>
                          <a:latin typeface="+mn-lt"/>
                          <a:ea typeface="+mn-ea"/>
                          <a:cs typeface="+mn-cs"/>
                        </a:rPr>
                        <a:t>"</a:t>
                      </a:r>
                    </a:p>
                  </a:txBody>
                  <a:tcPr marL="4763" marR="4763" marT="4763" marB="0" anchor="ctr"/>
                </a:tc>
                <a:tc>
                  <a:txBody>
                    <a:bodyPr/>
                    <a:lstStyle/>
                    <a:p>
                      <a:pPr algn="ctr" fontAlgn="ctr"/>
                      <a:r>
                        <a:rPr lang="en-US" altLang="zh-CN" sz="900" b="0" u="none" strike="noStrike" kern="1200" dirty="0">
                          <a:solidFill>
                            <a:srgbClr val="000000"/>
                          </a:solidFill>
                          <a:effectLst/>
                          <a:latin typeface="+mn-lt"/>
                          <a:ea typeface="+mn-ea"/>
                          <a:cs typeface="+mn-cs"/>
                        </a:rPr>
                        <a:t>5</a:t>
                      </a:r>
                    </a:p>
                  </a:txBody>
                  <a:tcPr marL="4763" marR="4763" marT="4763" marB="0" anchor="ctr"/>
                </a:tc>
                <a:extLst>
                  <a:ext uri="{0D108BD9-81ED-4DB2-BD59-A6C34878D82A}">
                    <a16:rowId xmlns:a16="http://schemas.microsoft.com/office/drawing/2014/main" val="1679638992"/>
                  </a:ext>
                </a:extLst>
              </a:tr>
              <a:tr h="434132">
                <a:tc>
                  <a:txBody>
                    <a:bodyPr/>
                    <a:lstStyle/>
                    <a:p>
                      <a:pPr algn="ctr" fontAlgn="ctr"/>
                      <a:r>
                        <a:rPr lang="zh-TW" altLang="en-US" sz="900" b="0" u="none" strike="noStrike" kern="1200">
                          <a:solidFill>
                            <a:srgbClr val="000000"/>
                          </a:solidFill>
                          <a:effectLst/>
                          <a:latin typeface="+mn-lt"/>
                          <a:ea typeface="+mn-ea"/>
                          <a:cs typeface="+mn-cs"/>
                        </a:rPr>
                        <a:t>袙芯褉芯薪械卸 </a:t>
                      </a:r>
                      <a:r>
                        <a:rPr lang="en-US" altLang="zh-TW" sz="900" b="0" u="none" strike="noStrike" kern="1200">
                          <a:solidFill>
                            <a:srgbClr val="000000"/>
                          </a:solidFill>
                          <a:effectLst/>
                          <a:latin typeface="+mn-lt"/>
                          <a:ea typeface="+mn-ea"/>
                          <a:cs typeface="+mn-cs"/>
                        </a:rPr>
                        <a:t>(</a:t>
                      </a:r>
                      <a:r>
                        <a:rPr lang="zh-TW" altLang="en-US" sz="900" b="0" u="none" strike="noStrike" kern="1200">
                          <a:solidFill>
                            <a:srgbClr val="000000"/>
                          </a:solidFill>
                          <a:effectLst/>
                          <a:latin typeface="+mn-lt"/>
                          <a:ea typeface="+mn-ea"/>
                          <a:cs typeface="+mn-cs"/>
                        </a:rPr>
                        <a:t>袩谢械褏邪薪芯胁褋泻邪褟</a:t>
                      </a:r>
                      <a:r>
                        <a:rPr lang="en-US" altLang="zh-TW" sz="900" b="0" u="none" strike="noStrike" kern="1200">
                          <a:solidFill>
                            <a:srgbClr val="000000"/>
                          </a:solidFill>
                          <a:effectLst/>
                          <a:latin typeface="+mn-lt"/>
                          <a:ea typeface="+mn-ea"/>
                          <a:cs typeface="+mn-cs"/>
                        </a:rPr>
                        <a:t>, 13)</a:t>
                      </a:r>
                    </a:p>
                  </a:txBody>
                  <a:tcPr marL="4763" marR="4763" marT="4763" marB="0" anchor="ctr"/>
                </a:tc>
                <a:tc>
                  <a:txBody>
                    <a:bodyPr/>
                    <a:lstStyle/>
                    <a:p>
                      <a:pPr algn="ctr" fontAlgn="ctr"/>
                      <a:r>
                        <a:rPr lang="en-US" altLang="zh-CN" sz="900" b="0" u="none" strike="noStrike" kern="1200" dirty="0">
                          <a:solidFill>
                            <a:srgbClr val="000000"/>
                          </a:solidFill>
                          <a:effectLst/>
                          <a:latin typeface="+mn-lt"/>
                          <a:ea typeface="+mn-ea"/>
                          <a:cs typeface="+mn-cs"/>
                        </a:rPr>
                        <a:t>6</a:t>
                      </a:r>
                    </a:p>
                  </a:txBody>
                  <a:tcPr marL="4763" marR="4763" marT="4763" marB="0" anchor="ctr"/>
                </a:tc>
                <a:extLst>
                  <a:ext uri="{0D108BD9-81ED-4DB2-BD59-A6C34878D82A}">
                    <a16:rowId xmlns:a16="http://schemas.microsoft.com/office/drawing/2014/main" val="3369447137"/>
                  </a:ext>
                </a:extLst>
              </a:tr>
            </a:tbl>
          </a:graphicData>
        </a:graphic>
      </p:graphicFrame>
      <p:graphicFrame>
        <p:nvGraphicFramePr>
          <p:cNvPr id="24" name="表格 23">
            <a:extLst>
              <a:ext uri="{FF2B5EF4-FFF2-40B4-BE49-F238E27FC236}">
                <a16:creationId xmlns:a16="http://schemas.microsoft.com/office/drawing/2014/main" id="{DDA1B7B2-5F5E-4F53-871D-BABB5E18E00E}"/>
              </a:ext>
            </a:extLst>
          </p:cNvPr>
          <p:cNvGraphicFramePr>
            <a:graphicFrameLocks noGrp="1"/>
          </p:cNvGraphicFramePr>
          <p:nvPr>
            <p:extLst>
              <p:ext uri="{D42A27DB-BD31-4B8C-83A1-F6EECF244321}">
                <p14:modId xmlns:p14="http://schemas.microsoft.com/office/powerpoint/2010/main" val="2975787657"/>
              </p:ext>
            </p:extLst>
          </p:nvPr>
        </p:nvGraphicFramePr>
        <p:xfrm>
          <a:off x="7497267" y="2194690"/>
          <a:ext cx="2601170" cy="3514092"/>
        </p:xfrm>
        <a:graphic>
          <a:graphicData uri="http://schemas.openxmlformats.org/drawingml/2006/table">
            <a:tbl>
              <a:tblPr>
                <a:effectLst>
                  <a:outerShdw blurRad="63500" sx="102000" sy="102000" algn="ctr" rotWithShape="0">
                    <a:prstClr val="black">
                      <a:alpha val="40000"/>
                    </a:prstClr>
                  </a:outerShdw>
                </a:effectLst>
                <a:tableStyleId>{BC89EF96-8CEA-46FF-86C4-4CE0E7609802}</a:tableStyleId>
              </a:tblPr>
              <a:tblGrid>
                <a:gridCol w="619555">
                  <a:extLst>
                    <a:ext uri="{9D8B030D-6E8A-4147-A177-3AD203B41FA5}">
                      <a16:colId xmlns:a16="http://schemas.microsoft.com/office/drawing/2014/main" val="1837481152"/>
                    </a:ext>
                  </a:extLst>
                </a:gridCol>
                <a:gridCol w="353697">
                  <a:extLst>
                    <a:ext uri="{9D8B030D-6E8A-4147-A177-3AD203B41FA5}">
                      <a16:colId xmlns:a16="http://schemas.microsoft.com/office/drawing/2014/main" val="1393096089"/>
                    </a:ext>
                  </a:extLst>
                </a:gridCol>
                <a:gridCol w="407288">
                  <a:extLst>
                    <a:ext uri="{9D8B030D-6E8A-4147-A177-3AD203B41FA5}">
                      <a16:colId xmlns:a16="http://schemas.microsoft.com/office/drawing/2014/main" val="164165059"/>
                    </a:ext>
                  </a:extLst>
                </a:gridCol>
                <a:gridCol w="401928">
                  <a:extLst>
                    <a:ext uri="{9D8B030D-6E8A-4147-A177-3AD203B41FA5}">
                      <a16:colId xmlns:a16="http://schemas.microsoft.com/office/drawing/2014/main" val="4096357435"/>
                    </a:ext>
                  </a:extLst>
                </a:gridCol>
                <a:gridCol w="385174">
                  <a:extLst>
                    <a:ext uri="{9D8B030D-6E8A-4147-A177-3AD203B41FA5}">
                      <a16:colId xmlns:a16="http://schemas.microsoft.com/office/drawing/2014/main" val="4062100236"/>
                    </a:ext>
                  </a:extLst>
                </a:gridCol>
                <a:gridCol w="433528">
                  <a:extLst>
                    <a:ext uri="{9D8B030D-6E8A-4147-A177-3AD203B41FA5}">
                      <a16:colId xmlns:a16="http://schemas.microsoft.com/office/drawing/2014/main" val="1347936373"/>
                    </a:ext>
                  </a:extLst>
                </a:gridCol>
              </a:tblGrid>
              <a:tr h="585682">
                <a:tc>
                  <a:txBody>
                    <a:bodyPr/>
                    <a:lstStyle/>
                    <a:p>
                      <a:pPr marL="0" algn="ctr" defTabSz="914400" rtl="0" eaLnBrk="1" fontAlgn="ctr" latinLnBrk="0" hangingPunct="1"/>
                      <a:r>
                        <a:rPr lang="en-US" sz="1050" b="0" u="none" strike="noStrike" kern="1200" dirty="0">
                          <a:solidFill>
                            <a:srgbClr val="000000"/>
                          </a:solidFill>
                          <a:effectLst/>
                          <a:latin typeface="黑体" panose="02010609060101010101" pitchFamily="49" charset="-122"/>
                          <a:ea typeface="黑体" panose="02010609060101010101" pitchFamily="49" charset="-122"/>
                          <a:cs typeface="+mn-cs"/>
                        </a:rPr>
                        <a:t>date</a:t>
                      </a:r>
                    </a:p>
                  </a:txBody>
                  <a:tcPr marL="4763" marR="4763" marT="4763" marB="0" anchor="ctr"/>
                </a:tc>
                <a:tc>
                  <a:txBody>
                    <a:bodyPr/>
                    <a:lstStyle/>
                    <a:p>
                      <a:pPr marL="0" algn="ctr" defTabSz="914400" rtl="0" eaLnBrk="1" fontAlgn="ctr" latinLnBrk="0" hangingPunct="1"/>
                      <a:r>
                        <a:rPr lang="en-US" sz="1050" b="0" u="none" strike="noStrike" kern="1200" dirty="0" err="1">
                          <a:solidFill>
                            <a:srgbClr val="000000"/>
                          </a:solidFill>
                          <a:effectLst/>
                          <a:latin typeface="黑体" panose="02010609060101010101" pitchFamily="49" charset="-122"/>
                          <a:ea typeface="黑体" panose="02010609060101010101" pitchFamily="49" charset="-122"/>
                          <a:cs typeface="+mn-cs"/>
                        </a:rPr>
                        <a:t>date_block_num</a:t>
                      </a:r>
                      <a:endParaRPr lang="en-US" sz="1050" b="0" u="none" strike="noStrike" kern="1200" dirty="0">
                        <a:solidFill>
                          <a:srgbClr val="000000"/>
                        </a:solidFill>
                        <a:effectLst/>
                        <a:latin typeface="黑体" panose="02010609060101010101" pitchFamily="49" charset="-122"/>
                        <a:ea typeface="黑体" panose="02010609060101010101" pitchFamily="49" charset="-122"/>
                        <a:cs typeface="+mn-cs"/>
                      </a:endParaRPr>
                    </a:p>
                  </a:txBody>
                  <a:tcPr marL="4763" marR="4763" marT="4763" marB="0" anchor="ctr"/>
                </a:tc>
                <a:tc>
                  <a:txBody>
                    <a:bodyPr/>
                    <a:lstStyle/>
                    <a:p>
                      <a:pPr marL="0" algn="ctr" defTabSz="914400" rtl="0" eaLnBrk="1" fontAlgn="ctr" latinLnBrk="0" hangingPunct="1"/>
                      <a:r>
                        <a:rPr lang="en-US" sz="1050" b="0" u="none" strike="noStrike" kern="1200" dirty="0" err="1">
                          <a:solidFill>
                            <a:srgbClr val="000000"/>
                          </a:solidFill>
                          <a:effectLst/>
                          <a:latin typeface="黑体" panose="02010609060101010101" pitchFamily="49" charset="-122"/>
                          <a:ea typeface="黑体" panose="02010609060101010101" pitchFamily="49" charset="-122"/>
                          <a:cs typeface="+mn-cs"/>
                        </a:rPr>
                        <a:t>shop_id</a:t>
                      </a:r>
                      <a:endParaRPr lang="en-US" sz="1050" b="0" u="none" strike="noStrike" kern="1200" dirty="0">
                        <a:solidFill>
                          <a:srgbClr val="000000"/>
                        </a:solidFill>
                        <a:effectLst/>
                        <a:latin typeface="黑体" panose="02010609060101010101" pitchFamily="49" charset="-122"/>
                        <a:ea typeface="黑体" panose="02010609060101010101" pitchFamily="49" charset="-122"/>
                        <a:cs typeface="+mn-cs"/>
                      </a:endParaRPr>
                    </a:p>
                  </a:txBody>
                  <a:tcPr marL="4763" marR="4763" marT="4763" marB="0" anchor="ctr"/>
                </a:tc>
                <a:tc>
                  <a:txBody>
                    <a:bodyPr/>
                    <a:lstStyle/>
                    <a:p>
                      <a:pPr marL="0" algn="ctr" defTabSz="914400" rtl="0" eaLnBrk="1" fontAlgn="ctr" latinLnBrk="0" hangingPunct="1"/>
                      <a:r>
                        <a:rPr lang="en-US" sz="1050" b="0" u="none" strike="noStrike" kern="1200" dirty="0" err="1">
                          <a:solidFill>
                            <a:srgbClr val="000000"/>
                          </a:solidFill>
                          <a:effectLst/>
                          <a:latin typeface="黑体" panose="02010609060101010101" pitchFamily="49" charset="-122"/>
                          <a:ea typeface="黑体" panose="02010609060101010101" pitchFamily="49" charset="-122"/>
                          <a:cs typeface="+mn-cs"/>
                        </a:rPr>
                        <a:t>item_id</a:t>
                      </a:r>
                      <a:endParaRPr lang="en-US" sz="1050" b="0" u="none" strike="noStrike" kern="1200" dirty="0">
                        <a:solidFill>
                          <a:srgbClr val="000000"/>
                        </a:solidFill>
                        <a:effectLst/>
                        <a:latin typeface="黑体" panose="02010609060101010101" pitchFamily="49" charset="-122"/>
                        <a:ea typeface="黑体" panose="02010609060101010101" pitchFamily="49" charset="-122"/>
                        <a:cs typeface="+mn-cs"/>
                      </a:endParaRPr>
                    </a:p>
                  </a:txBody>
                  <a:tcPr marL="4763" marR="4763" marT="4763" marB="0" anchor="ctr"/>
                </a:tc>
                <a:tc>
                  <a:txBody>
                    <a:bodyPr/>
                    <a:lstStyle/>
                    <a:p>
                      <a:pPr marL="0" algn="ctr" defTabSz="914400" rtl="0" eaLnBrk="1" fontAlgn="ctr" latinLnBrk="0" hangingPunct="1"/>
                      <a:r>
                        <a:rPr lang="en-US" sz="1050" b="0" u="none" strike="noStrike" kern="1200" dirty="0" err="1">
                          <a:solidFill>
                            <a:srgbClr val="000000"/>
                          </a:solidFill>
                          <a:effectLst/>
                          <a:latin typeface="黑体" panose="02010609060101010101" pitchFamily="49" charset="-122"/>
                          <a:ea typeface="黑体" panose="02010609060101010101" pitchFamily="49" charset="-122"/>
                          <a:cs typeface="+mn-cs"/>
                        </a:rPr>
                        <a:t>item_price</a:t>
                      </a:r>
                      <a:endParaRPr lang="en-US" sz="1050" b="0" u="none" strike="noStrike" kern="1200" dirty="0">
                        <a:solidFill>
                          <a:srgbClr val="000000"/>
                        </a:solidFill>
                        <a:effectLst/>
                        <a:latin typeface="黑体" panose="02010609060101010101" pitchFamily="49" charset="-122"/>
                        <a:ea typeface="黑体" panose="02010609060101010101" pitchFamily="49" charset="-122"/>
                        <a:cs typeface="+mn-cs"/>
                      </a:endParaRPr>
                    </a:p>
                  </a:txBody>
                  <a:tcPr marL="4763" marR="4763" marT="4763" marB="0" anchor="ctr"/>
                </a:tc>
                <a:tc>
                  <a:txBody>
                    <a:bodyPr/>
                    <a:lstStyle/>
                    <a:p>
                      <a:pPr marL="0" algn="ctr" defTabSz="914400" rtl="0" eaLnBrk="1" fontAlgn="ctr" latinLnBrk="0" hangingPunct="1"/>
                      <a:r>
                        <a:rPr lang="en-US" sz="1050" b="0" u="none" strike="noStrike" kern="1200" dirty="0" err="1">
                          <a:solidFill>
                            <a:srgbClr val="000000"/>
                          </a:solidFill>
                          <a:effectLst/>
                          <a:latin typeface="黑体" panose="02010609060101010101" pitchFamily="49" charset="-122"/>
                          <a:ea typeface="黑体" panose="02010609060101010101" pitchFamily="49" charset="-122"/>
                          <a:cs typeface="+mn-cs"/>
                        </a:rPr>
                        <a:t>item_cnt_day</a:t>
                      </a:r>
                      <a:endParaRPr lang="en-US" sz="1050" b="0" u="none" strike="noStrike" kern="1200" dirty="0">
                        <a:solidFill>
                          <a:srgbClr val="000000"/>
                        </a:solidFill>
                        <a:effectLst/>
                        <a:latin typeface="黑体" panose="02010609060101010101" pitchFamily="49" charset="-122"/>
                        <a:ea typeface="黑体" panose="02010609060101010101" pitchFamily="49" charset="-122"/>
                        <a:cs typeface="+mn-cs"/>
                      </a:endParaRPr>
                    </a:p>
                  </a:txBody>
                  <a:tcPr marL="4763" marR="4763" marT="4763" marB="0" anchor="ctr"/>
                </a:tc>
                <a:extLst>
                  <a:ext uri="{0D108BD9-81ED-4DB2-BD59-A6C34878D82A}">
                    <a16:rowId xmlns:a16="http://schemas.microsoft.com/office/drawing/2014/main" val="3324641695"/>
                  </a:ext>
                </a:extLst>
              </a:tr>
              <a:tr h="585682">
                <a:tc>
                  <a:txBody>
                    <a:bodyPr/>
                    <a:lstStyle/>
                    <a:p>
                      <a:pPr algn="ctr" fontAlgn="ctr"/>
                      <a:r>
                        <a:rPr lang="en-US" altLang="zh-CN" sz="1000" b="0" u="none" strike="noStrike" kern="1200" dirty="0">
                          <a:solidFill>
                            <a:srgbClr val="000000"/>
                          </a:solidFill>
                          <a:effectLst/>
                          <a:latin typeface="+mn-lt"/>
                          <a:ea typeface="+mn-ea"/>
                          <a:cs typeface="+mn-cs"/>
                        </a:rPr>
                        <a:t>02.01.2013</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0</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59</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22154</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999</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1</a:t>
                      </a:r>
                    </a:p>
                  </a:txBody>
                  <a:tcPr marL="4763" marR="4763" marT="4763" marB="0" anchor="ctr"/>
                </a:tc>
                <a:extLst>
                  <a:ext uri="{0D108BD9-81ED-4DB2-BD59-A6C34878D82A}">
                    <a16:rowId xmlns:a16="http://schemas.microsoft.com/office/drawing/2014/main" val="2573880529"/>
                  </a:ext>
                </a:extLst>
              </a:tr>
              <a:tr h="585682">
                <a:tc>
                  <a:txBody>
                    <a:bodyPr/>
                    <a:lstStyle/>
                    <a:p>
                      <a:pPr algn="ctr" fontAlgn="ctr"/>
                      <a:r>
                        <a:rPr lang="en-US" altLang="zh-CN" sz="1000" b="0" u="none" strike="noStrike" kern="1200">
                          <a:solidFill>
                            <a:srgbClr val="000000"/>
                          </a:solidFill>
                          <a:effectLst/>
                          <a:latin typeface="+mn-lt"/>
                          <a:ea typeface="+mn-ea"/>
                          <a:cs typeface="+mn-cs"/>
                        </a:rPr>
                        <a:t>03.01.2013</a:t>
                      </a:r>
                    </a:p>
                  </a:txBody>
                  <a:tcPr marL="4763" marR="4763" marT="4763" marB="0" anchor="ctr"/>
                </a:tc>
                <a:tc>
                  <a:txBody>
                    <a:bodyPr/>
                    <a:lstStyle/>
                    <a:p>
                      <a:pPr algn="ctr" fontAlgn="ctr"/>
                      <a:r>
                        <a:rPr lang="en-US" altLang="zh-CN" sz="1000" b="0" u="none" strike="noStrike" kern="1200">
                          <a:solidFill>
                            <a:srgbClr val="000000"/>
                          </a:solidFill>
                          <a:effectLst/>
                          <a:latin typeface="+mn-lt"/>
                          <a:ea typeface="+mn-ea"/>
                          <a:cs typeface="+mn-cs"/>
                        </a:rPr>
                        <a:t>0</a:t>
                      </a:r>
                    </a:p>
                  </a:txBody>
                  <a:tcPr marL="4763" marR="4763" marT="4763" marB="0" anchor="ctr"/>
                </a:tc>
                <a:tc>
                  <a:txBody>
                    <a:bodyPr/>
                    <a:lstStyle/>
                    <a:p>
                      <a:pPr algn="ctr" fontAlgn="ctr"/>
                      <a:r>
                        <a:rPr lang="en-US" altLang="zh-CN" sz="1000" b="0" u="none" strike="noStrike" kern="1200">
                          <a:solidFill>
                            <a:srgbClr val="000000"/>
                          </a:solidFill>
                          <a:effectLst/>
                          <a:latin typeface="+mn-lt"/>
                          <a:ea typeface="+mn-ea"/>
                          <a:cs typeface="+mn-cs"/>
                        </a:rPr>
                        <a:t>25</a:t>
                      </a:r>
                    </a:p>
                  </a:txBody>
                  <a:tcPr marL="4763" marR="4763" marT="4763" marB="0" anchor="ctr"/>
                </a:tc>
                <a:tc>
                  <a:txBody>
                    <a:bodyPr/>
                    <a:lstStyle/>
                    <a:p>
                      <a:pPr algn="ctr" fontAlgn="ctr"/>
                      <a:r>
                        <a:rPr lang="en-US" altLang="zh-CN" sz="1000" b="0" u="none" strike="noStrike" kern="1200">
                          <a:solidFill>
                            <a:srgbClr val="000000"/>
                          </a:solidFill>
                          <a:effectLst/>
                          <a:latin typeface="+mn-lt"/>
                          <a:ea typeface="+mn-ea"/>
                          <a:cs typeface="+mn-cs"/>
                        </a:rPr>
                        <a:t>2552</a:t>
                      </a:r>
                    </a:p>
                  </a:txBody>
                  <a:tcPr marL="4763" marR="4763" marT="4763" marB="0" anchor="ctr"/>
                </a:tc>
                <a:tc>
                  <a:txBody>
                    <a:bodyPr/>
                    <a:lstStyle/>
                    <a:p>
                      <a:pPr algn="ctr" fontAlgn="ctr"/>
                      <a:r>
                        <a:rPr lang="en-US" altLang="zh-CN" sz="1000" b="0" u="none" strike="noStrike" kern="1200">
                          <a:solidFill>
                            <a:srgbClr val="000000"/>
                          </a:solidFill>
                          <a:effectLst/>
                          <a:latin typeface="+mn-lt"/>
                          <a:ea typeface="+mn-ea"/>
                          <a:cs typeface="+mn-cs"/>
                        </a:rPr>
                        <a:t>899</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1</a:t>
                      </a:r>
                    </a:p>
                  </a:txBody>
                  <a:tcPr marL="4763" marR="4763" marT="4763" marB="0" anchor="ctr"/>
                </a:tc>
                <a:extLst>
                  <a:ext uri="{0D108BD9-81ED-4DB2-BD59-A6C34878D82A}">
                    <a16:rowId xmlns:a16="http://schemas.microsoft.com/office/drawing/2014/main" val="385091854"/>
                  </a:ext>
                </a:extLst>
              </a:tr>
              <a:tr h="585682">
                <a:tc>
                  <a:txBody>
                    <a:bodyPr/>
                    <a:lstStyle/>
                    <a:p>
                      <a:pPr algn="ctr" fontAlgn="ctr"/>
                      <a:r>
                        <a:rPr lang="en-US" altLang="zh-CN" sz="1000" b="0" u="none" strike="noStrike" kern="1200">
                          <a:solidFill>
                            <a:srgbClr val="000000"/>
                          </a:solidFill>
                          <a:effectLst/>
                          <a:latin typeface="+mn-lt"/>
                          <a:ea typeface="+mn-ea"/>
                          <a:cs typeface="+mn-cs"/>
                        </a:rPr>
                        <a:t>05.01.2013</a:t>
                      </a:r>
                    </a:p>
                  </a:txBody>
                  <a:tcPr marL="4763" marR="4763" marT="4763" marB="0" anchor="ctr"/>
                </a:tc>
                <a:tc>
                  <a:txBody>
                    <a:bodyPr/>
                    <a:lstStyle/>
                    <a:p>
                      <a:pPr algn="ctr" fontAlgn="ctr"/>
                      <a:r>
                        <a:rPr lang="en-US" altLang="zh-CN" sz="1000" b="0" u="none" strike="noStrike" kern="1200">
                          <a:solidFill>
                            <a:srgbClr val="000000"/>
                          </a:solidFill>
                          <a:effectLst/>
                          <a:latin typeface="+mn-lt"/>
                          <a:ea typeface="+mn-ea"/>
                          <a:cs typeface="+mn-cs"/>
                        </a:rPr>
                        <a:t>0</a:t>
                      </a:r>
                    </a:p>
                  </a:txBody>
                  <a:tcPr marL="4763" marR="4763" marT="4763" marB="0" anchor="ctr"/>
                </a:tc>
                <a:tc>
                  <a:txBody>
                    <a:bodyPr/>
                    <a:lstStyle/>
                    <a:p>
                      <a:pPr algn="ctr" fontAlgn="ctr"/>
                      <a:r>
                        <a:rPr lang="en-US" altLang="zh-CN" sz="1000" b="0" u="none" strike="noStrike" kern="1200">
                          <a:solidFill>
                            <a:srgbClr val="000000"/>
                          </a:solidFill>
                          <a:effectLst/>
                          <a:latin typeface="+mn-lt"/>
                          <a:ea typeface="+mn-ea"/>
                          <a:cs typeface="+mn-cs"/>
                        </a:rPr>
                        <a:t>25</a:t>
                      </a:r>
                    </a:p>
                  </a:txBody>
                  <a:tcPr marL="4763" marR="4763" marT="4763" marB="0" anchor="ctr"/>
                </a:tc>
                <a:tc>
                  <a:txBody>
                    <a:bodyPr/>
                    <a:lstStyle/>
                    <a:p>
                      <a:pPr algn="ctr" fontAlgn="ctr"/>
                      <a:r>
                        <a:rPr lang="en-US" altLang="zh-CN" sz="1000" b="0" u="none" strike="noStrike" kern="1200">
                          <a:solidFill>
                            <a:srgbClr val="000000"/>
                          </a:solidFill>
                          <a:effectLst/>
                          <a:latin typeface="+mn-lt"/>
                          <a:ea typeface="+mn-ea"/>
                          <a:cs typeface="+mn-cs"/>
                        </a:rPr>
                        <a:t>2552</a:t>
                      </a:r>
                    </a:p>
                  </a:txBody>
                  <a:tcPr marL="4763" marR="4763" marT="4763" marB="0" anchor="ctr"/>
                </a:tc>
                <a:tc>
                  <a:txBody>
                    <a:bodyPr/>
                    <a:lstStyle/>
                    <a:p>
                      <a:pPr algn="ctr" fontAlgn="ctr"/>
                      <a:r>
                        <a:rPr lang="en-US" altLang="zh-CN" sz="1000" b="0" u="none" strike="noStrike" kern="1200">
                          <a:solidFill>
                            <a:srgbClr val="000000"/>
                          </a:solidFill>
                          <a:effectLst/>
                          <a:latin typeface="+mn-lt"/>
                          <a:ea typeface="+mn-ea"/>
                          <a:cs typeface="+mn-cs"/>
                        </a:rPr>
                        <a:t>899</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-1</a:t>
                      </a:r>
                    </a:p>
                  </a:txBody>
                  <a:tcPr marL="4763" marR="4763" marT="4763" marB="0" anchor="ctr"/>
                </a:tc>
                <a:extLst>
                  <a:ext uri="{0D108BD9-81ED-4DB2-BD59-A6C34878D82A}">
                    <a16:rowId xmlns:a16="http://schemas.microsoft.com/office/drawing/2014/main" val="828895601"/>
                  </a:ext>
                </a:extLst>
              </a:tr>
              <a:tr h="585682">
                <a:tc>
                  <a:txBody>
                    <a:bodyPr/>
                    <a:lstStyle/>
                    <a:p>
                      <a:pPr algn="ctr" fontAlgn="ctr"/>
                      <a:r>
                        <a:rPr lang="en-US" altLang="zh-CN" sz="1000" b="0" u="none" strike="noStrike" kern="1200">
                          <a:solidFill>
                            <a:srgbClr val="000000"/>
                          </a:solidFill>
                          <a:effectLst/>
                          <a:latin typeface="+mn-lt"/>
                          <a:ea typeface="+mn-ea"/>
                          <a:cs typeface="+mn-cs"/>
                        </a:rPr>
                        <a:t>06.01.2013</a:t>
                      </a:r>
                    </a:p>
                  </a:txBody>
                  <a:tcPr marL="4763" marR="4763" marT="4763" marB="0" anchor="ctr"/>
                </a:tc>
                <a:tc>
                  <a:txBody>
                    <a:bodyPr/>
                    <a:lstStyle/>
                    <a:p>
                      <a:pPr algn="ctr" fontAlgn="ctr"/>
                      <a:r>
                        <a:rPr lang="en-US" altLang="zh-CN" sz="1000" b="0" u="none" strike="noStrike" kern="1200">
                          <a:solidFill>
                            <a:srgbClr val="000000"/>
                          </a:solidFill>
                          <a:effectLst/>
                          <a:latin typeface="+mn-lt"/>
                          <a:ea typeface="+mn-ea"/>
                          <a:cs typeface="+mn-cs"/>
                        </a:rPr>
                        <a:t>0</a:t>
                      </a:r>
                    </a:p>
                  </a:txBody>
                  <a:tcPr marL="4763" marR="4763" marT="4763" marB="0" anchor="ctr"/>
                </a:tc>
                <a:tc>
                  <a:txBody>
                    <a:bodyPr/>
                    <a:lstStyle/>
                    <a:p>
                      <a:pPr algn="ctr" fontAlgn="ctr"/>
                      <a:r>
                        <a:rPr lang="en-US" altLang="zh-CN" sz="1000" b="0" u="none" strike="noStrike" kern="1200">
                          <a:solidFill>
                            <a:srgbClr val="000000"/>
                          </a:solidFill>
                          <a:effectLst/>
                          <a:latin typeface="+mn-lt"/>
                          <a:ea typeface="+mn-ea"/>
                          <a:cs typeface="+mn-cs"/>
                        </a:rPr>
                        <a:t>25</a:t>
                      </a:r>
                    </a:p>
                  </a:txBody>
                  <a:tcPr marL="4763" marR="4763" marT="4763" marB="0" anchor="ctr"/>
                </a:tc>
                <a:tc>
                  <a:txBody>
                    <a:bodyPr/>
                    <a:lstStyle/>
                    <a:p>
                      <a:pPr algn="ctr" fontAlgn="ctr"/>
                      <a:r>
                        <a:rPr lang="en-US" altLang="zh-CN" sz="1000" b="0" u="none" strike="noStrike" kern="1200">
                          <a:solidFill>
                            <a:srgbClr val="000000"/>
                          </a:solidFill>
                          <a:effectLst/>
                          <a:latin typeface="+mn-lt"/>
                          <a:ea typeface="+mn-ea"/>
                          <a:cs typeface="+mn-cs"/>
                        </a:rPr>
                        <a:t>2554</a:t>
                      </a:r>
                    </a:p>
                  </a:txBody>
                  <a:tcPr marL="4763" marR="4763" marT="4763" marB="0" anchor="ctr"/>
                </a:tc>
                <a:tc>
                  <a:txBody>
                    <a:bodyPr/>
                    <a:lstStyle/>
                    <a:p>
                      <a:pPr algn="ctr" fontAlgn="ctr"/>
                      <a:r>
                        <a:rPr lang="en-US" altLang="zh-CN" sz="1000" b="0" u="none" strike="noStrike" kern="1200">
                          <a:solidFill>
                            <a:srgbClr val="000000"/>
                          </a:solidFill>
                          <a:effectLst/>
                          <a:latin typeface="+mn-lt"/>
                          <a:ea typeface="+mn-ea"/>
                          <a:cs typeface="+mn-cs"/>
                        </a:rPr>
                        <a:t>1709.05</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1</a:t>
                      </a:r>
                    </a:p>
                  </a:txBody>
                  <a:tcPr marL="4763" marR="4763" marT="4763" marB="0" anchor="ctr"/>
                </a:tc>
                <a:extLst>
                  <a:ext uri="{0D108BD9-81ED-4DB2-BD59-A6C34878D82A}">
                    <a16:rowId xmlns:a16="http://schemas.microsoft.com/office/drawing/2014/main" val="2387777192"/>
                  </a:ext>
                </a:extLst>
              </a:tr>
              <a:tr h="585682">
                <a:tc>
                  <a:txBody>
                    <a:bodyPr/>
                    <a:lstStyle/>
                    <a:p>
                      <a:pPr algn="ctr" fontAlgn="ctr"/>
                      <a:r>
                        <a:rPr lang="en-US" altLang="zh-CN" sz="1000" b="0" u="none" strike="noStrike" kern="1200" dirty="0">
                          <a:solidFill>
                            <a:srgbClr val="000000"/>
                          </a:solidFill>
                          <a:effectLst/>
                          <a:latin typeface="+mn-lt"/>
                          <a:ea typeface="+mn-ea"/>
                          <a:cs typeface="+mn-cs"/>
                        </a:rPr>
                        <a:t>15.01.2013</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0</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25</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2555</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1099</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1</a:t>
                      </a:r>
                    </a:p>
                  </a:txBody>
                  <a:tcPr marL="4763" marR="4763" marT="4763" marB="0" anchor="ctr"/>
                </a:tc>
                <a:extLst>
                  <a:ext uri="{0D108BD9-81ED-4DB2-BD59-A6C34878D82A}">
                    <a16:rowId xmlns:a16="http://schemas.microsoft.com/office/drawing/2014/main" val="1526599619"/>
                  </a:ext>
                </a:extLst>
              </a:tr>
            </a:tbl>
          </a:graphicData>
        </a:graphic>
      </p:graphicFrame>
      <p:graphicFrame>
        <p:nvGraphicFramePr>
          <p:cNvPr id="26" name="表格 25">
            <a:extLst>
              <a:ext uri="{FF2B5EF4-FFF2-40B4-BE49-F238E27FC236}">
                <a16:creationId xmlns:a16="http://schemas.microsoft.com/office/drawing/2014/main" id="{DC2CD15D-7C2A-4474-B9B0-1CCA76BC884B}"/>
              </a:ext>
            </a:extLst>
          </p:cNvPr>
          <p:cNvGraphicFramePr>
            <a:graphicFrameLocks noGrp="1"/>
          </p:cNvGraphicFramePr>
          <p:nvPr>
            <p:extLst>
              <p:ext uri="{D42A27DB-BD31-4B8C-83A1-F6EECF244321}">
                <p14:modId xmlns:p14="http://schemas.microsoft.com/office/powerpoint/2010/main" val="2901446878"/>
              </p:ext>
            </p:extLst>
          </p:nvPr>
        </p:nvGraphicFramePr>
        <p:xfrm>
          <a:off x="10360719" y="2171075"/>
          <a:ext cx="1371435" cy="3523960"/>
        </p:xfrm>
        <a:graphic>
          <a:graphicData uri="http://schemas.openxmlformats.org/drawingml/2006/table">
            <a:tbl>
              <a:tblPr>
                <a:effectLst>
                  <a:outerShdw blurRad="63500" sx="102000" sy="102000" algn="ctr" rotWithShape="0">
                    <a:prstClr val="black">
                      <a:alpha val="40000"/>
                    </a:prstClr>
                  </a:outerShdw>
                </a:effectLst>
                <a:tableStyleId>{BC89EF96-8CEA-46FF-86C4-4CE0E7609802}</a:tableStyleId>
              </a:tblPr>
              <a:tblGrid>
                <a:gridCol w="325256">
                  <a:extLst>
                    <a:ext uri="{9D8B030D-6E8A-4147-A177-3AD203B41FA5}">
                      <a16:colId xmlns:a16="http://schemas.microsoft.com/office/drawing/2014/main" val="1699053295"/>
                    </a:ext>
                  </a:extLst>
                </a:gridCol>
                <a:gridCol w="533912">
                  <a:extLst>
                    <a:ext uri="{9D8B030D-6E8A-4147-A177-3AD203B41FA5}">
                      <a16:colId xmlns:a16="http://schemas.microsoft.com/office/drawing/2014/main" val="3356085099"/>
                    </a:ext>
                  </a:extLst>
                </a:gridCol>
                <a:gridCol w="512267">
                  <a:extLst>
                    <a:ext uri="{9D8B030D-6E8A-4147-A177-3AD203B41FA5}">
                      <a16:colId xmlns:a16="http://schemas.microsoft.com/office/drawing/2014/main" val="3016737962"/>
                    </a:ext>
                  </a:extLst>
                </a:gridCol>
              </a:tblGrid>
              <a:tr h="440495">
                <a:tc>
                  <a:txBody>
                    <a:bodyPr/>
                    <a:lstStyle/>
                    <a:p>
                      <a:pPr marL="0" algn="ctr" defTabSz="914400" rtl="0" eaLnBrk="1" fontAlgn="ctr" latinLnBrk="0" hangingPunct="1"/>
                      <a:r>
                        <a:rPr lang="en-US" sz="1050" b="0" u="none" strike="noStrike" kern="1200" dirty="0">
                          <a:solidFill>
                            <a:srgbClr val="000000"/>
                          </a:solidFill>
                          <a:effectLst/>
                          <a:latin typeface="黑体" panose="02010609060101010101" pitchFamily="49" charset="-122"/>
                          <a:ea typeface="黑体" panose="02010609060101010101" pitchFamily="49" charset="-122"/>
                          <a:cs typeface="+mn-cs"/>
                        </a:rPr>
                        <a:t>ID</a:t>
                      </a:r>
                    </a:p>
                  </a:txBody>
                  <a:tcPr marL="4763" marR="4763" marT="4763" marB="0" anchor="ctr"/>
                </a:tc>
                <a:tc>
                  <a:txBody>
                    <a:bodyPr/>
                    <a:lstStyle/>
                    <a:p>
                      <a:pPr marL="0" algn="ctr" defTabSz="914400" rtl="0" eaLnBrk="1" fontAlgn="ctr" latinLnBrk="0" hangingPunct="1"/>
                      <a:r>
                        <a:rPr lang="en-US" sz="1050" b="0" u="none" strike="noStrike" kern="1200" dirty="0" err="1">
                          <a:solidFill>
                            <a:srgbClr val="000000"/>
                          </a:solidFill>
                          <a:effectLst/>
                          <a:latin typeface="黑体" panose="02010609060101010101" pitchFamily="49" charset="-122"/>
                          <a:ea typeface="黑体" panose="02010609060101010101" pitchFamily="49" charset="-122"/>
                          <a:cs typeface="+mn-cs"/>
                        </a:rPr>
                        <a:t>shop_id</a:t>
                      </a:r>
                      <a:endParaRPr lang="en-US" sz="1050" b="0" u="none" strike="noStrike" kern="1200" dirty="0">
                        <a:solidFill>
                          <a:srgbClr val="000000"/>
                        </a:solidFill>
                        <a:effectLst/>
                        <a:latin typeface="黑体" panose="02010609060101010101" pitchFamily="49" charset="-122"/>
                        <a:ea typeface="黑体" panose="02010609060101010101" pitchFamily="49" charset="-122"/>
                        <a:cs typeface="+mn-cs"/>
                      </a:endParaRPr>
                    </a:p>
                  </a:txBody>
                  <a:tcPr marL="4763" marR="4763" marT="4763" marB="0" anchor="ctr"/>
                </a:tc>
                <a:tc>
                  <a:txBody>
                    <a:bodyPr/>
                    <a:lstStyle/>
                    <a:p>
                      <a:pPr marL="0" algn="ctr" defTabSz="914400" rtl="0" eaLnBrk="1" fontAlgn="ctr" latinLnBrk="0" hangingPunct="1"/>
                      <a:r>
                        <a:rPr lang="en-US" sz="1050" b="0" u="none" strike="noStrike" kern="1200" dirty="0" err="1">
                          <a:solidFill>
                            <a:srgbClr val="000000"/>
                          </a:solidFill>
                          <a:effectLst/>
                          <a:latin typeface="黑体" panose="02010609060101010101" pitchFamily="49" charset="-122"/>
                          <a:ea typeface="黑体" panose="02010609060101010101" pitchFamily="49" charset="-122"/>
                          <a:cs typeface="+mn-cs"/>
                        </a:rPr>
                        <a:t>item_id</a:t>
                      </a:r>
                      <a:endParaRPr lang="en-US" sz="1050" b="0" u="none" strike="noStrike" kern="1200" dirty="0">
                        <a:solidFill>
                          <a:srgbClr val="000000"/>
                        </a:solidFill>
                        <a:effectLst/>
                        <a:latin typeface="黑体" panose="02010609060101010101" pitchFamily="49" charset="-122"/>
                        <a:ea typeface="黑体" panose="02010609060101010101" pitchFamily="49" charset="-122"/>
                        <a:cs typeface="+mn-cs"/>
                      </a:endParaRPr>
                    </a:p>
                  </a:txBody>
                  <a:tcPr marL="4763" marR="4763" marT="4763" marB="0" anchor="ctr"/>
                </a:tc>
                <a:extLst>
                  <a:ext uri="{0D108BD9-81ED-4DB2-BD59-A6C34878D82A}">
                    <a16:rowId xmlns:a16="http://schemas.microsoft.com/office/drawing/2014/main" val="1962747095"/>
                  </a:ext>
                </a:extLst>
              </a:tr>
              <a:tr h="440495">
                <a:tc>
                  <a:txBody>
                    <a:bodyPr/>
                    <a:lstStyle/>
                    <a:p>
                      <a:pPr algn="ctr" fontAlgn="ctr"/>
                      <a:r>
                        <a:rPr lang="en-US" altLang="zh-CN" sz="1000" b="0" u="none" strike="noStrike" kern="1200" dirty="0">
                          <a:solidFill>
                            <a:srgbClr val="000000"/>
                          </a:solidFill>
                          <a:effectLst/>
                          <a:latin typeface="+mn-lt"/>
                          <a:ea typeface="+mn-ea"/>
                          <a:cs typeface="+mn-cs"/>
                        </a:rPr>
                        <a:t>0</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5</a:t>
                      </a:r>
                    </a:p>
                  </a:txBody>
                  <a:tcPr marL="4763" marR="4763" marT="4763" marB="0" anchor="ctr"/>
                </a:tc>
                <a:tc>
                  <a:txBody>
                    <a:bodyPr/>
                    <a:lstStyle/>
                    <a:p>
                      <a:pPr algn="ctr" fontAlgn="ctr"/>
                      <a:r>
                        <a:rPr lang="en-US" altLang="zh-CN" sz="1000" b="0" u="none" strike="noStrike" kern="1200">
                          <a:solidFill>
                            <a:srgbClr val="000000"/>
                          </a:solidFill>
                          <a:effectLst/>
                          <a:latin typeface="+mn-lt"/>
                          <a:ea typeface="+mn-ea"/>
                          <a:cs typeface="+mn-cs"/>
                        </a:rPr>
                        <a:t>5037</a:t>
                      </a:r>
                    </a:p>
                  </a:txBody>
                  <a:tcPr marL="4763" marR="4763" marT="4763" marB="0" anchor="ctr"/>
                </a:tc>
                <a:extLst>
                  <a:ext uri="{0D108BD9-81ED-4DB2-BD59-A6C34878D82A}">
                    <a16:rowId xmlns:a16="http://schemas.microsoft.com/office/drawing/2014/main" val="664926052"/>
                  </a:ext>
                </a:extLst>
              </a:tr>
              <a:tr h="440495">
                <a:tc>
                  <a:txBody>
                    <a:bodyPr/>
                    <a:lstStyle/>
                    <a:p>
                      <a:pPr algn="ctr" fontAlgn="ctr"/>
                      <a:r>
                        <a:rPr lang="en-US" altLang="zh-CN" sz="1000" b="0" u="none" strike="noStrike" kern="1200">
                          <a:solidFill>
                            <a:srgbClr val="000000"/>
                          </a:solidFill>
                          <a:effectLst/>
                          <a:latin typeface="+mn-lt"/>
                          <a:ea typeface="+mn-ea"/>
                          <a:cs typeface="+mn-cs"/>
                        </a:rPr>
                        <a:t>1</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5</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5320</a:t>
                      </a:r>
                    </a:p>
                  </a:txBody>
                  <a:tcPr marL="4763" marR="4763" marT="4763" marB="0" anchor="ctr"/>
                </a:tc>
                <a:extLst>
                  <a:ext uri="{0D108BD9-81ED-4DB2-BD59-A6C34878D82A}">
                    <a16:rowId xmlns:a16="http://schemas.microsoft.com/office/drawing/2014/main" val="1019821863"/>
                  </a:ext>
                </a:extLst>
              </a:tr>
              <a:tr h="440495">
                <a:tc>
                  <a:txBody>
                    <a:bodyPr/>
                    <a:lstStyle/>
                    <a:p>
                      <a:pPr algn="ctr" fontAlgn="ctr"/>
                      <a:r>
                        <a:rPr lang="en-US" altLang="zh-CN" sz="1000" b="0" u="none" strike="noStrike" kern="1200">
                          <a:solidFill>
                            <a:srgbClr val="000000"/>
                          </a:solidFill>
                          <a:effectLst/>
                          <a:latin typeface="+mn-lt"/>
                          <a:ea typeface="+mn-ea"/>
                          <a:cs typeface="+mn-cs"/>
                        </a:rPr>
                        <a:t>2</a:t>
                      </a:r>
                    </a:p>
                  </a:txBody>
                  <a:tcPr marL="4763" marR="4763" marT="4763" marB="0" anchor="ctr"/>
                </a:tc>
                <a:tc>
                  <a:txBody>
                    <a:bodyPr/>
                    <a:lstStyle/>
                    <a:p>
                      <a:pPr algn="ctr" fontAlgn="ctr"/>
                      <a:r>
                        <a:rPr lang="en-US" altLang="zh-CN" sz="1000" b="0" u="none" strike="noStrike" kern="1200">
                          <a:solidFill>
                            <a:srgbClr val="000000"/>
                          </a:solidFill>
                          <a:effectLst/>
                          <a:latin typeface="+mn-lt"/>
                          <a:ea typeface="+mn-ea"/>
                          <a:cs typeface="+mn-cs"/>
                        </a:rPr>
                        <a:t>5</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5233</a:t>
                      </a:r>
                    </a:p>
                  </a:txBody>
                  <a:tcPr marL="4763" marR="4763" marT="4763" marB="0" anchor="ctr"/>
                </a:tc>
                <a:extLst>
                  <a:ext uri="{0D108BD9-81ED-4DB2-BD59-A6C34878D82A}">
                    <a16:rowId xmlns:a16="http://schemas.microsoft.com/office/drawing/2014/main" val="3466453090"/>
                  </a:ext>
                </a:extLst>
              </a:tr>
              <a:tr h="440495">
                <a:tc>
                  <a:txBody>
                    <a:bodyPr/>
                    <a:lstStyle/>
                    <a:p>
                      <a:pPr algn="ctr" fontAlgn="ctr"/>
                      <a:r>
                        <a:rPr lang="en-US" altLang="zh-CN" sz="1000" b="0" u="none" strike="noStrike" kern="1200">
                          <a:solidFill>
                            <a:srgbClr val="000000"/>
                          </a:solidFill>
                          <a:effectLst/>
                          <a:latin typeface="+mn-lt"/>
                          <a:ea typeface="+mn-ea"/>
                          <a:cs typeface="+mn-cs"/>
                        </a:rPr>
                        <a:t>3</a:t>
                      </a:r>
                    </a:p>
                  </a:txBody>
                  <a:tcPr marL="4763" marR="4763" marT="4763" marB="0" anchor="ctr"/>
                </a:tc>
                <a:tc>
                  <a:txBody>
                    <a:bodyPr/>
                    <a:lstStyle/>
                    <a:p>
                      <a:pPr algn="ctr" fontAlgn="ctr"/>
                      <a:r>
                        <a:rPr lang="en-US" altLang="zh-CN" sz="1000" b="0" u="none" strike="noStrike" kern="1200">
                          <a:solidFill>
                            <a:srgbClr val="000000"/>
                          </a:solidFill>
                          <a:effectLst/>
                          <a:latin typeface="+mn-lt"/>
                          <a:ea typeface="+mn-ea"/>
                          <a:cs typeface="+mn-cs"/>
                        </a:rPr>
                        <a:t>5</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5232</a:t>
                      </a:r>
                    </a:p>
                  </a:txBody>
                  <a:tcPr marL="4763" marR="4763" marT="4763" marB="0" anchor="ctr"/>
                </a:tc>
                <a:extLst>
                  <a:ext uri="{0D108BD9-81ED-4DB2-BD59-A6C34878D82A}">
                    <a16:rowId xmlns:a16="http://schemas.microsoft.com/office/drawing/2014/main" val="1643965975"/>
                  </a:ext>
                </a:extLst>
              </a:tr>
              <a:tr h="440495">
                <a:tc>
                  <a:txBody>
                    <a:bodyPr/>
                    <a:lstStyle/>
                    <a:p>
                      <a:pPr algn="ctr" fontAlgn="ctr"/>
                      <a:r>
                        <a:rPr lang="en-US" altLang="zh-CN" sz="1000" b="0" u="none" strike="noStrike" kern="1200">
                          <a:solidFill>
                            <a:srgbClr val="000000"/>
                          </a:solidFill>
                          <a:effectLst/>
                          <a:latin typeface="+mn-lt"/>
                          <a:ea typeface="+mn-ea"/>
                          <a:cs typeface="+mn-cs"/>
                        </a:rPr>
                        <a:t>4</a:t>
                      </a:r>
                    </a:p>
                  </a:txBody>
                  <a:tcPr marL="4763" marR="4763" marT="4763" marB="0" anchor="ctr"/>
                </a:tc>
                <a:tc>
                  <a:txBody>
                    <a:bodyPr/>
                    <a:lstStyle/>
                    <a:p>
                      <a:pPr algn="ctr" fontAlgn="ctr"/>
                      <a:r>
                        <a:rPr lang="en-US" altLang="zh-CN" sz="1000" b="0" u="none" strike="noStrike" kern="1200">
                          <a:solidFill>
                            <a:srgbClr val="000000"/>
                          </a:solidFill>
                          <a:effectLst/>
                          <a:latin typeface="+mn-lt"/>
                          <a:ea typeface="+mn-ea"/>
                          <a:cs typeface="+mn-cs"/>
                        </a:rPr>
                        <a:t>5</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5268</a:t>
                      </a:r>
                    </a:p>
                  </a:txBody>
                  <a:tcPr marL="4763" marR="4763" marT="4763" marB="0" anchor="ctr"/>
                </a:tc>
                <a:extLst>
                  <a:ext uri="{0D108BD9-81ED-4DB2-BD59-A6C34878D82A}">
                    <a16:rowId xmlns:a16="http://schemas.microsoft.com/office/drawing/2014/main" val="3205791156"/>
                  </a:ext>
                </a:extLst>
              </a:tr>
              <a:tr h="440495">
                <a:tc>
                  <a:txBody>
                    <a:bodyPr/>
                    <a:lstStyle/>
                    <a:p>
                      <a:pPr algn="ctr" fontAlgn="ctr"/>
                      <a:r>
                        <a:rPr lang="en-US" altLang="zh-CN" sz="1000" b="0" u="none" strike="noStrike" kern="1200">
                          <a:solidFill>
                            <a:srgbClr val="000000"/>
                          </a:solidFill>
                          <a:effectLst/>
                          <a:latin typeface="+mn-lt"/>
                          <a:ea typeface="+mn-ea"/>
                          <a:cs typeface="+mn-cs"/>
                        </a:rPr>
                        <a:t>5</a:t>
                      </a:r>
                    </a:p>
                  </a:txBody>
                  <a:tcPr marL="4763" marR="4763" marT="4763" marB="0" anchor="ctr"/>
                </a:tc>
                <a:tc>
                  <a:txBody>
                    <a:bodyPr/>
                    <a:lstStyle/>
                    <a:p>
                      <a:pPr algn="ctr" fontAlgn="ctr"/>
                      <a:r>
                        <a:rPr lang="en-US" altLang="zh-CN" sz="1000" b="0" u="none" strike="noStrike" kern="1200">
                          <a:solidFill>
                            <a:srgbClr val="000000"/>
                          </a:solidFill>
                          <a:effectLst/>
                          <a:latin typeface="+mn-lt"/>
                          <a:ea typeface="+mn-ea"/>
                          <a:cs typeface="+mn-cs"/>
                        </a:rPr>
                        <a:t>5</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5039</a:t>
                      </a:r>
                    </a:p>
                  </a:txBody>
                  <a:tcPr marL="4763" marR="4763" marT="4763" marB="0" anchor="ctr"/>
                </a:tc>
                <a:extLst>
                  <a:ext uri="{0D108BD9-81ED-4DB2-BD59-A6C34878D82A}">
                    <a16:rowId xmlns:a16="http://schemas.microsoft.com/office/drawing/2014/main" val="3031146451"/>
                  </a:ext>
                </a:extLst>
              </a:tr>
              <a:tr h="440495">
                <a:tc>
                  <a:txBody>
                    <a:bodyPr/>
                    <a:lstStyle/>
                    <a:p>
                      <a:pPr algn="ctr" fontAlgn="ctr"/>
                      <a:r>
                        <a:rPr lang="en-US" altLang="zh-CN" sz="1000" b="0" u="none" strike="noStrike" kern="1200">
                          <a:solidFill>
                            <a:srgbClr val="000000"/>
                          </a:solidFill>
                          <a:effectLst/>
                          <a:latin typeface="+mn-lt"/>
                          <a:ea typeface="+mn-ea"/>
                          <a:cs typeface="+mn-cs"/>
                        </a:rPr>
                        <a:t>6</a:t>
                      </a:r>
                    </a:p>
                  </a:txBody>
                  <a:tcPr marL="4763" marR="4763" marT="4763" marB="0" anchor="ctr"/>
                </a:tc>
                <a:tc>
                  <a:txBody>
                    <a:bodyPr/>
                    <a:lstStyle/>
                    <a:p>
                      <a:pPr algn="ctr" fontAlgn="ctr"/>
                      <a:r>
                        <a:rPr lang="en-US" altLang="zh-CN" sz="1000" b="0" u="none" strike="noStrike" kern="1200">
                          <a:solidFill>
                            <a:srgbClr val="000000"/>
                          </a:solidFill>
                          <a:effectLst/>
                          <a:latin typeface="+mn-lt"/>
                          <a:ea typeface="+mn-ea"/>
                          <a:cs typeface="+mn-cs"/>
                        </a:rPr>
                        <a:t>5</a:t>
                      </a:r>
                    </a:p>
                  </a:txBody>
                  <a:tcPr marL="4763" marR="4763" marT="4763" marB="0" anchor="ctr"/>
                </a:tc>
                <a:tc>
                  <a:txBody>
                    <a:bodyPr/>
                    <a:lstStyle/>
                    <a:p>
                      <a:pPr algn="ctr" fontAlgn="ctr"/>
                      <a:r>
                        <a:rPr lang="en-US" altLang="zh-CN" sz="1000" b="0" u="none" strike="noStrike" kern="1200" dirty="0">
                          <a:solidFill>
                            <a:srgbClr val="000000"/>
                          </a:solidFill>
                          <a:effectLst/>
                          <a:latin typeface="+mn-lt"/>
                          <a:ea typeface="+mn-ea"/>
                          <a:cs typeface="+mn-cs"/>
                        </a:rPr>
                        <a:t>5041</a:t>
                      </a:r>
                    </a:p>
                  </a:txBody>
                  <a:tcPr marL="4763" marR="4763" marT="4763" marB="0" anchor="ctr"/>
                </a:tc>
                <a:extLst>
                  <a:ext uri="{0D108BD9-81ED-4DB2-BD59-A6C34878D82A}">
                    <a16:rowId xmlns:a16="http://schemas.microsoft.com/office/drawing/2014/main" val="775868132"/>
                  </a:ext>
                </a:extLst>
              </a:tr>
            </a:tbl>
          </a:graphicData>
        </a:graphic>
      </p:graphicFrame>
      <p:sp>
        <p:nvSpPr>
          <p:cNvPr id="36" name="矩形 35">
            <a:extLst>
              <a:ext uri="{FF2B5EF4-FFF2-40B4-BE49-F238E27FC236}">
                <a16:creationId xmlns:a16="http://schemas.microsoft.com/office/drawing/2014/main" id="{A1E8BEAA-37AD-4E4C-A810-F26639FCA42D}"/>
              </a:ext>
            </a:extLst>
          </p:cNvPr>
          <p:cNvSpPr>
            <a:spLocks noChangeArrowheads="1"/>
          </p:cNvSpPr>
          <p:nvPr/>
        </p:nvSpPr>
        <p:spPr bwMode="auto">
          <a:xfrm>
            <a:off x="10360718" y="1509352"/>
            <a:ext cx="1371436" cy="29594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en-US" altLang="zh-CN" sz="2200" dirty="0">
                <a:solidFill>
                  <a:schemeClr val="tx1">
                    <a:lumMod val="75000"/>
                    <a:lumOff val="25000"/>
                  </a:schemeClr>
                </a:solidFill>
                <a:cs typeface="+mn-ea"/>
                <a:sym typeface="+mn-lt"/>
              </a:rPr>
              <a:t>test</a:t>
            </a:r>
          </a:p>
        </p:txBody>
      </p:sp>
      <p:cxnSp>
        <p:nvCxnSpPr>
          <p:cNvPr id="37" name="直接连接符 17">
            <a:extLst>
              <a:ext uri="{FF2B5EF4-FFF2-40B4-BE49-F238E27FC236}">
                <a16:creationId xmlns:a16="http://schemas.microsoft.com/office/drawing/2014/main" id="{B013E18C-9338-4A58-98E3-0EC5C0B657D9}"/>
              </a:ext>
            </a:extLst>
          </p:cNvPr>
          <p:cNvCxnSpPr/>
          <p:nvPr/>
        </p:nvCxnSpPr>
        <p:spPr>
          <a:xfrm>
            <a:off x="10399806" y="1939006"/>
            <a:ext cx="1375154" cy="0"/>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B1FB18FD-CAD7-4AA1-9F5D-F4FAAFE6016C}"/>
              </a:ext>
            </a:extLst>
          </p:cNvPr>
          <p:cNvSpPr>
            <a:spLocks noChangeArrowheads="1"/>
          </p:cNvSpPr>
          <p:nvPr/>
        </p:nvSpPr>
        <p:spPr bwMode="auto">
          <a:xfrm>
            <a:off x="10360718" y="1027058"/>
            <a:ext cx="503878" cy="4310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en-US" altLang="zh-CN" sz="2800" cap="all" dirty="0">
                <a:solidFill>
                  <a:schemeClr val="tx1">
                    <a:lumMod val="75000"/>
                    <a:lumOff val="25000"/>
                  </a:schemeClr>
                </a:solidFill>
                <a:cs typeface="+mn-ea"/>
                <a:sym typeface="+mn-lt"/>
              </a:rPr>
              <a:t>05.</a:t>
            </a:r>
          </a:p>
        </p:txBody>
      </p:sp>
      <p:sp>
        <p:nvSpPr>
          <p:cNvPr id="40" name="矩形 39">
            <a:extLst>
              <a:ext uri="{FF2B5EF4-FFF2-40B4-BE49-F238E27FC236}">
                <a16:creationId xmlns:a16="http://schemas.microsoft.com/office/drawing/2014/main" id="{BBE67890-6C18-4701-B3A3-78FC966B30A3}"/>
              </a:ext>
            </a:extLst>
          </p:cNvPr>
          <p:cNvSpPr>
            <a:spLocks noChangeArrowheads="1"/>
          </p:cNvSpPr>
          <p:nvPr/>
        </p:nvSpPr>
        <p:spPr bwMode="auto">
          <a:xfrm>
            <a:off x="426260" y="5929428"/>
            <a:ext cx="2047012" cy="29594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spcBef>
                <a:spcPct val="0"/>
              </a:spcBef>
            </a:pPr>
            <a:r>
              <a:rPr lang="en-US" altLang="zh-CN" sz="2200" dirty="0">
                <a:solidFill>
                  <a:schemeClr val="tx1">
                    <a:lumMod val="75000"/>
                    <a:lumOff val="25000"/>
                  </a:schemeClr>
                </a:solidFill>
                <a:cs typeface="+mn-ea"/>
                <a:sym typeface="+mn-lt"/>
              </a:rPr>
              <a:t>84</a:t>
            </a:r>
          </a:p>
        </p:txBody>
      </p:sp>
      <p:sp>
        <p:nvSpPr>
          <p:cNvPr id="41" name="矩形 40">
            <a:extLst>
              <a:ext uri="{FF2B5EF4-FFF2-40B4-BE49-F238E27FC236}">
                <a16:creationId xmlns:a16="http://schemas.microsoft.com/office/drawing/2014/main" id="{7B4F4F94-8489-409E-A529-3A170254A408}"/>
              </a:ext>
            </a:extLst>
          </p:cNvPr>
          <p:cNvSpPr>
            <a:spLocks noChangeArrowheads="1"/>
          </p:cNvSpPr>
          <p:nvPr/>
        </p:nvSpPr>
        <p:spPr bwMode="auto">
          <a:xfrm>
            <a:off x="2733181" y="5956459"/>
            <a:ext cx="2047012" cy="29594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spcBef>
                <a:spcPct val="0"/>
              </a:spcBef>
            </a:pPr>
            <a:r>
              <a:rPr lang="en-US" altLang="zh-CN" sz="2200" dirty="0">
                <a:solidFill>
                  <a:schemeClr val="tx1">
                    <a:lumMod val="75000"/>
                    <a:lumOff val="25000"/>
                  </a:schemeClr>
                </a:solidFill>
                <a:cs typeface="+mn-ea"/>
                <a:sym typeface="+mn-lt"/>
              </a:rPr>
              <a:t>22170</a:t>
            </a:r>
          </a:p>
        </p:txBody>
      </p:sp>
      <p:sp>
        <p:nvSpPr>
          <p:cNvPr id="42" name="矩形 41">
            <a:extLst>
              <a:ext uri="{FF2B5EF4-FFF2-40B4-BE49-F238E27FC236}">
                <a16:creationId xmlns:a16="http://schemas.microsoft.com/office/drawing/2014/main" id="{3C695861-8D84-4C80-999E-07B97AAD15F8}"/>
              </a:ext>
            </a:extLst>
          </p:cNvPr>
          <p:cNvSpPr>
            <a:spLocks noChangeArrowheads="1"/>
          </p:cNvSpPr>
          <p:nvPr/>
        </p:nvSpPr>
        <p:spPr bwMode="auto">
          <a:xfrm>
            <a:off x="5169071" y="5956459"/>
            <a:ext cx="2047012" cy="29594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spcBef>
                <a:spcPct val="0"/>
              </a:spcBef>
            </a:pPr>
            <a:r>
              <a:rPr lang="en-US" altLang="zh-CN" sz="2200" dirty="0">
                <a:solidFill>
                  <a:schemeClr val="tx1">
                    <a:lumMod val="75000"/>
                    <a:lumOff val="25000"/>
                  </a:schemeClr>
                </a:solidFill>
                <a:cs typeface="+mn-ea"/>
                <a:sym typeface="+mn-lt"/>
              </a:rPr>
              <a:t>60</a:t>
            </a:r>
          </a:p>
        </p:txBody>
      </p:sp>
      <p:sp>
        <p:nvSpPr>
          <p:cNvPr id="43" name="矩形 42">
            <a:extLst>
              <a:ext uri="{FF2B5EF4-FFF2-40B4-BE49-F238E27FC236}">
                <a16:creationId xmlns:a16="http://schemas.microsoft.com/office/drawing/2014/main" id="{70F2E879-E00B-4BA1-971B-52AEC88178A9}"/>
              </a:ext>
            </a:extLst>
          </p:cNvPr>
          <p:cNvSpPr>
            <a:spLocks noChangeArrowheads="1"/>
          </p:cNvSpPr>
          <p:nvPr/>
        </p:nvSpPr>
        <p:spPr bwMode="auto">
          <a:xfrm>
            <a:off x="7627987" y="5958813"/>
            <a:ext cx="2047012" cy="29594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spcBef>
                <a:spcPct val="0"/>
              </a:spcBef>
            </a:pPr>
            <a:r>
              <a:rPr lang="en-US" altLang="zh-CN" sz="2200" dirty="0">
                <a:solidFill>
                  <a:schemeClr val="tx1">
                    <a:lumMod val="75000"/>
                    <a:lumOff val="25000"/>
                  </a:schemeClr>
                </a:solidFill>
                <a:cs typeface="+mn-ea"/>
                <a:sym typeface="+mn-lt"/>
              </a:rPr>
              <a:t>1048575</a:t>
            </a:r>
          </a:p>
        </p:txBody>
      </p:sp>
      <p:sp>
        <p:nvSpPr>
          <p:cNvPr id="44" name="矩形 43">
            <a:extLst>
              <a:ext uri="{FF2B5EF4-FFF2-40B4-BE49-F238E27FC236}">
                <a16:creationId xmlns:a16="http://schemas.microsoft.com/office/drawing/2014/main" id="{CFD9B22C-91A6-42B9-B82A-199F732E6574}"/>
              </a:ext>
            </a:extLst>
          </p:cNvPr>
          <p:cNvSpPr>
            <a:spLocks noChangeArrowheads="1"/>
          </p:cNvSpPr>
          <p:nvPr/>
        </p:nvSpPr>
        <p:spPr bwMode="auto">
          <a:xfrm>
            <a:off x="10063877" y="5912843"/>
            <a:ext cx="2047012" cy="29594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spcBef>
                <a:spcPct val="0"/>
              </a:spcBef>
            </a:pPr>
            <a:r>
              <a:rPr lang="en-US" altLang="zh-CN" sz="2200" dirty="0">
                <a:solidFill>
                  <a:schemeClr val="tx1">
                    <a:lumMod val="75000"/>
                    <a:lumOff val="25000"/>
                  </a:schemeClr>
                </a:solidFill>
                <a:cs typeface="+mn-ea"/>
                <a:sym typeface="+mn-lt"/>
              </a:rPr>
              <a:t>214200</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linds(horizontal)">
                                      <p:cBhvr>
                                        <p:cTn id="40" dur="500"/>
                                        <p:tgtEl>
                                          <p:spTgt spid="1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blinds(horizontal)">
                                      <p:cBhvr>
                                        <p:cTn id="43" dur="500"/>
                                        <p:tgtEl>
                                          <p:spTgt spid="6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blinds(horizontal)">
                                      <p:cBhvr>
                                        <p:cTn id="46" dur="500"/>
                                        <p:tgtEl>
                                          <p:spTgt spid="36"/>
                                        </p:tgtEl>
                                      </p:cBhvr>
                                    </p:animEffect>
                                  </p:childTnLst>
                                </p:cTn>
                              </p:par>
                              <p:par>
                                <p:cTn id="47" presetID="3" presetClass="entr" presetSubtype="1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blinds(horizontal)">
                                      <p:cBhvr>
                                        <p:cTn id="49" dur="500"/>
                                        <p:tgtEl>
                                          <p:spTgt spid="3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linds(horizontal)">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blinds(horizontal)">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blinds(horizontal)">
                                      <p:cBhvr>
                                        <p:cTn id="62" dur="500"/>
                                        <p:tgtEl>
                                          <p:spTgt spid="4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blinds(horizontal)">
                                      <p:cBhvr>
                                        <p:cTn id="67" dur="500"/>
                                        <p:tgtEl>
                                          <p:spTgt spid="4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blinds(horizontal)">
                                      <p:cBhvr>
                                        <p:cTn id="72" dur="500"/>
                                        <p:tgtEl>
                                          <p:spTgt spid="4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blinds(horizontal)">
                                      <p:cBhvr>
                                        <p:cTn id="7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5" grpId="0"/>
      <p:bldP spid="16" grpId="0"/>
      <p:bldP spid="17" grpId="0"/>
      <p:bldP spid="18" grpId="0"/>
      <p:bldP spid="63" grpId="0"/>
      <p:bldP spid="36" grpId="0"/>
      <p:bldP spid="38" grpId="0"/>
      <p:bldP spid="40" grpId="0"/>
      <p:bldP spid="41" grpId="0"/>
      <p:bldP spid="42" grpId="0"/>
      <p:bldP spid="43"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7254331" y="1436406"/>
            <a:ext cx="4202327" cy="1387496"/>
          </a:xfrm>
          <a:prstGeom prst="rect">
            <a:avLst/>
          </a:prstGeom>
          <a:noFill/>
          <a:ln>
            <a:noFill/>
          </a:ln>
        </p:spPr>
        <p:txBody>
          <a:bodyPr wrap="square" rtlCol="0">
            <a:spAutoFit/>
          </a:bodyPr>
          <a:lstStyle/>
          <a:p>
            <a:pPr>
              <a:lnSpc>
                <a:spcPct val="130000"/>
              </a:lnSpc>
            </a:pPr>
            <a:r>
              <a:rPr lang="zh-CN" altLang="en-US" b="1" dirty="0">
                <a:solidFill>
                  <a:schemeClr val="tx1">
                    <a:lumMod val="75000"/>
                    <a:lumOff val="25000"/>
                  </a:schemeClr>
                </a:solidFill>
                <a:cs typeface="+mn-ea"/>
                <a:sym typeface="+mn-lt"/>
              </a:rPr>
              <a:t>   数据清洗</a:t>
            </a:r>
            <a:endParaRPr lang="en-US" altLang="zh-CN" b="1" dirty="0">
              <a:solidFill>
                <a:schemeClr val="tx1">
                  <a:lumMod val="75000"/>
                  <a:lumOff val="25000"/>
                </a:schemeClr>
              </a:solidFill>
              <a:cs typeface="+mn-ea"/>
              <a:sym typeface="+mn-lt"/>
            </a:endParaRPr>
          </a:p>
          <a:p>
            <a:pPr marL="285750" indent="-285750">
              <a:lnSpc>
                <a:spcPct val="130000"/>
              </a:lnSpc>
              <a:buFont typeface="Arial" panose="020B0604020202020204" pitchFamily="34" charset="0"/>
              <a:buChar char="•"/>
            </a:pPr>
            <a:r>
              <a:rPr lang="zh-CN" altLang="en-US" sz="1600" dirty="0">
                <a:solidFill>
                  <a:schemeClr val="tx1">
                    <a:lumMod val="75000"/>
                    <a:lumOff val="25000"/>
                  </a:schemeClr>
                </a:solidFill>
                <a:cs typeface="+mn-ea"/>
                <a:sym typeface="+mn-lt"/>
              </a:rPr>
              <a:t>删除异常值</a:t>
            </a:r>
            <a:endParaRPr lang="en-US" altLang="zh-CN" sz="1600" dirty="0">
              <a:solidFill>
                <a:schemeClr val="tx1">
                  <a:lumMod val="75000"/>
                  <a:lumOff val="25000"/>
                </a:schemeClr>
              </a:solidFill>
              <a:cs typeface="+mn-ea"/>
              <a:sym typeface="+mn-lt"/>
            </a:endParaRPr>
          </a:p>
          <a:p>
            <a:pPr marL="285750" indent="-285750">
              <a:lnSpc>
                <a:spcPct val="130000"/>
              </a:lnSpc>
              <a:buFont typeface="Arial" panose="020B0604020202020204" pitchFamily="34" charset="0"/>
              <a:buChar char="•"/>
            </a:pPr>
            <a:r>
              <a:rPr lang="en-US" altLang="zh-CN" sz="1600" dirty="0">
                <a:solidFill>
                  <a:schemeClr val="tx1">
                    <a:lumMod val="75000"/>
                    <a:lumOff val="25000"/>
                  </a:schemeClr>
                </a:solidFill>
                <a:cs typeface="+mn-ea"/>
                <a:sym typeface="+mn-lt"/>
              </a:rPr>
              <a:t>Shop:</a:t>
            </a:r>
            <a:r>
              <a:rPr lang="zh-CN" altLang="en-US" sz="1600" dirty="0">
                <a:solidFill>
                  <a:schemeClr val="tx1">
                    <a:lumMod val="75000"/>
                    <a:lumOff val="25000"/>
                  </a:schemeClr>
                </a:solidFill>
                <a:cs typeface="+mn-ea"/>
                <a:sym typeface="+mn-lt"/>
              </a:rPr>
              <a:t>增加特征城市</a:t>
            </a:r>
            <a:endParaRPr lang="en-US" altLang="zh-CN" sz="1600" dirty="0">
              <a:solidFill>
                <a:schemeClr val="tx1">
                  <a:lumMod val="75000"/>
                  <a:lumOff val="25000"/>
                </a:schemeClr>
              </a:solidFill>
              <a:cs typeface="+mn-ea"/>
              <a:sym typeface="+mn-lt"/>
            </a:endParaRPr>
          </a:p>
          <a:p>
            <a:pPr algn="ctr">
              <a:lnSpc>
                <a:spcPct val="130000"/>
              </a:lnSpc>
            </a:pPr>
            <a:endParaRPr lang="zh-CN" altLang="en-US" sz="1600" dirty="0">
              <a:solidFill>
                <a:schemeClr val="tx1">
                  <a:lumMod val="75000"/>
                  <a:lumOff val="25000"/>
                </a:schemeClr>
              </a:solidFill>
              <a:cs typeface="+mn-ea"/>
              <a:sym typeface="+mn-lt"/>
            </a:endParaRPr>
          </a:p>
        </p:txBody>
      </p:sp>
      <p:sp>
        <p:nvSpPr>
          <p:cNvPr id="57" name="文本框 56"/>
          <p:cNvSpPr txBox="1"/>
          <p:nvPr/>
        </p:nvSpPr>
        <p:spPr>
          <a:xfrm>
            <a:off x="1257835" y="72808"/>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数据清洗</a:t>
            </a:r>
          </a:p>
        </p:txBody>
      </p:sp>
      <p:sp>
        <p:nvSpPr>
          <p:cNvPr id="58" name="文本框 57"/>
          <p:cNvSpPr txBox="1"/>
          <p:nvPr/>
        </p:nvSpPr>
        <p:spPr>
          <a:xfrm>
            <a:off x="3073213" y="201851"/>
            <a:ext cx="3953552" cy="350289"/>
          </a:xfrm>
          <a:prstGeom prst="rect">
            <a:avLst/>
          </a:prstGeom>
          <a:noFill/>
        </p:spPr>
        <p:txBody>
          <a:bodyPr wrap="square" rtlCol="0">
            <a:spAutoFit/>
          </a:bodyPr>
          <a:lstStyle/>
          <a:p>
            <a:pPr>
              <a:lnSpc>
                <a:spcPct val="110000"/>
              </a:lnSpc>
            </a:pPr>
            <a:r>
              <a:rPr lang="en-US" altLang="zh-CN" sz="1600" dirty="0">
                <a:solidFill>
                  <a:schemeClr val="bg1"/>
                </a:solidFill>
                <a:cs typeface="+mn-ea"/>
                <a:sym typeface="+mn-lt"/>
              </a:rPr>
              <a:t>Cleaning data</a:t>
            </a:r>
            <a:endParaRPr lang="en-GB" altLang="zh-CN" sz="1600" dirty="0">
              <a:solidFill>
                <a:schemeClr val="bg1"/>
              </a:solidFill>
              <a:cs typeface="+mn-ea"/>
              <a:sym typeface="+mn-lt"/>
            </a:endParaRPr>
          </a:p>
        </p:txBody>
      </p:sp>
      <p:grpSp>
        <p:nvGrpSpPr>
          <p:cNvPr id="45" name="组合 44"/>
          <p:cNvGrpSpPr/>
          <p:nvPr/>
        </p:nvGrpSpPr>
        <p:grpSpPr>
          <a:xfrm>
            <a:off x="10089818" y="1524361"/>
            <a:ext cx="1191689" cy="729366"/>
            <a:chOff x="1102360" y="2641066"/>
            <a:chExt cx="1818224" cy="1112833"/>
          </a:xfrm>
        </p:grpSpPr>
        <p:sp>
          <p:nvSpPr>
            <p:cNvPr id="46" name="矩形 45"/>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42" name="组合 41"/>
          <p:cNvGrpSpPr/>
          <p:nvPr/>
        </p:nvGrpSpPr>
        <p:grpSpPr>
          <a:xfrm>
            <a:off x="438215" y="3193120"/>
            <a:ext cx="1191689" cy="729366"/>
            <a:chOff x="1102360" y="2641066"/>
            <a:chExt cx="1818224" cy="1112833"/>
          </a:xfrm>
        </p:grpSpPr>
        <p:sp>
          <p:nvSpPr>
            <p:cNvPr id="43" name="矩形 42"/>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3" name="图片 2">
            <a:extLst>
              <a:ext uri="{FF2B5EF4-FFF2-40B4-BE49-F238E27FC236}">
                <a16:creationId xmlns:a16="http://schemas.microsoft.com/office/drawing/2014/main" id="{D73C6B08-34AA-447A-BC51-20719F4C30B0}"/>
              </a:ext>
            </a:extLst>
          </p:cNvPr>
          <p:cNvPicPr>
            <a:picLocks noChangeAspect="1"/>
          </p:cNvPicPr>
          <p:nvPr/>
        </p:nvPicPr>
        <p:blipFill>
          <a:blip r:embed="rId3"/>
          <a:stretch>
            <a:fillRect/>
          </a:stretch>
        </p:blipFill>
        <p:spPr>
          <a:xfrm>
            <a:off x="1095869" y="1154759"/>
            <a:ext cx="5619368" cy="5107258"/>
          </a:xfrm>
          <a:prstGeom prst="rect">
            <a:avLst/>
          </a:prstGeom>
          <a:effectLst>
            <a:outerShdw blurRad="63500" sx="102000" sy="102000" algn="ctr" rotWithShape="0">
              <a:prstClr val="black">
                <a:alpha val="40000"/>
              </a:prstClr>
            </a:outerShdw>
          </a:effectLst>
        </p:spPr>
      </p:pic>
      <p:pic>
        <p:nvPicPr>
          <p:cNvPr id="6" name="图片 5">
            <a:extLst>
              <a:ext uri="{FF2B5EF4-FFF2-40B4-BE49-F238E27FC236}">
                <a16:creationId xmlns:a16="http://schemas.microsoft.com/office/drawing/2014/main" id="{B0874AE8-F4DC-4299-9D93-7164F4E85D95}"/>
              </a:ext>
            </a:extLst>
          </p:cNvPr>
          <p:cNvPicPr>
            <a:picLocks noChangeAspect="1"/>
          </p:cNvPicPr>
          <p:nvPr/>
        </p:nvPicPr>
        <p:blipFill>
          <a:blip r:embed="rId4"/>
          <a:stretch>
            <a:fillRect/>
          </a:stretch>
        </p:blipFill>
        <p:spPr>
          <a:xfrm>
            <a:off x="7106709" y="3241589"/>
            <a:ext cx="4528516" cy="298941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21169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heme/theme1.xml><?xml version="1.0" encoding="utf-8"?>
<a:theme xmlns:a="http://schemas.openxmlformats.org/drawingml/2006/main" name="Office 主题​​">
  <a:themeElements>
    <a:clrScheme name="淡雅--蓝色">
      <a:dk1>
        <a:sysClr val="windowText" lastClr="000000"/>
      </a:dk1>
      <a:lt1>
        <a:sysClr val="window" lastClr="FFFFFF"/>
      </a:lt1>
      <a:dk2>
        <a:srgbClr val="335B74"/>
      </a:dk2>
      <a:lt2>
        <a:srgbClr val="DFE3E5"/>
      </a:lt2>
      <a:accent1>
        <a:srgbClr val="84CBCB"/>
      </a:accent1>
      <a:accent2>
        <a:srgbClr val="A8DDE0"/>
      </a:accent2>
      <a:accent3>
        <a:srgbClr val="FEDEB5"/>
      </a:accent3>
      <a:accent4>
        <a:srgbClr val="FDC690"/>
      </a:accent4>
      <a:accent5>
        <a:srgbClr val="70A1C0"/>
      </a:accent5>
      <a:accent6>
        <a:srgbClr val="00B0F0"/>
      </a:accent6>
      <a:hlink>
        <a:srgbClr val="6EAC1C"/>
      </a:hlink>
      <a:folHlink>
        <a:srgbClr val="B26B0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2463</Words>
  <Application>Microsoft Office PowerPoint</Application>
  <PresentationFormat>宽屏</PresentationFormat>
  <Paragraphs>498</Paragraphs>
  <Slides>34</Slides>
  <Notes>32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等线</vt:lpstr>
      <vt:lpstr>等线 Light</vt:lpstr>
      <vt:lpstr>黑体</vt:lpstr>
      <vt:lpstr>字魂95号-手刻宋</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dc:creator>
  <cp:lastModifiedBy>鸿雨 申</cp:lastModifiedBy>
  <cp:revision>25</cp:revision>
  <dcterms:created xsi:type="dcterms:W3CDTF">2020-10-05T02:31:00Z</dcterms:created>
  <dcterms:modified xsi:type="dcterms:W3CDTF">2020-12-29T12:26:50Z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