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60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B463-9DD9-4286-9FD7-529E8CF34619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49C16FF-F361-4604-84A9-DFA673660D8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50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B463-9DD9-4286-9FD7-529E8CF34619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16FF-F361-4604-84A9-DFA673660D8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15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B463-9DD9-4286-9FD7-529E8CF34619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16FF-F361-4604-84A9-DFA673660D8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42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B463-9DD9-4286-9FD7-529E8CF34619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16FF-F361-4604-84A9-DFA673660D8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45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B463-9DD9-4286-9FD7-529E8CF34619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16FF-F361-4604-84A9-DFA673660D8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66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B463-9DD9-4286-9FD7-529E8CF34619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16FF-F361-4604-84A9-DFA673660D8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80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B463-9DD9-4286-9FD7-529E8CF34619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16FF-F361-4604-84A9-DFA673660D8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43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B463-9DD9-4286-9FD7-529E8CF34619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16FF-F361-4604-84A9-DFA673660D8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66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B463-9DD9-4286-9FD7-529E8CF34619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16FF-F361-4604-84A9-DFA673660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02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B463-9DD9-4286-9FD7-529E8CF34619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16FF-F361-4604-84A9-DFA673660D8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66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3D6B463-9DD9-4286-9FD7-529E8CF34619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16FF-F361-4604-84A9-DFA673660D8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61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6B463-9DD9-4286-9FD7-529E8CF34619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49C16FF-F361-4604-84A9-DFA673660D8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26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60AD-A330-D249-1418-5617A7AE4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350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Machine Learning on IPL Match Outcome Prediction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1926D-79A4-4D7B-C9E1-919005661D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							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8B732-1313-E901-9589-F34884C945DE}"/>
              </a:ext>
            </a:extLst>
          </p:cNvPr>
          <p:cNvSpPr txBox="1"/>
          <p:nvPr/>
        </p:nvSpPr>
        <p:spPr>
          <a:xfrm>
            <a:off x="10473179" y="5505252"/>
            <a:ext cx="1718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– Pal Deepak</a:t>
            </a:r>
          </a:p>
          <a:p>
            <a:r>
              <a:rPr lang="en-IN" dirty="0"/>
              <a:t>	PGA-22</a:t>
            </a:r>
          </a:p>
        </p:txBody>
      </p:sp>
    </p:spTree>
    <p:extLst>
      <p:ext uri="{BB962C8B-B14F-4D97-AF65-F5344CB8AC3E}">
        <p14:creationId xmlns:p14="http://schemas.microsoft.com/office/powerpoint/2010/main" val="262496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B745AF-62C6-D8B8-68F4-75B1DFC854B6}"/>
              </a:ext>
            </a:extLst>
          </p:cNvPr>
          <p:cNvSpPr txBox="1"/>
          <p:nvPr/>
        </p:nvSpPr>
        <p:spPr>
          <a:xfrm>
            <a:off x="509047" y="358219"/>
            <a:ext cx="11095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45449-7B6F-DE79-5B27-1097B86B0DAC}"/>
              </a:ext>
            </a:extLst>
          </p:cNvPr>
          <p:cNvSpPr txBox="1"/>
          <p:nvPr/>
        </p:nvSpPr>
        <p:spPr>
          <a:xfrm>
            <a:off x="509046" y="1075531"/>
            <a:ext cx="113121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Indian Premier League (IPL) is a professional Twenty20 cricket league in India, known for its fast-paced and highly entertaining cricket matches. It was established in 2008 by the Board of Control for Cricket in India (BCCI) as a response to the growing popularity of limited-overs cricket formats like Twenty20. The IPL has since become one of the most-watched and commercially successful cricket leagues in the world.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1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 of IPL:</a:t>
            </a:r>
          </a:p>
          <a:p>
            <a:endParaRPr lang="en-US" dirty="0">
              <a:solidFill>
                <a:srgbClr val="37415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Franchise-based League</a:t>
            </a:r>
            <a:endParaRPr lang="en-US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 Format</a:t>
            </a:r>
            <a:endParaRPr lang="en-US" dirty="0">
              <a:solidFill>
                <a:srgbClr val="37415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International Players:</a:t>
            </a:r>
            <a:endParaRPr lang="en-US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Entertainment and Glamour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High-Profile Auctions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Multi-Month Season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Playoffs and Final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Fan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Economic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Söhne"/>
              </a:rPr>
              <a:t>Development of Talent</a:t>
            </a:r>
            <a:endParaRPr lang="en-US" dirty="0">
              <a:solidFill>
                <a:srgbClr val="37415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4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7F9ECD-EE11-0B9D-AB18-028BE891324D}"/>
              </a:ext>
            </a:extLst>
          </p:cNvPr>
          <p:cNvSpPr txBox="1"/>
          <p:nvPr/>
        </p:nvSpPr>
        <p:spPr>
          <a:xfrm>
            <a:off x="84841" y="9424"/>
            <a:ext cx="11821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IN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0C905C-5DDD-54D0-1409-C240AB1FB5FD}"/>
              </a:ext>
            </a:extLst>
          </p:cNvPr>
          <p:cNvSpPr txBox="1"/>
          <p:nvPr/>
        </p:nvSpPr>
        <p:spPr>
          <a:xfrm>
            <a:off x="933254" y="603315"/>
            <a:ext cx="99452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 a predictive model for IPL match outcomes can provide valuable insights for fans, analysts, and betting enthusiasts.</a:t>
            </a:r>
          </a:p>
          <a:p>
            <a:endParaRPr lang="en-US" dirty="0">
              <a:solidFill>
                <a:srgbClr val="37415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Potential Extensions: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Predict match margin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Player impact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Live prediction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Ensemble methods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AE297F-2D27-2C4B-9A3F-1AB0A5FA2BC2}"/>
              </a:ext>
            </a:extLst>
          </p:cNvPr>
          <p:cNvSpPr txBox="1"/>
          <p:nvPr/>
        </p:nvSpPr>
        <p:spPr>
          <a:xfrm>
            <a:off x="185393" y="3174244"/>
            <a:ext cx="11821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  <a:endParaRPr lang="en-IN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1EA56-CB49-15AA-5580-8CBEECDA174B}"/>
              </a:ext>
            </a:extLst>
          </p:cNvPr>
          <p:cNvSpPr txBox="1"/>
          <p:nvPr/>
        </p:nvSpPr>
        <p:spPr>
          <a:xfrm>
            <a:off x="933255" y="4298623"/>
            <a:ext cx="10198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a machine learning model that predicts the winner of an IPL match given the historical data of both competing teams, as well as relevant match-specific features.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50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7F9ECD-EE11-0B9D-AB18-028BE891324D}"/>
              </a:ext>
            </a:extLst>
          </p:cNvPr>
          <p:cNvSpPr txBox="1"/>
          <p:nvPr/>
        </p:nvSpPr>
        <p:spPr>
          <a:xfrm>
            <a:off x="84841" y="122548"/>
            <a:ext cx="11821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Execution in Python </a:t>
            </a:r>
            <a:endParaRPr lang="en-IN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0C905C-5DDD-54D0-1409-C240AB1FB5FD}"/>
              </a:ext>
            </a:extLst>
          </p:cNvPr>
          <p:cNvSpPr txBox="1"/>
          <p:nvPr/>
        </p:nvSpPr>
        <p:spPr>
          <a:xfrm>
            <a:off x="933254" y="1112363"/>
            <a:ext cx="99452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Importing necessary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Loading dataset and gaining insights from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Checking for any missing / null / duplicate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Deriving necessary required columns &amp; merging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Performing EDA &amp; Feature Engineering on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Detecting outliers &amp; data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Checking the correlation between Independent variables &amp; Dependent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Splitting dataset into training &amp;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Importing required algorithm &amp; train them on training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for model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Parameters &amp; Hyper-parameters tuning.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for the best accuracy of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36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78E76-7F6D-C85D-6056-B7B6DB23176A}"/>
              </a:ext>
            </a:extLst>
          </p:cNvPr>
          <p:cNvSpPr txBox="1"/>
          <p:nvPr/>
        </p:nvSpPr>
        <p:spPr>
          <a:xfrm>
            <a:off x="0" y="942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9D965-D8E7-B1F0-6D1F-919CEE35347C}"/>
              </a:ext>
            </a:extLst>
          </p:cNvPr>
          <p:cNvSpPr txBox="1"/>
          <p:nvPr/>
        </p:nvSpPr>
        <p:spPr>
          <a:xfrm>
            <a:off x="433633" y="1159497"/>
            <a:ext cx="64385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table we can conclude that Random forest &amp; KNN are the best algorithm performing with 99.84% &amp; 99.47% accuracy respectively.</a:t>
            </a:r>
          </a:p>
          <a:p>
            <a:endParaRPr lang="en-IN" dirty="0"/>
          </a:p>
          <a:p>
            <a:r>
              <a:rPr lang="en-IN" dirty="0"/>
              <a:t>Also we could see in Logistic-Regression how scaling affects the data by which we can increase its accuracy.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59CAE2-19BC-3A20-1905-E6944030D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251982"/>
              </p:ext>
            </p:extLst>
          </p:nvPr>
        </p:nvGraphicFramePr>
        <p:xfrm>
          <a:off x="7207118" y="964920"/>
          <a:ext cx="4984881" cy="505880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577146">
                  <a:extLst>
                    <a:ext uri="{9D8B030D-6E8A-4147-A177-3AD203B41FA5}">
                      <a16:colId xmlns:a16="http://schemas.microsoft.com/office/drawing/2014/main" val="3760996048"/>
                    </a:ext>
                  </a:extLst>
                </a:gridCol>
                <a:gridCol w="1407735">
                  <a:extLst>
                    <a:ext uri="{9D8B030D-6E8A-4147-A177-3AD203B41FA5}">
                      <a16:colId xmlns:a16="http://schemas.microsoft.com/office/drawing/2014/main" val="4246703072"/>
                    </a:ext>
                  </a:extLst>
                </a:gridCol>
              </a:tblGrid>
              <a:tr h="6519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dirty="0">
                          <a:effectLst/>
                        </a:rPr>
                        <a:t>Algorithm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dirty="0">
                          <a:effectLst/>
                        </a:rPr>
                        <a:t>Accuracy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2472361"/>
                  </a:ext>
                </a:extLst>
              </a:tr>
              <a:tr h="62583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>
                          <a:effectLst/>
                        </a:rPr>
                        <a:t>Logistic Regression(without scaling)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effectLst/>
                        </a:rPr>
                        <a:t>80.5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5457189"/>
                  </a:ext>
                </a:extLst>
              </a:tr>
              <a:tr h="62583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>
                          <a:effectLst/>
                        </a:rPr>
                        <a:t>Logistic Regression(with scaling)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effectLst/>
                        </a:rPr>
                        <a:t>81.57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35077380"/>
                  </a:ext>
                </a:extLst>
              </a:tr>
              <a:tr h="62583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>
                          <a:effectLst/>
                        </a:rPr>
                        <a:t>Decision Tree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effectLst/>
                        </a:rPr>
                        <a:t>77.11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81515828"/>
                  </a:ext>
                </a:extLst>
              </a:tr>
              <a:tr h="62583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>
                          <a:effectLst/>
                        </a:rPr>
                        <a:t>Random Forest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effectLst/>
                        </a:rPr>
                        <a:t>99.84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1049670"/>
                  </a:ext>
                </a:extLst>
              </a:tr>
              <a:tr h="62583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>
                          <a:effectLst/>
                        </a:rPr>
                        <a:t>SVC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effectLst/>
                        </a:rPr>
                        <a:t>96.83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6028008"/>
                  </a:ext>
                </a:extLst>
              </a:tr>
              <a:tr h="62583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>
                          <a:effectLst/>
                        </a:rPr>
                        <a:t>Navie Bayes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effectLst/>
                        </a:rPr>
                        <a:t>71.37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8781727"/>
                  </a:ext>
                </a:extLst>
              </a:tr>
              <a:tr h="65190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dirty="0">
                          <a:effectLst/>
                        </a:rPr>
                        <a:t>KNN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99.47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58523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66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7F9ECD-EE11-0B9D-AB18-028BE891324D}"/>
              </a:ext>
            </a:extLst>
          </p:cNvPr>
          <p:cNvSpPr txBox="1"/>
          <p:nvPr/>
        </p:nvSpPr>
        <p:spPr>
          <a:xfrm>
            <a:off x="84841" y="122548"/>
            <a:ext cx="1182121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Outcome:</a:t>
            </a:r>
            <a:r>
              <a:rPr lang="en-US" sz="4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ctr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successful outcome of this project would be a model that can predict IPL match outcomes with a reasonable degree of accuracy. Such a model could provide valuable insights for cricket enthusiasts, analysts, and betting platforms, enhancing the excitement and engagement associated with IPL matches. It could also facilitate pre-match analysis and discussions among fans and experts.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1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D8FB2F-F221-18B1-7655-479235301DAC}"/>
              </a:ext>
            </a:extLst>
          </p:cNvPr>
          <p:cNvSpPr txBox="1"/>
          <p:nvPr/>
        </p:nvSpPr>
        <p:spPr>
          <a:xfrm>
            <a:off x="0" y="1046375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pic>
        <p:nvPicPr>
          <p:cNvPr id="4" name="Graphic 3" descr="Smiling face with no fill">
            <a:extLst>
              <a:ext uri="{FF2B5EF4-FFF2-40B4-BE49-F238E27FC236}">
                <a16:creationId xmlns:a16="http://schemas.microsoft.com/office/drawing/2014/main" id="{B263A2D2-57FD-4CB0-F676-A0C12F8BC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596" y="2062038"/>
            <a:ext cx="1795096" cy="179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181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417</TotalTime>
  <Words>426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Söhne</vt:lpstr>
      <vt:lpstr>Gallery</vt:lpstr>
      <vt:lpstr>Machine Learning on IPL Match Outcome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rajatpal3710@gmail.com</dc:creator>
  <cp:lastModifiedBy>rajatpal3710@gmail.com</cp:lastModifiedBy>
  <cp:revision>9</cp:revision>
  <dcterms:created xsi:type="dcterms:W3CDTF">2023-08-27T14:22:49Z</dcterms:created>
  <dcterms:modified xsi:type="dcterms:W3CDTF">2023-09-07T07:43:47Z</dcterms:modified>
</cp:coreProperties>
</file>