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9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3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2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6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8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2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5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5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7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7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B%8B%A8%EC%96%B4_%EC%9A%B0%EC%9B%94_%ED%9A%A8%EA%B3%B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DC419FFD-10F6-4FD9-ABAA-6D7274BD1C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4494" r="-1" b="1278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" name="Freeform: Shape 21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22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DDED3F9-9191-41C6-AC2A-36F0C502D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dirty="0">
                <a:solidFill>
                  <a:srgbClr val="FFFFFF"/>
                </a:solidFill>
              </a:rPr>
              <a:t>Mishmash</a:t>
            </a:r>
            <a:endParaRPr lang="ko-KR" altLang="en-US" sz="5400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F61A0F-B03C-4BEF-8118-45E99900C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altLang="ko-KR" sz="2200" dirty="0">
                <a:solidFill>
                  <a:srgbClr val="FFFFFF"/>
                </a:solidFill>
              </a:rPr>
              <a:t>2019203102 </a:t>
            </a:r>
            <a:r>
              <a:rPr lang="ko-KR" altLang="en-US" sz="2200" dirty="0">
                <a:solidFill>
                  <a:srgbClr val="FFFFFF"/>
                </a:solidFill>
              </a:rPr>
              <a:t>유지성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203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F6EEC-73E9-479C-B717-F0E4CBF6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8D171-9B48-4D89-9E68-871520574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ko-KR" sz="2400" i="0" dirty="0">
                <a:solidFill>
                  <a:schemeClr val="tx1"/>
                </a:solidFill>
                <a:effectLst/>
                <a:latin typeface="Open Sans"/>
              </a:rPr>
              <a:t>‘</a:t>
            </a:r>
            <a:r>
              <a:rPr lang="ko-KR" altLang="en-US" sz="2400" i="0" dirty="0" err="1">
                <a:solidFill>
                  <a:schemeClr val="tx1"/>
                </a:solidFill>
                <a:effectLst/>
                <a:latin typeface="Open Sans"/>
              </a:rPr>
              <a:t>캠릿브지</a:t>
            </a:r>
            <a:r>
              <a:rPr lang="ko-KR" altLang="en-US" sz="2400" i="0" dirty="0">
                <a:solidFill>
                  <a:schemeClr val="tx1"/>
                </a:solidFill>
                <a:effectLst/>
                <a:latin typeface="Open Sans"/>
              </a:rPr>
              <a:t> 대학의 </a:t>
            </a:r>
            <a:r>
              <a:rPr lang="ko-KR" altLang="en-US" sz="2400" i="0" dirty="0" err="1">
                <a:solidFill>
                  <a:schemeClr val="tx1"/>
                </a:solidFill>
                <a:effectLst/>
                <a:latin typeface="Open Sans"/>
              </a:rPr>
              <a:t>연결구과</a:t>
            </a:r>
            <a:r>
              <a:rPr lang="en-US" altLang="ko-KR" sz="2400" i="0" dirty="0">
                <a:solidFill>
                  <a:schemeClr val="tx1"/>
                </a:solidFill>
                <a:effectLst/>
                <a:latin typeface="Open Sans"/>
              </a:rPr>
              <a:t>‘ </a:t>
            </a:r>
            <a:r>
              <a:rPr lang="ko-KR" altLang="en-US" sz="2400" i="0" dirty="0">
                <a:solidFill>
                  <a:schemeClr val="tx1"/>
                </a:solidFill>
                <a:effectLst/>
                <a:latin typeface="Open Sans"/>
              </a:rPr>
              <a:t>라는 유명한 말장난 문장을 보고 이와 같이 </a:t>
            </a:r>
            <a:r>
              <a:rPr lang="ko-KR" altLang="en-US" sz="2400" dirty="0">
                <a:solidFill>
                  <a:schemeClr val="tx1"/>
                </a:solidFill>
                <a:latin typeface="Open Sans"/>
              </a:rPr>
              <a:t>단어의 글자 배열을 바꿔주는 프로그램을 </a:t>
            </a:r>
            <a:r>
              <a:rPr lang="ko-KR" altLang="en-US" sz="2400" i="0" dirty="0">
                <a:solidFill>
                  <a:schemeClr val="tx1"/>
                </a:solidFill>
                <a:effectLst/>
                <a:latin typeface="Open Sans"/>
              </a:rPr>
              <a:t>떠올렸다</a:t>
            </a:r>
            <a:r>
              <a:rPr lang="en-US" altLang="ko-KR" sz="2400" i="0" dirty="0">
                <a:solidFill>
                  <a:schemeClr val="tx1"/>
                </a:solidFill>
                <a:effectLst/>
                <a:latin typeface="Open Sans"/>
              </a:rPr>
              <a:t>.</a:t>
            </a:r>
            <a:endParaRPr lang="en-US" altLang="ko-KR" sz="2400" dirty="0">
              <a:solidFill>
                <a:schemeClr val="tx1"/>
              </a:solidFill>
              <a:latin typeface="Open Sans"/>
            </a:endParaRPr>
          </a:p>
          <a:p>
            <a:r>
              <a:rPr lang="en-US" altLang="ko-KR" sz="2400" i="0" dirty="0">
                <a:solidFill>
                  <a:schemeClr val="tx1"/>
                </a:solidFill>
                <a:effectLst/>
                <a:latin typeface="Open Sans"/>
              </a:rPr>
              <a:t>‘</a:t>
            </a:r>
            <a:r>
              <a:rPr lang="ko-KR" altLang="en-US" sz="2400" i="0" dirty="0">
                <a:solidFill>
                  <a:schemeClr val="tx1"/>
                </a:solidFill>
                <a:effectLst/>
                <a:latin typeface="Open Sans"/>
              </a:rPr>
              <a:t>단어 우월 효과</a:t>
            </a:r>
            <a:r>
              <a:rPr lang="en-US" altLang="ko-KR" sz="2400" i="0" dirty="0">
                <a:solidFill>
                  <a:schemeClr val="tx1"/>
                </a:solidFill>
                <a:effectLst/>
                <a:latin typeface="Open Sans"/>
              </a:rPr>
              <a:t>’</a:t>
            </a:r>
            <a:r>
              <a:rPr lang="ko-KR" altLang="en-US" sz="2400" i="0" dirty="0">
                <a:solidFill>
                  <a:schemeClr val="tx1"/>
                </a:solidFill>
                <a:effectLst/>
                <a:latin typeface="Open Sans"/>
              </a:rPr>
              <a:t> 라는 심리 효과에 의해 </a:t>
            </a:r>
            <a:r>
              <a:rPr lang="ko-KR" altLang="en-US" sz="2400" b="0" i="0" dirty="0">
                <a:solidFill>
                  <a:schemeClr val="tx1"/>
                </a:solidFill>
                <a:effectLst/>
                <a:latin typeface="Open Sans"/>
              </a:rPr>
              <a:t>첫 글자와 마지막 글자를 그대로 둔 채 가운데 글자만</a:t>
            </a:r>
            <a:r>
              <a:rPr lang="ko-KR" altLang="en-US" sz="2400" i="0" dirty="0">
                <a:solidFill>
                  <a:schemeClr val="tx1"/>
                </a:solidFill>
                <a:effectLst/>
                <a:latin typeface="Open Sans"/>
              </a:rPr>
              <a:t> 순서가 바뀌어도 글을 읽는데 지장이 없다</a:t>
            </a:r>
            <a:r>
              <a:rPr lang="en-US" altLang="ko-KR" sz="2400" i="0" dirty="0">
                <a:solidFill>
                  <a:schemeClr val="tx1"/>
                </a:solidFill>
                <a:effectLst/>
                <a:latin typeface="Open Sans"/>
              </a:rPr>
              <a:t>.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Open Sans"/>
              </a:rPr>
              <a:t>“</a:t>
            </a:r>
            <a:r>
              <a:rPr lang="ko-KR" altLang="en-US" sz="2400" dirty="0" err="1">
                <a:solidFill>
                  <a:schemeClr val="tx1"/>
                </a:solidFill>
                <a:latin typeface="Open Sans"/>
              </a:rPr>
              <a:t>안세하녕요</a:t>
            </a:r>
            <a:r>
              <a:rPr lang="ko-KR" altLang="en-US" sz="2400" dirty="0">
                <a:solidFill>
                  <a:schemeClr val="tx1"/>
                </a:solidFill>
                <a:latin typeface="Open Sans"/>
              </a:rPr>
              <a:t> 이것은 </a:t>
            </a:r>
            <a:r>
              <a:rPr lang="ko-KR" altLang="en-US" sz="2400" dirty="0" err="1">
                <a:solidFill>
                  <a:schemeClr val="tx1"/>
                </a:solidFill>
                <a:latin typeface="Open Sans"/>
              </a:rPr>
              <a:t>문니입장다</a:t>
            </a:r>
            <a:r>
              <a:rPr lang="en-US" altLang="ko-KR" sz="2400" dirty="0">
                <a:solidFill>
                  <a:schemeClr val="tx1"/>
                </a:solidFill>
                <a:latin typeface="Open Sans"/>
              </a:rPr>
              <a:t>” </a:t>
            </a:r>
            <a:r>
              <a:rPr lang="ko-KR" altLang="en-US" sz="2400" dirty="0">
                <a:solidFill>
                  <a:schemeClr val="tx1"/>
                </a:solidFill>
                <a:latin typeface="Open Sans"/>
              </a:rPr>
              <a:t>라는 문장이 지장 없이 읽히는 것을 알 수 있다</a:t>
            </a:r>
            <a:r>
              <a:rPr lang="en-US" altLang="ko-KR" sz="2400" dirty="0">
                <a:solidFill>
                  <a:schemeClr val="tx1"/>
                </a:solidFill>
                <a:latin typeface="Open Sans"/>
              </a:rPr>
              <a:t>.</a:t>
            </a:r>
          </a:p>
          <a:p>
            <a:r>
              <a:rPr lang="ko-KR" altLang="en-US" sz="2400" dirty="0">
                <a:solidFill>
                  <a:schemeClr val="tx1"/>
                </a:solidFill>
                <a:latin typeface="Open Sans"/>
                <a:hlinkClick r:id="rId2"/>
              </a:rPr>
              <a:t>더 자세한 설명 </a:t>
            </a:r>
            <a:r>
              <a:rPr lang="en-US" altLang="ko-KR" sz="2400" dirty="0">
                <a:solidFill>
                  <a:schemeClr val="tx1"/>
                </a:solidFill>
                <a:latin typeface="Open Sans"/>
                <a:hlinkClick r:id="rId2"/>
              </a:rPr>
              <a:t>: https://ko.wikipedia.org/wiki/%EB%8B%A8%EC%96%B4_%EC%9A%B0%EC%9B%94_%ED%9A%A8%EA%B3%BC</a:t>
            </a:r>
            <a:endParaRPr lang="en-US" altLang="ko-KR" sz="2400" dirty="0">
              <a:solidFill>
                <a:schemeClr val="tx1"/>
              </a:solidFill>
              <a:latin typeface="Open Sans"/>
            </a:endParaRPr>
          </a:p>
          <a:p>
            <a:r>
              <a:rPr lang="ko-KR" altLang="en-US" sz="2400" dirty="0">
                <a:solidFill>
                  <a:schemeClr val="tx1"/>
                </a:solidFill>
                <a:latin typeface="Open Sans"/>
              </a:rPr>
              <a:t>프로그램 이름 </a:t>
            </a:r>
            <a:r>
              <a:rPr lang="en-US" altLang="ko-KR" sz="2400" dirty="0">
                <a:solidFill>
                  <a:schemeClr val="tx1"/>
                </a:solidFill>
                <a:latin typeface="Open Sans"/>
              </a:rPr>
              <a:t>:</a:t>
            </a:r>
            <a:r>
              <a:rPr lang="ko-KR" altLang="en-US" sz="2400" dirty="0">
                <a:solidFill>
                  <a:schemeClr val="tx1"/>
                </a:solidFill>
                <a:latin typeface="Open Sans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Open Sans"/>
              </a:rPr>
              <a:t>“</a:t>
            </a:r>
            <a:r>
              <a:rPr lang="ko-KR" altLang="en-US" sz="2400" dirty="0">
                <a:solidFill>
                  <a:schemeClr val="tx1"/>
                </a:solidFill>
                <a:latin typeface="Open Sans"/>
              </a:rPr>
              <a:t>뒤죽박죽</a:t>
            </a:r>
            <a:r>
              <a:rPr lang="en-US" altLang="ko-KR" sz="2400" dirty="0">
                <a:solidFill>
                  <a:schemeClr val="tx1"/>
                </a:solidFill>
                <a:latin typeface="Open Sans"/>
              </a:rPr>
              <a:t>“, “</a:t>
            </a:r>
            <a:r>
              <a:rPr lang="ko-KR" altLang="en-US" sz="2400" dirty="0">
                <a:solidFill>
                  <a:schemeClr val="tx1"/>
                </a:solidFill>
                <a:latin typeface="Open Sans"/>
              </a:rPr>
              <a:t>엉망진창</a:t>
            </a:r>
            <a:r>
              <a:rPr lang="en-US" altLang="ko-KR" sz="2400" dirty="0">
                <a:solidFill>
                  <a:schemeClr val="tx1"/>
                </a:solidFill>
                <a:latin typeface="Open Sans"/>
              </a:rPr>
              <a:t>” </a:t>
            </a:r>
            <a:r>
              <a:rPr lang="ko-KR" altLang="en-US" sz="2400" dirty="0">
                <a:solidFill>
                  <a:schemeClr val="tx1"/>
                </a:solidFill>
                <a:latin typeface="Open Sans"/>
              </a:rPr>
              <a:t>이라는 뜻인 </a:t>
            </a:r>
            <a:r>
              <a:rPr lang="en-US" altLang="ko-KR" sz="2400" dirty="0">
                <a:solidFill>
                  <a:schemeClr val="tx1"/>
                </a:solidFill>
                <a:latin typeface="Open Sans"/>
              </a:rPr>
              <a:t>Mishmash</a:t>
            </a:r>
          </a:p>
          <a:p>
            <a:endParaRPr lang="en-US" altLang="ko-KR" sz="2400" dirty="0">
              <a:solidFill>
                <a:schemeClr val="tx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0825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3F937-11AC-432E-AD2D-079EF359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88911-F8AA-427D-9E09-6C2CA3BBA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문장을 입력하면 문장의 단어들의 글자 배치를 바꾸어 출력한다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한글로만 된 단어</a:t>
            </a:r>
            <a:r>
              <a:rPr lang="en-US" altLang="ko-KR" dirty="0"/>
              <a:t>, </a:t>
            </a:r>
            <a:r>
              <a:rPr lang="ko-KR" altLang="en-US" dirty="0"/>
              <a:t>영어로만 된 단어만 글자의 배치를 바꾼다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너무 긴 단어는 글자 배치 순서를 바꿀 경우 쉽게 파악이 가능하기 때문에 한글은 </a:t>
            </a:r>
            <a:r>
              <a:rPr lang="en-US" altLang="ko-KR" dirty="0"/>
              <a:t>6</a:t>
            </a:r>
            <a:r>
              <a:rPr lang="ko-KR" altLang="en-US" dirty="0"/>
              <a:t>글자</a:t>
            </a:r>
            <a:r>
              <a:rPr lang="en-US" altLang="ko-KR" dirty="0"/>
              <a:t>, </a:t>
            </a:r>
            <a:r>
              <a:rPr lang="ko-KR" altLang="en-US" dirty="0"/>
              <a:t>영어는 </a:t>
            </a:r>
            <a:r>
              <a:rPr lang="en-US" altLang="ko-KR" dirty="0"/>
              <a:t>8</a:t>
            </a:r>
            <a:r>
              <a:rPr lang="ko-KR" altLang="en-US" dirty="0"/>
              <a:t>글자 이하 단어만 글자 배치를 바꾼다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331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8022F-525A-49CE-9109-CC19EEB8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구성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11633-C70A-4D49-8024-82A168CF5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MishMash</a:t>
            </a:r>
            <a:r>
              <a:rPr lang="en-US" altLang="ko-KR" dirty="0"/>
              <a:t> </a:t>
            </a:r>
            <a:r>
              <a:rPr lang="ko-KR" altLang="en-US" dirty="0"/>
              <a:t>인터페이스를 상속하는 </a:t>
            </a:r>
            <a:r>
              <a:rPr lang="en-US" altLang="ko-KR" dirty="0" err="1"/>
              <a:t>MishMashKor</a:t>
            </a:r>
            <a:r>
              <a:rPr lang="en-US" altLang="ko-KR" dirty="0"/>
              <a:t>, </a:t>
            </a:r>
            <a:r>
              <a:rPr lang="en-US" altLang="ko-KR" dirty="0" err="1"/>
              <a:t>MishMashEng</a:t>
            </a:r>
            <a:r>
              <a:rPr lang="en-US" altLang="ko-KR" dirty="0"/>
              <a:t>, </a:t>
            </a:r>
            <a:r>
              <a:rPr lang="en-US" altLang="ko-KR" dirty="0" err="1"/>
              <a:t>MishMashElse</a:t>
            </a:r>
            <a:r>
              <a:rPr lang="en-US" altLang="ko-KR" dirty="0"/>
              <a:t> </a:t>
            </a:r>
            <a:r>
              <a:rPr lang="ko-KR" altLang="en-US" dirty="0"/>
              <a:t>클래스에서 단어의 글자 배치를 바꾼다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ArrayList</a:t>
            </a:r>
            <a:r>
              <a:rPr lang="ko-KR" altLang="en-US" dirty="0"/>
              <a:t>에 </a:t>
            </a:r>
            <a:r>
              <a:rPr lang="en-US" altLang="ko-KR" dirty="0" err="1"/>
              <a:t>MishMash</a:t>
            </a:r>
            <a:r>
              <a:rPr lang="ko-KR" altLang="en-US" dirty="0"/>
              <a:t>를 </a:t>
            </a:r>
            <a:r>
              <a:rPr lang="ko-KR" altLang="en-US" dirty="0" err="1"/>
              <a:t>저장할때</a:t>
            </a:r>
            <a:r>
              <a:rPr lang="ko-KR" altLang="en-US" dirty="0"/>
              <a:t> 사용하기 위한 제네릭 클래스 </a:t>
            </a:r>
            <a:r>
              <a:rPr lang="en-US" altLang="ko-KR" dirty="0" err="1"/>
              <a:t>MishBox</a:t>
            </a:r>
            <a:endParaRPr lang="en-US" altLang="ko-KR" dirty="0"/>
          </a:p>
          <a:p>
            <a:r>
              <a:rPr lang="ko-KR" altLang="en-US" dirty="0"/>
              <a:t>함수형 인터페이스인 </a:t>
            </a:r>
            <a:r>
              <a:rPr lang="en-US" altLang="ko-KR" dirty="0" err="1"/>
              <a:t>CheckLang</a:t>
            </a:r>
            <a:r>
              <a:rPr lang="ko-KR" altLang="en-US" dirty="0"/>
              <a:t>을 사용해 </a:t>
            </a:r>
            <a:r>
              <a:rPr lang="en-US" altLang="ko-KR" dirty="0"/>
              <a:t>main </a:t>
            </a:r>
            <a:r>
              <a:rPr lang="ko-KR" altLang="en-US" dirty="0"/>
              <a:t>안에서 람다 표현식을 사용해서 단어가 무슨 언어로 이루어져 있는지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58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F69A6-2952-402F-9F18-689BCE4B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D6F037-CA74-4C8F-9650-2E92F5B85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콘솔창에서 </a:t>
            </a:r>
            <a:r>
              <a:rPr lang="en-US" altLang="ko-KR" dirty="0"/>
              <a:t>Mishmash</a:t>
            </a:r>
            <a:r>
              <a:rPr lang="ko-KR" altLang="en-US" dirty="0"/>
              <a:t>폴더 안의 </a:t>
            </a:r>
            <a:r>
              <a:rPr lang="en-US" altLang="ko-KR" dirty="0"/>
              <a:t>Mishmash.jar </a:t>
            </a:r>
            <a:r>
              <a:rPr lang="ko-KR" altLang="en-US" dirty="0"/>
              <a:t>을 </a:t>
            </a:r>
            <a:r>
              <a:rPr lang="en-US" altLang="ko-KR" dirty="0"/>
              <a:t>java –jar Mishmash.jar </a:t>
            </a:r>
            <a:r>
              <a:rPr lang="ko-KR" altLang="en-US" dirty="0"/>
              <a:t>을 입력해 실행</a:t>
            </a:r>
            <a:endParaRPr lang="en-US" altLang="ko-KR" dirty="0"/>
          </a:p>
          <a:p>
            <a:r>
              <a:rPr lang="en-US" altLang="ko-KR" dirty="0"/>
              <a:t>2. Mishmash\src\com\company </a:t>
            </a:r>
            <a:r>
              <a:rPr lang="ko-KR" altLang="en-US" dirty="0"/>
              <a:t>의 </a:t>
            </a:r>
            <a:r>
              <a:rPr lang="en-US" altLang="ko-KR" dirty="0"/>
              <a:t>Main.java</a:t>
            </a:r>
            <a:r>
              <a:rPr lang="ko-KR" altLang="en-US" dirty="0"/>
              <a:t>를 컴파일해 실행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실행 후 콘솔창에 텍스트를 입력</a:t>
            </a:r>
          </a:p>
        </p:txBody>
      </p:sp>
    </p:spTree>
    <p:extLst>
      <p:ext uri="{BB962C8B-B14F-4D97-AF65-F5344CB8AC3E}">
        <p14:creationId xmlns:p14="http://schemas.microsoft.com/office/powerpoint/2010/main" val="763714821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RightStep">
      <a:dk1>
        <a:srgbClr val="000000"/>
      </a:dk1>
      <a:lt1>
        <a:srgbClr val="FFFFFF"/>
      </a:lt1>
      <a:dk2>
        <a:srgbClr val="413224"/>
      </a:dk2>
      <a:lt2>
        <a:srgbClr val="E2E8E8"/>
      </a:lt2>
      <a:accent1>
        <a:srgbClr val="C69996"/>
      </a:accent1>
      <a:accent2>
        <a:srgbClr val="BA9B7F"/>
      </a:accent2>
      <a:accent3>
        <a:srgbClr val="A9A480"/>
      </a:accent3>
      <a:accent4>
        <a:srgbClr val="9AAA74"/>
      </a:accent4>
      <a:accent5>
        <a:srgbClr val="8EAC82"/>
      </a:accent5>
      <a:accent6>
        <a:srgbClr val="78AF80"/>
      </a:accent6>
      <a:hlink>
        <a:srgbClr val="578D90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257</Words>
  <Application>Microsoft Office PowerPoint</Application>
  <PresentationFormat>와이드스크린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AvenirNext LT Pro Medium</vt:lpstr>
      <vt:lpstr>Open Sans</vt:lpstr>
      <vt:lpstr>Arial</vt:lpstr>
      <vt:lpstr>Avenir Next LT Pro</vt:lpstr>
      <vt:lpstr>Posterama</vt:lpstr>
      <vt:lpstr>ExploreVTI</vt:lpstr>
      <vt:lpstr>Mishmash</vt:lpstr>
      <vt:lpstr>개요</vt:lpstr>
      <vt:lpstr>기능 소개</vt:lpstr>
      <vt:lpstr>프로그램 구성 소개</vt:lpstr>
      <vt:lpstr>사용방법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Mishmash</dc:title>
  <dc:creator>유 지성</dc:creator>
  <cp:lastModifiedBy>유 지성</cp:lastModifiedBy>
  <cp:revision>1</cp:revision>
  <dcterms:created xsi:type="dcterms:W3CDTF">2020-12-11T13:40:18Z</dcterms:created>
  <dcterms:modified xsi:type="dcterms:W3CDTF">2020-12-11T16:16:47Z</dcterms:modified>
</cp:coreProperties>
</file>