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6192" autoAdjust="0"/>
  </p:normalViewPr>
  <p:slideViewPr>
    <p:cSldViewPr snapToGrid="0" snapToObjects="1">
      <p:cViewPr varScale="1">
        <p:scale>
          <a:sx n="135" d="100"/>
          <a:sy n="135" d="100"/>
        </p:scale>
        <p:origin x="-120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dirty="0" smtClean="0"/>
              <a:t>Both complement</a:t>
            </a:r>
            <a:r>
              <a:rPr lang="en-GB" baseline="0" dirty="0" smtClean="0"/>
              <a:t> each other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A steady rate of fermentation is necessary during primary fermentation. This can be achieved by having an airtight chamber and a constant temperature.</a:t>
            </a:r>
          </a:p>
          <a:p>
            <a:pPr>
              <a:buNone/>
            </a:pPr>
            <a:r>
              <a:rPr lang="en-GB" dirty="0"/>
              <a:t>It’s difficult to tell what stage the fermentation is at without taking a hydrometric reading.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tornado, storm, nginx</a:t>
            </a:r>
          </a:p>
          <a:p>
            <a:pPr lvl="0" rtl="0">
              <a:buNone/>
            </a:pPr>
            <a:r>
              <a:rPr lang="en-GB"/>
              <a:t>Signed metrics (overkill?)</a:t>
            </a:r>
          </a:p>
          <a:p>
            <a:pPr>
              <a:buNone/>
            </a:pPr>
            <a:r>
              <a:rPr lang="en-GB"/>
              <a:t>Storing brew logs is quite important in order to realise past mistakes that may have interferred with the taste of the beer.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 smtClean="0"/>
              <a:t>- </a:t>
            </a:r>
            <a:r>
              <a:rPr lang="en-GB" dirty="0" err="1" smtClean="0"/>
              <a:t>Twilio</a:t>
            </a:r>
            <a:r>
              <a:rPr lang="en-GB" dirty="0" smtClean="0"/>
              <a:t> </a:t>
            </a:r>
            <a:r>
              <a:rPr lang="en-GB" dirty="0"/>
              <a:t>costs! Texts from US to Ireland </a:t>
            </a:r>
            <a:r>
              <a:rPr lang="en-GB" dirty="0" err="1"/>
              <a:t>ain't</a:t>
            </a:r>
            <a:r>
              <a:rPr lang="en-GB" dirty="0"/>
              <a:t> cheap and you can drain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you're account quickly. 3 a.m. me and my </a:t>
            </a:r>
            <a:r>
              <a:rPr lang="en-GB" dirty="0" err="1"/>
              <a:t>fiance</a:t>
            </a:r>
            <a:r>
              <a:rPr lang="en-GB" dirty="0"/>
              <a:t> were spammed continually every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5 seconds. It took me about 5-10 minutes to get up and fix the temperature. 40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Euro sunk in those few minutes. Plus an angry </a:t>
            </a:r>
            <a:r>
              <a:rPr lang="en-GB" dirty="0" err="1"/>
              <a:t>Fiance</a:t>
            </a:r>
            <a:r>
              <a:rPr lang="en-GB" dirty="0" smtClean="0"/>
              <a:t>.</a:t>
            </a:r>
            <a:endParaRPr lang="en-GB" dirty="0" smtClean="0"/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 smtClean="0"/>
              <a:t>- No </a:t>
            </a:r>
            <a:r>
              <a:rPr lang="en-GB" dirty="0" smtClean="0"/>
              <a:t>exponential </a:t>
            </a:r>
            <a:r>
              <a:rPr lang="en-GB" dirty="0" err="1" smtClean="0"/>
              <a:t>backoff</a:t>
            </a:r>
            <a:r>
              <a:rPr lang="en-GB" dirty="0" smtClean="0"/>
              <a:t>!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 smtClean="0"/>
              <a:t>- Software reliability (in simple systems at least) seems easier than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 smtClean="0"/>
              <a:t>hardware reliability. At least in terms of impact. There is not a lot you can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 smtClean="0"/>
              <a:t>do when hardware fails other than waiting for a new part to come. With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 smtClean="0"/>
              <a:t>software, generally you can make a quick fix.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>
              <a:sym typeface="Wingdings"/>
            </a:endParaRP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endParaRPr lang="en-GB" dirty="0" smtClean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>
                <a:solidFill>
                  <a:schemeClr val="dk1"/>
                </a:solidFill>
              </a:rPr>
              <a:t> Infrequent bubble emissions.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TODO explain “upward pressure within the brew”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oldeasy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53618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/>
              <a:t>Home Brewing</a:t>
            </a:r>
            <a:endParaRPr lang="en-GB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179289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dirty="0"/>
              <a:t>with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1333" y="3132667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>
                <a:solidFill>
                  <a:schemeClr val="hlink"/>
                </a:solidFill>
                <a:hlinkClick r:id="rId3"/>
              </a:rPr>
              <a:t>coldeasy@gmail.com</a:t>
            </a:r>
            <a:endParaRPr lang="en-GB" u="sng" dirty="0" smtClean="0">
              <a:solidFill>
                <a:schemeClr val="hlink"/>
              </a:solidFill>
            </a:endParaRPr>
          </a:p>
          <a:p>
            <a:r>
              <a:rPr lang="en-GB" u="sng" dirty="0" err="1" smtClean="0">
                <a:solidFill>
                  <a:schemeClr val="hlink"/>
                </a:solidFill>
              </a:rPr>
              <a:t>cdeasy@demonware.net</a:t>
            </a:r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Why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-GB" dirty="0"/>
              <a:t>1) </a:t>
            </a:r>
            <a:r>
              <a:rPr lang="en-GB" dirty="0" smtClean="0"/>
              <a:t>Home brewing </a:t>
            </a:r>
            <a:r>
              <a:rPr lang="en-GB" dirty="0"/>
              <a:t>is mainly manual</a:t>
            </a:r>
          </a:p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-GB" dirty="0"/>
              <a:t>2) Error prone, lots of little things can create off-flavours</a:t>
            </a:r>
          </a:p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-GB" dirty="0"/>
              <a:t>3) Lack of control</a:t>
            </a:r>
          </a:p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-GB" dirty="0"/>
              <a:t>4) Lack of visibility on progress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General Architecture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Courier New"/>
              <a:buChar char="o"/>
            </a:pPr>
            <a:r>
              <a:rPr lang="en-US" sz="2400" dirty="0" smtClean="0"/>
              <a:t>Raspberry PI</a:t>
            </a:r>
            <a:r>
              <a:rPr lang="en-US" sz="2400" dirty="0" smtClean="0"/>
              <a:t> Arch </a:t>
            </a:r>
            <a:r>
              <a:rPr lang="en-US" sz="2400" dirty="0" smtClean="0"/>
              <a:t>(+modules wire, w1_gpio, w1_therm), </a:t>
            </a:r>
            <a:r>
              <a:rPr lang="en-US" sz="2400" dirty="0" err="1" smtClean="0"/>
              <a:t>systemd</a:t>
            </a:r>
            <a:r>
              <a:rPr lang="en-US" sz="2400" dirty="0" smtClean="0"/>
              <a:t>, python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Simple circuit boards for controlling/reading temperature using GPIO pins.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Interfaced with using python RPIO lib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Metrics collection service on server (+graphite/carbon)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Web interface for storing brew logs and linking to metrics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Monitoring fermenting temperature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Courier New"/>
              <a:buChar char="o"/>
            </a:pPr>
            <a:r>
              <a:rPr lang="en-US" sz="2400" dirty="0" smtClean="0"/>
              <a:t>Uses a 1-wire interface thermometer which gives Celsius readings to 5 </a:t>
            </a:r>
            <a:r>
              <a:rPr lang="en-US" sz="2400" dirty="0" err="1" smtClean="0"/>
              <a:t>s.f</a:t>
            </a:r>
            <a:r>
              <a:rPr lang="en-US" sz="2400" dirty="0" smtClean="0"/>
              <a:t>.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For every reading (0.2s-1) a metric is sent to the server.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A controller turns on/off pump/heater based on these readings.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Controlling temperature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Courier New"/>
              <a:buChar char="o"/>
            </a:pPr>
            <a:r>
              <a:rPr lang="en-US" sz="2400" dirty="0" smtClean="0"/>
              <a:t>Heats external water supply and pumps it through copper coils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Bought </a:t>
            </a:r>
            <a:r>
              <a:rPr lang="en-US" sz="2400" dirty="0" smtClean="0"/>
              <a:t>a few cheap components but all failed within 1 week (overuse? lesson #1)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The pump now has max execution times and lapse times to prevent overheating</a:t>
            </a:r>
          </a:p>
          <a:p>
            <a:pPr lvl="0">
              <a:buFont typeface="Courier New"/>
              <a:buChar char="o"/>
            </a:pPr>
            <a:r>
              <a:rPr lang="en-US" sz="2400" dirty="0" smtClean="0"/>
              <a:t>There is a critical range, outside of which alarms are sent to notify relevant people to fix the brew (Don't spam people, lesson #2)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Recording metrics/progress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- Signed Metrics sent plain over UDP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- Server proxies to carbon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- Viewed on graphite</a:t>
            </a:r>
          </a:p>
          <a:p>
            <a:pPr lvl="0" rtl="0">
              <a:buNone/>
            </a:pPr>
            <a:r>
              <a:rPr lang="en-GB" sz="2400" dirty="0"/>
              <a:t>- Simple web interface to store brew logs and view metrics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trics_start_to_fini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8" y="971727"/>
            <a:ext cx="7724575" cy="3205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Monitoring rate of fermentation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2400" dirty="0"/>
              <a:t>- Used both optical mouse and photo-interrupter (IR emitter/detector) with less than great results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- </a:t>
            </a:r>
            <a:r>
              <a:rPr lang="en-GB" sz="2400" dirty="0" smtClean="0"/>
              <a:t>Mouse sensor </a:t>
            </a:r>
            <a:r>
              <a:rPr lang="en-GB" sz="2400" dirty="0"/>
              <a:t>only detected 'large' continuous (~500ms) bubbles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- Photo-interrupter worked mostly OK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- #1 problem was co2 expulsion outside of airlock.</a:t>
            </a:r>
          </a:p>
          <a:p>
            <a:pPr lvl="0" rtl="0">
              <a:buNone/>
            </a:pPr>
            <a:r>
              <a:rPr lang="en-GB" sz="2400" dirty="0"/>
              <a:t>- #2 problem is that emissions are not a very accurate representation of fermentation.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Future plans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/>
              <a:t>- More </a:t>
            </a:r>
            <a:r>
              <a:rPr lang="en-GB" sz="2400" dirty="0"/>
              <a:t>reliable hardware (heating element, pump</a:t>
            </a:r>
            <a:r>
              <a:rPr lang="en-GB" sz="2400" dirty="0" smtClean="0"/>
              <a:t>)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- Airtight fermentation bucket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- Better measurement of fermentation: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    - prevent co2 escaping outside of airlock?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    - Density?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    - Upward pressure within the brew?</a:t>
            </a:r>
          </a:p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    - Digital hydrometer?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588</Words>
  <Application>Microsoft Macintosh PowerPoint</Application>
  <PresentationFormat>On-screen Show (16:9)</PresentationFormat>
  <Paragraphs>64</Paragraphs>
  <Slides>9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light-gradient</vt:lpstr>
      <vt:lpstr>Home Brewing</vt:lpstr>
      <vt:lpstr>Why</vt:lpstr>
      <vt:lpstr>General Architecture</vt:lpstr>
      <vt:lpstr>Monitoring fermenting temperature</vt:lpstr>
      <vt:lpstr>Controlling temperature</vt:lpstr>
      <vt:lpstr>Recording metrics/progress</vt:lpstr>
      <vt:lpstr>Slide 7</vt:lpstr>
      <vt:lpstr>Monitoring rate of fermentation</vt:lpstr>
      <vt:lpstr>Future 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Home-Brewing</dc:title>
  <cp:lastModifiedBy>Colin Deasy</cp:lastModifiedBy>
  <cp:revision>11</cp:revision>
  <dcterms:created xsi:type="dcterms:W3CDTF">2014-04-12T10:41:40Z</dcterms:created>
  <dcterms:modified xsi:type="dcterms:W3CDTF">2014-04-13T03:51:58Z</dcterms:modified>
</cp:coreProperties>
</file>