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8"/>
  </p:notesMasterIdLst>
  <p:handoutMasterIdLst>
    <p:handoutMasterId r:id="rId59"/>
  </p:handoutMasterIdLst>
  <p:sldIdLst>
    <p:sldId id="270" r:id="rId2"/>
    <p:sldId id="401" r:id="rId3"/>
    <p:sldId id="423" r:id="rId4"/>
    <p:sldId id="425" r:id="rId5"/>
    <p:sldId id="317" r:id="rId6"/>
    <p:sldId id="426" r:id="rId7"/>
    <p:sldId id="407" r:id="rId8"/>
    <p:sldId id="402" r:id="rId9"/>
    <p:sldId id="376" r:id="rId10"/>
    <p:sldId id="377" r:id="rId11"/>
    <p:sldId id="378" r:id="rId12"/>
    <p:sldId id="379" r:id="rId13"/>
    <p:sldId id="404" r:id="rId14"/>
    <p:sldId id="403" r:id="rId15"/>
    <p:sldId id="405" r:id="rId16"/>
    <p:sldId id="406" r:id="rId17"/>
    <p:sldId id="316" r:id="rId18"/>
    <p:sldId id="408" r:id="rId19"/>
    <p:sldId id="410" r:id="rId20"/>
    <p:sldId id="427" r:id="rId21"/>
    <p:sldId id="323" r:id="rId22"/>
    <p:sldId id="412" r:id="rId23"/>
    <p:sldId id="424" r:id="rId24"/>
    <p:sldId id="324" r:id="rId25"/>
    <p:sldId id="428" r:id="rId26"/>
    <p:sldId id="325" r:id="rId27"/>
    <p:sldId id="413" r:id="rId28"/>
    <p:sldId id="429" r:id="rId29"/>
    <p:sldId id="326" r:id="rId30"/>
    <p:sldId id="431" r:id="rId31"/>
    <p:sldId id="327" r:id="rId32"/>
    <p:sldId id="328" r:id="rId33"/>
    <p:sldId id="430" r:id="rId34"/>
    <p:sldId id="432" r:id="rId35"/>
    <p:sldId id="329" r:id="rId36"/>
    <p:sldId id="433" r:id="rId37"/>
    <p:sldId id="434" r:id="rId38"/>
    <p:sldId id="435" r:id="rId39"/>
    <p:sldId id="436" r:id="rId40"/>
    <p:sldId id="437" r:id="rId41"/>
    <p:sldId id="415" r:id="rId42"/>
    <p:sldId id="330" r:id="rId43"/>
    <p:sldId id="331" r:id="rId44"/>
    <p:sldId id="416" r:id="rId45"/>
    <p:sldId id="439" r:id="rId46"/>
    <p:sldId id="417" r:id="rId47"/>
    <p:sldId id="332" r:id="rId48"/>
    <p:sldId id="333" r:id="rId49"/>
    <p:sldId id="418" r:id="rId50"/>
    <p:sldId id="334" r:id="rId51"/>
    <p:sldId id="335" r:id="rId52"/>
    <p:sldId id="336" r:id="rId53"/>
    <p:sldId id="337" r:id="rId54"/>
    <p:sldId id="338" r:id="rId55"/>
    <p:sldId id="438" r:id="rId56"/>
    <p:sldId id="414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radinho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6600"/>
    <a:srgbClr val="006699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25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commentAuthors" Target="commentAuthors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7162314-DABC-F047-8BF5-08133B3257C2}" type="datetime1">
              <a:rPr lang="en-US"/>
              <a:pPr>
                <a:defRPr/>
              </a:pPr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DDB0CC0-071F-9849-B8CC-75DCB6FA5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19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C4840F3-2D4F-C24F-A7D1-62CBD6B18BF0}" type="datetime1">
              <a:rPr lang="en-US"/>
              <a:pPr>
                <a:defRPr/>
              </a:pPr>
              <a:t>1/4/16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B7BE59E9-147D-0B47-8EB8-CCAF3A9CF0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19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eaLnBrk="1"/>
            <a:fld id="{3DAF272A-D3EC-A341-9133-280FA73409EC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3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973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Figure 11.11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21F524-314B-8944-95B8-C53044709F66}" type="slidenum">
              <a:rPr lang="en-GB" sz="1200">
                <a:latin typeface="Calibri" charset="0"/>
              </a:rPr>
              <a:pPr eaLnBrk="1" hangingPunct="1"/>
              <a:t>29</a:t>
            </a:fld>
            <a:endParaRPr lang="en-GB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eaLnBrk="1"/>
            <a:fld id="{1DF24035-608E-AC4C-9364-0B670D869D29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30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973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Figure 11.12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7DA9D2-6082-5D46-BBAD-C3E5147D25C7}" type="slidenum">
              <a:rPr lang="en-GB" sz="1200">
                <a:latin typeface="Calibri" charset="0"/>
              </a:rPr>
              <a:pPr eaLnBrk="1" hangingPunct="1"/>
              <a:t>31</a:t>
            </a:fld>
            <a:endParaRPr lang="en-GB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Figure 11.13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5CD3D-E37A-D947-9847-A987969ECB01}" type="slidenum">
              <a:rPr lang="en-GB" sz="1200">
                <a:latin typeface="Calibri" charset="0"/>
              </a:rPr>
              <a:pPr eaLnBrk="1" hangingPunct="1"/>
              <a:t>32</a:t>
            </a:fld>
            <a:endParaRPr lang="en-GB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eaLnBrk="1"/>
            <a:fld id="{C8C3FFEF-271F-E743-BF6D-2A5FF986C900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33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973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eaLnBrk="1"/>
            <a:fld id="{C5C5EE75-92E8-2B48-A0F3-75EF4EDE3BAC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36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973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eaLnBrk="1"/>
            <a:fld id="{C5651DC5-678B-B14F-A3B2-1AA713C9C1B9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37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973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eaLnBrk="1"/>
            <a:fld id="{66C2928E-B43A-6042-A86F-A16CE85425EA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38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973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eaLnBrk="1"/>
            <a:fld id="{31934985-91CC-A841-843E-5D1C8A2A408E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39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973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eaLnBrk="1"/>
            <a:fld id="{A66EE9FE-DAFD-DB46-BE55-812DCB6DA23B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40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973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E73E0A-EB79-9146-A13C-3A273BB88706}" type="slidenum">
              <a:rPr lang="en-GB" sz="1200">
                <a:latin typeface="Calibri" charset="0"/>
              </a:rPr>
              <a:pPr eaLnBrk="1" hangingPunct="1"/>
              <a:t>47</a:t>
            </a:fld>
            <a:endParaRPr lang="en-GB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78E34F-97B8-944C-96C1-903F1B3B541D}" type="slidenum">
              <a:rPr lang="en-GB" sz="1200">
                <a:latin typeface="Calibri" charset="0"/>
              </a:rPr>
              <a:pPr eaLnBrk="1" hangingPunct="1"/>
              <a:t>48</a:t>
            </a:fld>
            <a:endParaRPr lang="en-GB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D2AA43-6FB7-F146-A3DD-28301DBC2D3C}" type="slidenum">
              <a:rPr lang="en-GB" sz="1200">
                <a:latin typeface="Calibri" charset="0"/>
              </a:rPr>
              <a:pPr eaLnBrk="1" hangingPunct="1"/>
              <a:t>50</a:t>
            </a:fld>
            <a:endParaRPr lang="en-GB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eaLnBrk="1"/>
            <a:fld id="{D8E06645-A281-A84A-A53F-8DC72DE91DD6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55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973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Figure 11.5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5F8BE7-FE05-1446-B4D8-1D52D16574DA}" type="slidenum">
              <a:rPr lang="en-GB" sz="1200">
                <a:latin typeface="Calibri" charset="0"/>
              </a:rPr>
              <a:pPr eaLnBrk="1" hangingPunct="1"/>
              <a:t>17</a:t>
            </a:fld>
            <a:endParaRPr lang="en-GB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Figure 11.10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CF5266-23B2-954B-B61E-5BAE7EB2469D}" type="slidenum">
              <a:rPr lang="en-GB" sz="1200">
                <a:latin typeface="Calibri" charset="0"/>
              </a:rPr>
              <a:pPr eaLnBrk="1" hangingPunct="1"/>
              <a:t>24</a:t>
            </a:fld>
            <a:endParaRPr lang="en-GB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eaLnBrk="1"/>
            <a:fld id="{653F6CDE-D2A6-C641-B6EA-0273989FF00A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/>
              <a:t>28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973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362200" y="3733800"/>
            <a:ext cx="6477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5400" dirty="0" smtClean="0">
                <a:solidFill>
                  <a:schemeClr val="tx2"/>
                </a:solidFill>
                <a:latin typeface="Tw Cen MT" charset="0"/>
              </a:rPr>
              <a:t>Introduction to Networked Graphics</a:t>
            </a:r>
            <a:br>
              <a:rPr lang="en-US" sz="5400" dirty="0" smtClean="0">
                <a:solidFill>
                  <a:schemeClr val="tx2"/>
                </a:solidFill>
                <a:latin typeface="Tw Cen MT" charset="0"/>
              </a:rPr>
            </a:br>
            <a:endParaRPr lang="en-US" sz="5400" dirty="0" smtClean="0">
              <a:solidFill>
                <a:schemeClr val="tx2"/>
              </a:solidFill>
              <a:latin typeface="Tw Cen MT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362200" y="1219200"/>
            <a:ext cx="6477000" cy="10668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BAFD99-9F91-0647-BFD5-58353F3048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1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A777-73F1-D54F-B620-8B45135165C0}" type="datetime1">
              <a:rPr lang="en-US"/>
              <a:pPr>
                <a:defRPr/>
              </a:pPr>
              <a:t>1/4/16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A3133-23AC-3640-AC15-8D08BDEC9C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8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5E2EF-FD0B-204B-8912-AFEAD7FE6BCB}" type="datetime1">
              <a:rPr lang="en-US"/>
              <a:pPr>
                <a:defRPr/>
              </a:pPr>
              <a:t>1/4/16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FBCE8-5314-444C-A1B7-1DC27C40C2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45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2362200" y="3733800"/>
            <a:ext cx="6477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5400" smtClean="0">
                <a:solidFill>
                  <a:schemeClr val="tx2"/>
                </a:solidFill>
                <a:latin typeface="Tw Cen MT" charset="0"/>
              </a:rPr>
              <a:t>Networked Graphics</a:t>
            </a:r>
            <a:br>
              <a:rPr lang="en-US" sz="5400" smtClean="0">
                <a:solidFill>
                  <a:schemeClr val="tx2"/>
                </a:solidFill>
                <a:latin typeface="Tw Cen MT" charset="0"/>
              </a:rPr>
            </a:br>
            <a:endParaRPr lang="en-US" sz="5400" smtClean="0">
              <a:solidFill>
                <a:schemeClr val="tx2"/>
              </a:solidFill>
              <a:latin typeface="Tw Cen MT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362200" y="4800600"/>
            <a:ext cx="6477000" cy="10668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59AB7EF-BAFD-0642-8D40-0C9FB3334A4D}" type="datetime1">
              <a:rPr lang="en-US"/>
              <a:pPr>
                <a:defRPr/>
              </a:pPr>
              <a:t>1/4/16</a:t>
            </a:fld>
            <a:endParaRPr lang="en-GB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C29AACD-0C50-5341-9548-A96B92F69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9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276E5-5E2E-4747-A215-B357804FE2B0}" type="datetime1">
              <a:rPr lang="en-US"/>
              <a:pPr>
                <a:defRPr/>
              </a:pPr>
              <a:t>1/4/16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D65DD-D536-774D-A6ED-E07C98463D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95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3200" b="0" cap="all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ABC0A-D6C7-C145-BCBF-C695A17EB41F}" type="datetime1">
              <a:rPr lang="en-US"/>
              <a:pPr>
                <a:defRPr/>
              </a:pPr>
              <a:t>1/4/16</a:t>
            </a:fld>
            <a:endParaRPr lang="en-GB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33D6A2AB-A100-BD4D-B72E-844D99C0AA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23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17CF7-40A7-3E48-A9E7-9CB6C7D13F57}" type="datetime1">
              <a:rPr lang="en-US"/>
              <a:pPr>
                <a:defRPr/>
              </a:pPr>
              <a:t>1/4/16</a:t>
            </a:fld>
            <a:endParaRPr lang="en-GB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A4DE5-AEBE-774D-8256-6B36F9A05B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75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B7567-61AC-CD4D-8129-B017AB13B874}" type="datetime1">
              <a:rPr lang="en-US"/>
              <a:pPr>
                <a:defRPr/>
              </a:pPr>
              <a:t>1/4/16</a:t>
            </a:fld>
            <a:endParaRPr lang="en-GB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23B81-B4BD-7D4C-8B39-65ACEBB70E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59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2ACB0-6AEA-A440-BE27-0C72D23794FB}" type="datetime1">
              <a:rPr lang="en-US"/>
              <a:pPr>
                <a:defRPr/>
              </a:pPr>
              <a:t>1/4/16</a:t>
            </a:fld>
            <a:endParaRPr lang="en-GB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1AD35-2B69-3343-92EC-51D6824FF4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2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0B66F-C8DC-4E44-9799-2C479AA65025}" type="datetime1">
              <a:rPr lang="en-US"/>
              <a:pPr>
                <a:defRPr/>
              </a:pPr>
              <a:t>1/4/16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64C503-9909-F146-BDE1-7201DAC2BF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ED410-4BE3-E542-A1DF-580D28685398}" type="datetime1">
              <a:rPr lang="en-US"/>
              <a:pPr>
                <a:defRPr/>
              </a:pPr>
              <a:t>1/4/16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37E00-6A4B-B44D-B03D-A31C9648E0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1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49A99-3FA5-BB4B-9B17-442261169107}" type="datetime1">
              <a:rPr lang="en-US"/>
              <a:pPr>
                <a:defRPr/>
              </a:pPr>
              <a:t>1/4/16</a:t>
            </a:fld>
            <a:endParaRPr lang="en-GB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D84E0141-50BD-3E47-841C-37143FEF27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7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340768"/>
            <a:ext cx="8153400" cy="478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charset="0"/>
              </a:defRPr>
            </a:lvl1pPr>
          </a:lstStyle>
          <a:p>
            <a:pPr>
              <a:defRPr/>
            </a:pPr>
            <a:fld id="{169DABB2-FB92-F843-AA9A-0BF20FF5D69D}" type="datetime1">
              <a:rPr lang="en-US"/>
              <a:pPr>
                <a:defRPr/>
              </a:pPr>
              <a:t>1/4/16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199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9C3ED1A-43A3-8241-AA75-1C2032C944E4}" type="slidenum">
              <a:rPr lang="en-GB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052736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0" r:id="rId2"/>
    <p:sldLayoutId id="2147483775" r:id="rId3"/>
    <p:sldLayoutId id="2147483776" r:id="rId4"/>
    <p:sldLayoutId id="2147483777" r:id="rId5"/>
    <p:sldLayoutId id="2147483771" r:id="rId6"/>
    <p:sldLayoutId id="2147483778" r:id="rId7"/>
    <p:sldLayoutId id="2147483772" r:id="rId8"/>
    <p:sldLayoutId id="2147483779" r:id="rId9"/>
    <p:sldLayoutId id="2147483773" r:id="rId10"/>
    <p:sldLayoutId id="2147483780" r:id="rId11"/>
    <p:sldLayoutId id="21474837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-109" charset="-18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-109" charset="-18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-109" charset="-18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-109" charset="-18"/>
          <a:ea typeface="ＭＳ Ｐゴシック" pitchFamily="-109" charset="-128"/>
          <a:cs typeface="ＭＳ Ｐゴシック" pitchFamily="-10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-109" charset="-18"/>
          <a:ea typeface="ＭＳ Ｐゴシック" pitchFamily="-109" charset="-128"/>
          <a:cs typeface="ＭＳ Ｐゴシック" pitchFamily="-109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-109" charset="-18"/>
          <a:ea typeface="ＭＳ Ｐゴシック" pitchFamily="-109" charset="-128"/>
          <a:cs typeface="ＭＳ Ｐゴシック" pitchFamily="-109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-109" charset="-18"/>
          <a:ea typeface="ＭＳ Ｐゴシック" pitchFamily="-109" charset="-128"/>
          <a:cs typeface="ＭＳ Ｐゴシック" pitchFamily="-109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-109" charset="-18"/>
          <a:ea typeface="ＭＳ Ｐゴシック" pitchFamily="-109" charset="-128"/>
          <a:cs typeface="ＭＳ Ｐゴシック" pitchFamily="-109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ubtitle 1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endParaRPr lang="en-US" dirty="0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Title 2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13772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w Cen MT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Tw Cen MT" charset="0"/>
                <a:ea typeface="ＭＳ Ｐゴシック" charset="0"/>
                <a:cs typeface="ＭＳ Ｐゴシック" charset="0"/>
              </a:rPr>
            </a:br>
            <a:r>
              <a:rPr lang="en-GB" dirty="0" smtClean="0"/>
              <a:t>Latency Compensation</a:t>
            </a:r>
            <a:br>
              <a:rPr lang="en-GB" dirty="0" smtClean="0"/>
            </a:br>
            <a:endParaRPr lang="en-US" dirty="0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PT" sz="4000" dirty="0"/>
              <a:t>Total </a:t>
            </a:r>
            <a:r>
              <a:rPr lang="pt-PT" sz="4000" dirty="0" err="1"/>
              <a:t>Consistency</a:t>
            </a:r>
            <a:r>
              <a:rPr lang="pt-PT" sz="4000" dirty="0"/>
              <a:t> (</a:t>
            </a:r>
            <a:r>
              <a:rPr lang="pt-PT" sz="4000" dirty="0" err="1"/>
              <a:t>Alternating</a:t>
            </a:r>
            <a:r>
              <a:rPr lang="pt-PT" sz="4000" dirty="0"/>
              <a:t> Execute)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053167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41867" y="2286000"/>
            <a:ext cx="3048000" cy="2819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 rot="2400000">
            <a:off x="812800" y="3505200"/>
            <a:ext cx="541867" cy="838200"/>
          </a:xfrm>
          <a:prstGeom prst="triangle">
            <a:avLst>
              <a:gd name="adj" fmla="val 4999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 rot="17712649">
            <a:off x="2777067" y="39624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99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215467" y="2286000"/>
            <a:ext cx="3048000" cy="2819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 rot="2400000">
            <a:off x="5486400" y="35052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543756" y="5146675"/>
            <a:ext cx="99764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pt-PT"/>
              <a:t>Client A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6163734" y="5105400"/>
            <a:ext cx="98341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pt-PT"/>
              <a:t>Client B</a:t>
            </a:r>
          </a:p>
        </p:txBody>
      </p:sp>
      <p:sp>
        <p:nvSpPr>
          <p:cNvPr id="39949" name="AutoShape 13"/>
          <p:cNvSpPr>
            <a:spLocks noChangeArrowheads="1"/>
          </p:cNvSpPr>
          <p:nvPr/>
        </p:nvSpPr>
        <p:spPr bwMode="auto">
          <a:xfrm rot="2400000">
            <a:off x="1693333" y="25146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639457" y="5562600"/>
            <a:ext cx="14078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pt-PT"/>
              <a:t>T = t + 50ms</a:t>
            </a: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3657601" y="3124200"/>
            <a:ext cx="410344" cy="1676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 rot="17889923">
            <a:off x="7450667" y="39624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99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14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6" grpId="0"/>
      <p:bldP spid="399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PT" sz="4000" dirty="0"/>
              <a:t>Total </a:t>
            </a:r>
            <a:r>
              <a:rPr lang="pt-PT" sz="4000" dirty="0" err="1"/>
              <a:t>Consistency</a:t>
            </a:r>
            <a:r>
              <a:rPr lang="pt-PT" sz="4000" dirty="0"/>
              <a:t> (</a:t>
            </a:r>
            <a:r>
              <a:rPr lang="pt-PT" sz="4000" dirty="0" err="1"/>
              <a:t>Alternating</a:t>
            </a:r>
            <a:r>
              <a:rPr lang="pt-PT" sz="4000" dirty="0"/>
              <a:t> Execute)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793067" y="2743200"/>
            <a:ext cx="115146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pt-PT" dirty="0"/>
              <a:t>Delta T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41867" y="2286000"/>
            <a:ext cx="3048000" cy="2819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 rot="2400000">
            <a:off x="812800" y="3505200"/>
            <a:ext cx="541867" cy="838200"/>
          </a:xfrm>
          <a:prstGeom prst="triangle">
            <a:avLst>
              <a:gd name="adj" fmla="val 4999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543756" y="5146675"/>
            <a:ext cx="99764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pt-PT"/>
              <a:t>Client A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6163734" y="5105400"/>
            <a:ext cx="98341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pt-PT"/>
              <a:t>Client B</a:t>
            </a:r>
          </a:p>
        </p:txBody>
      </p:sp>
      <p:sp>
        <p:nvSpPr>
          <p:cNvPr id="41994" name="AutoShape 10"/>
          <p:cNvSpPr>
            <a:spLocks noChangeArrowheads="1"/>
          </p:cNvSpPr>
          <p:nvPr/>
        </p:nvSpPr>
        <p:spPr bwMode="auto">
          <a:xfrm rot="2400000">
            <a:off x="1693333" y="25146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215467" y="2286000"/>
            <a:ext cx="3048000" cy="2819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41996" name="AutoShape 12"/>
          <p:cNvSpPr>
            <a:spLocks noChangeArrowheads="1"/>
          </p:cNvSpPr>
          <p:nvPr/>
        </p:nvSpPr>
        <p:spPr bwMode="auto">
          <a:xfrm rot="2400000">
            <a:off x="5486400" y="3505200"/>
            <a:ext cx="541867" cy="838200"/>
          </a:xfrm>
          <a:prstGeom prst="triangle">
            <a:avLst>
              <a:gd name="adj" fmla="val 4999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 rot="2400000">
            <a:off x="6366933" y="25146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3725333" y="3200400"/>
            <a:ext cx="142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915479" y="5562600"/>
            <a:ext cx="2858668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pt-PT" dirty="0"/>
              <a:t>T = t + 50 </a:t>
            </a:r>
            <a:r>
              <a:rPr lang="pt-PT" dirty="0" err="1"/>
              <a:t>ms</a:t>
            </a:r>
            <a:r>
              <a:rPr lang="pt-PT" dirty="0"/>
              <a:t> + 100 </a:t>
            </a:r>
            <a:r>
              <a:rPr lang="pt-PT" dirty="0" err="1" smtClean="0"/>
              <a:t>ms</a:t>
            </a:r>
            <a:endParaRPr lang="pt-PT" dirty="0" smtClean="0"/>
          </a:p>
          <a:p>
            <a:pPr algn="ctr"/>
            <a:r>
              <a:rPr lang="pt-PT" dirty="0"/>
              <a:t>Delta </a:t>
            </a:r>
            <a:r>
              <a:rPr lang="pt-PT" dirty="0" smtClean="0"/>
              <a:t>T (</a:t>
            </a:r>
            <a:r>
              <a:rPr lang="pt-PT" dirty="0" err="1" smtClean="0"/>
              <a:t>latency</a:t>
            </a:r>
            <a:r>
              <a:rPr lang="pt-PT" dirty="0" smtClean="0"/>
              <a:t>) </a:t>
            </a:r>
            <a:r>
              <a:rPr lang="pt-PT" dirty="0" err="1" smtClean="0"/>
              <a:t>is</a:t>
            </a:r>
            <a:r>
              <a:rPr lang="pt-PT" dirty="0" smtClean="0"/>
              <a:t> 100ms</a:t>
            </a:r>
            <a:endParaRPr lang="pt-PT" dirty="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17889923">
            <a:off x="2777067" y="39624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99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 rot="17889923">
            <a:off x="7450667" y="39624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99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6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PT" sz="4000" dirty="0"/>
              <a:t>Total </a:t>
            </a:r>
            <a:r>
              <a:rPr lang="pt-PT" sz="4000" dirty="0" err="1"/>
              <a:t>Consistency</a:t>
            </a:r>
            <a:r>
              <a:rPr lang="pt-PT" sz="4000" dirty="0"/>
              <a:t> </a:t>
            </a:r>
            <a:r>
              <a:rPr lang="pt-PT" sz="4000" dirty="0" smtClean="0"/>
              <a:t>(</a:t>
            </a:r>
            <a:r>
              <a:rPr lang="pt-PT" sz="4000" dirty="0" err="1" smtClean="0"/>
              <a:t>Acknowledge</a:t>
            </a:r>
            <a:r>
              <a:rPr lang="pt-PT" sz="4000" dirty="0" smtClean="0"/>
              <a:t> </a:t>
            </a:r>
            <a:r>
              <a:rPr lang="pt-PT" sz="4000" dirty="0" err="1" smtClean="0"/>
              <a:t>Action</a:t>
            </a:r>
            <a:r>
              <a:rPr lang="pt-PT" sz="4000" dirty="0" smtClean="0"/>
              <a:t>)</a:t>
            </a:r>
            <a:endParaRPr lang="pt-PT" sz="4000" dirty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053167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41867" y="2286000"/>
            <a:ext cx="3048000" cy="2819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 rot="2400000">
            <a:off x="812800" y="3505200"/>
            <a:ext cx="541867" cy="838200"/>
          </a:xfrm>
          <a:prstGeom prst="triangle">
            <a:avLst>
              <a:gd name="adj" fmla="val 4999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722105" y="5562600"/>
            <a:ext cx="326093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pt-PT" dirty="0"/>
              <a:t>T = t + 50ms + 100ms + </a:t>
            </a:r>
            <a:r>
              <a:rPr lang="pt-PT" dirty="0" smtClean="0"/>
              <a:t>50ms</a:t>
            </a:r>
            <a:endParaRPr lang="pt-PT" dirty="0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543756" y="5146675"/>
            <a:ext cx="99764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pt-PT"/>
              <a:t>Client A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6163734" y="5105400"/>
            <a:ext cx="98341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pt-PT"/>
              <a:t>Client B</a:t>
            </a:r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 rot="2400000">
            <a:off x="1693333" y="25146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5215467" y="2286000"/>
            <a:ext cx="3048000" cy="2819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44044" name="AutoShape 12"/>
          <p:cNvSpPr>
            <a:spLocks noChangeArrowheads="1"/>
          </p:cNvSpPr>
          <p:nvPr/>
        </p:nvSpPr>
        <p:spPr bwMode="auto">
          <a:xfrm rot="2400000">
            <a:off x="5486400" y="3505200"/>
            <a:ext cx="541867" cy="838200"/>
          </a:xfrm>
          <a:prstGeom prst="triangle">
            <a:avLst>
              <a:gd name="adj" fmla="val 4999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046" name="AutoShape 14"/>
          <p:cNvSpPr>
            <a:spLocks noChangeArrowheads="1"/>
          </p:cNvSpPr>
          <p:nvPr/>
        </p:nvSpPr>
        <p:spPr bwMode="auto">
          <a:xfrm rot="2400000">
            <a:off x="6366933" y="25146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 flipV="1">
            <a:off x="4716015" y="3861048"/>
            <a:ext cx="431717" cy="2515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17889923">
            <a:off x="2777067" y="39624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99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 rot="17889923">
            <a:off x="7450667" y="39624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99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PT" sz="4000" dirty="0"/>
              <a:t>Total </a:t>
            </a:r>
            <a:r>
              <a:rPr lang="pt-PT" sz="4000" dirty="0" err="1"/>
              <a:t>Consistency</a:t>
            </a:r>
            <a:r>
              <a:rPr lang="pt-PT" sz="4000" dirty="0"/>
              <a:t> (</a:t>
            </a:r>
            <a:r>
              <a:rPr lang="pt-PT" sz="4000" dirty="0" err="1"/>
              <a:t>Alternating</a:t>
            </a:r>
            <a:r>
              <a:rPr lang="pt-PT" sz="4000" dirty="0"/>
              <a:t> Execute)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053167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41867" y="2286000"/>
            <a:ext cx="3048000" cy="2819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 rot="2400000">
            <a:off x="812800" y="3505200"/>
            <a:ext cx="541867" cy="838200"/>
          </a:xfrm>
          <a:prstGeom prst="triangle">
            <a:avLst>
              <a:gd name="adj" fmla="val 4999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305216" y="5562600"/>
            <a:ext cx="4094711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pt-PT"/>
              <a:t>T = t + 50ms + 100ms + 50ms + 100ms</a:t>
            </a:r>
          </a:p>
          <a:p>
            <a:pPr algn="ctr"/>
            <a:r>
              <a:rPr lang="en-US"/>
              <a:t>T = t + 300ms</a:t>
            </a:r>
            <a:endParaRPr lang="pt-PT"/>
          </a:p>
          <a:p>
            <a:pPr algn="ctr"/>
            <a:r>
              <a:rPr lang="pt-PT"/>
              <a:t>After 300ms Client A may move again!!!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543756" y="5146675"/>
            <a:ext cx="99764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pt-PT"/>
              <a:t>Client A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6163734" y="5105400"/>
            <a:ext cx="98341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pt-PT"/>
              <a:t>Client B</a:t>
            </a:r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 rot="2400000">
            <a:off x="1693333" y="25146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5215467" y="2286000"/>
            <a:ext cx="3048000" cy="2819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44044" name="AutoShape 12"/>
          <p:cNvSpPr>
            <a:spLocks noChangeArrowheads="1"/>
          </p:cNvSpPr>
          <p:nvPr/>
        </p:nvSpPr>
        <p:spPr bwMode="auto">
          <a:xfrm rot="2400000">
            <a:off x="5486400" y="3505200"/>
            <a:ext cx="541867" cy="838200"/>
          </a:xfrm>
          <a:prstGeom prst="triangle">
            <a:avLst>
              <a:gd name="adj" fmla="val 4999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046" name="AutoShape 14"/>
          <p:cNvSpPr>
            <a:spLocks noChangeArrowheads="1"/>
          </p:cNvSpPr>
          <p:nvPr/>
        </p:nvSpPr>
        <p:spPr bwMode="auto">
          <a:xfrm rot="2400000">
            <a:off x="6366933" y="25146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3725333" y="3886200"/>
            <a:ext cx="142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3928533" y="3429000"/>
            <a:ext cx="115146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pt-PT"/>
              <a:t>Delta T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17889923">
            <a:off x="2777067" y="39624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99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 rot="17889923">
            <a:off x="7450667" y="39624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99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13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Lock-Step (1) – Peer to Peer (P2P)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all clients can deterministically </a:t>
            </a:r>
            <a:r>
              <a:rPr lang="en-US" dirty="0" smtClean="0"/>
              <a:t>act on </a:t>
            </a:r>
            <a:r>
              <a:rPr lang="en-US" dirty="0"/>
              <a:t>the input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Then a more useful form lock-step for NVEs &amp; NGs is that everyone exchange input, proceed once you have all the information from other clients</a:t>
            </a:r>
          </a:p>
          <a:p>
            <a:r>
              <a:rPr lang="en-US" dirty="0" smtClean="0"/>
              <a:t>But for many simulations, each step is only determined by user input, so can just communicate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6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DOOM (1) – </a:t>
            </a:r>
            <a:r>
              <a:rPr lang="en-US" dirty="0" err="1" smtClean="0"/>
              <a:t>iD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5350" y="1781175"/>
            <a:ext cx="1857375" cy="3286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Doom Client</a:t>
            </a:r>
            <a:r>
              <a:rPr lang="en-GB" sz="1600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</a:t>
            </a:r>
            <a:endParaRPr lang="en-GB" sz="1400" b="1" baseline="-2500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5413" y="2281238"/>
            <a:ext cx="928687" cy="428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2538" y="4424363"/>
            <a:ext cx="1214437" cy="428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Rendering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2995613"/>
            <a:ext cx="1219200" cy="428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2538" y="3709988"/>
            <a:ext cx="1214437" cy="428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Simulate</a:t>
            </a: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rot="5400000">
            <a:off x="1701800" y="2836863"/>
            <a:ext cx="285750" cy="31750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  <a:endCxn id="6" idx="0"/>
          </p:cNvCxnSpPr>
          <p:nvPr/>
        </p:nvCxnSpPr>
        <p:spPr>
          <a:xfrm rot="5400000">
            <a:off x="1716882" y="4280694"/>
            <a:ext cx="285750" cy="1587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rot="16200000" flipH="1">
            <a:off x="1701800" y="3551238"/>
            <a:ext cx="285750" cy="31750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H="1">
            <a:off x="1252538" y="2281238"/>
            <a:ext cx="606425" cy="2357437"/>
          </a:xfrm>
          <a:prstGeom prst="bentConnector4">
            <a:avLst>
              <a:gd name="adj1" fmla="val -37647"/>
              <a:gd name="adj2" fmla="val 107112"/>
            </a:avLst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2850" y="3495675"/>
            <a:ext cx="1857375" cy="3286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Doom Client</a:t>
            </a:r>
            <a:r>
              <a:rPr lang="en-GB" sz="1600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GB" sz="1400" b="1" baseline="-2500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2913" y="3995738"/>
            <a:ext cx="928687" cy="428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10038" y="6138863"/>
            <a:ext cx="1214437" cy="428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Rendering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52913" y="4710113"/>
            <a:ext cx="1183183" cy="3750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0038" y="5424488"/>
            <a:ext cx="1214437" cy="428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Simulate</a:t>
            </a:r>
          </a:p>
        </p:txBody>
      </p: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>
            <a:off x="4717257" y="4424363"/>
            <a:ext cx="127248" cy="285750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5" idx="0"/>
          </p:cNvCxnSpPr>
          <p:nvPr/>
        </p:nvCxnSpPr>
        <p:spPr>
          <a:xfrm rot="5400000">
            <a:off x="4574382" y="5995194"/>
            <a:ext cx="285750" cy="1587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 flipH="1">
            <a:off x="4717257" y="5085184"/>
            <a:ext cx="127248" cy="339304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1"/>
            <a:endCxn id="14" idx="0"/>
          </p:cNvCxnSpPr>
          <p:nvPr/>
        </p:nvCxnSpPr>
        <p:spPr>
          <a:xfrm rot="10800000" flipH="1">
            <a:off x="4110038" y="3995738"/>
            <a:ext cx="606425" cy="2357437"/>
          </a:xfrm>
          <a:prstGeom prst="bentConnector4">
            <a:avLst>
              <a:gd name="adj1" fmla="val -37647"/>
              <a:gd name="adj2" fmla="val 106595"/>
            </a:avLst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53225" y="1781175"/>
            <a:ext cx="1857375" cy="3286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Doom Client</a:t>
            </a:r>
            <a:r>
              <a:rPr lang="en-GB" sz="1600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</a:t>
            </a:r>
            <a:endParaRPr lang="en-GB" sz="1400" b="1" baseline="-2500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81850" y="2281238"/>
            <a:ext cx="928688" cy="428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8975" y="4424363"/>
            <a:ext cx="1214438" cy="428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Rendering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10400" y="2995613"/>
            <a:ext cx="1219200" cy="428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38975" y="3709988"/>
            <a:ext cx="1214438" cy="428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Simulate</a:t>
            </a:r>
          </a:p>
        </p:txBody>
      </p:sp>
      <p:cxnSp>
        <p:nvCxnSpPr>
          <p:cNvPr id="27" name="Straight Arrow Connector 26"/>
          <p:cNvCxnSpPr>
            <a:stCxn id="23" idx="2"/>
            <a:endCxn id="25" idx="0"/>
          </p:cNvCxnSpPr>
          <p:nvPr/>
        </p:nvCxnSpPr>
        <p:spPr>
          <a:xfrm rot="5400000">
            <a:off x="7490619" y="2839244"/>
            <a:ext cx="285750" cy="26988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4" idx="0"/>
          </p:cNvCxnSpPr>
          <p:nvPr/>
        </p:nvCxnSpPr>
        <p:spPr>
          <a:xfrm rot="5400000">
            <a:off x="7503319" y="4280694"/>
            <a:ext cx="285750" cy="1588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rot="16200000" flipH="1">
            <a:off x="7490619" y="3553619"/>
            <a:ext cx="285750" cy="26988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3"/>
            <a:endCxn id="23" idx="0"/>
          </p:cNvCxnSpPr>
          <p:nvPr/>
        </p:nvCxnSpPr>
        <p:spPr>
          <a:xfrm flipH="1" flipV="1">
            <a:off x="7645400" y="2281238"/>
            <a:ext cx="608013" cy="2357437"/>
          </a:xfrm>
          <a:prstGeom prst="bentConnector4">
            <a:avLst>
              <a:gd name="adj1" fmla="val -37647"/>
              <a:gd name="adj2" fmla="val 107111"/>
            </a:avLst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16" idx="1"/>
          </p:cNvCxnSpPr>
          <p:nvPr/>
        </p:nvCxnSpPr>
        <p:spPr>
          <a:xfrm>
            <a:off x="2324100" y="2495551"/>
            <a:ext cx="1928813" cy="2402098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1"/>
            <a:endCxn id="16" idx="3"/>
          </p:cNvCxnSpPr>
          <p:nvPr/>
        </p:nvCxnSpPr>
        <p:spPr>
          <a:xfrm flipH="1">
            <a:off x="5436096" y="2495551"/>
            <a:ext cx="1745754" cy="2402098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3"/>
            <a:endCxn id="25" idx="1"/>
          </p:cNvCxnSpPr>
          <p:nvPr/>
        </p:nvCxnSpPr>
        <p:spPr>
          <a:xfrm flipV="1">
            <a:off x="5181600" y="3209925"/>
            <a:ext cx="1828800" cy="1000125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1"/>
            <a:endCxn id="7" idx="3"/>
          </p:cNvCxnSpPr>
          <p:nvPr/>
        </p:nvCxnSpPr>
        <p:spPr>
          <a:xfrm rot="10800000">
            <a:off x="2438400" y="3209925"/>
            <a:ext cx="1814513" cy="1000125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  <a:endCxn id="25" idx="1"/>
          </p:cNvCxnSpPr>
          <p:nvPr/>
        </p:nvCxnSpPr>
        <p:spPr>
          <a:xfrm>
            <a:off x="2324100" y="2495550"/>
            <a:ext cx="4686300" cy="714375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1"/>
            <a:endCxn id="7" idx="3"/>
          </p:cNvCxnSpPr>
          <p:nvPr/>
        </p:nvCxnSpPr>
        <p:spPr>
          <a:xfrm rot="10800000" flipV="1">
            <a:off x="2438400" y="2495550"/>
            <a:ext cx="4743450" cy="714375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1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Lock-Step (2) – Client Server (C/S)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simulation is complex or non-deterministic, use a server to compute the state</a:t>
            </a:r>
          </a:p>
          <a:p>
            <a:r>
              <a:rPr lang="en-US" dirty="0" smtClean="0"/>
              <a:t>Clients are locked to the update rate of the server</a:t>
            </a:r>
          </a:p>
          <a:p>
            <a:r>
              <a:rPr lang="en-US" dirty="0" smtClean="0"/>
              <a:t>Note that </a:t>
            </a:r>
            <a:r>
              <a:rPr lang="en-US" i="1" dirty="0" smtClean="0">
                <a:solidFill>
                  <a:srgbClr val="FF0000"/>
                </a:solidFill>
              </a:rPr>
              <a:t>own input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delayed </a:t>
            </a:r>
            <a:r>
              <a:rPr lang="en-US" dirty="0" smtClean="0">
                <a:solidFill>
                  <a:srgbClr val="FF0000"/>
                </a:solidFill>
              </a:rPr>
              <a:t>(low responsiveness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3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4"/>
          <p:cNvGrpSpPr>
            <a:grpSpLocks/>
          </p:cNvGrpSpPr>
          <p:nvPr/>
        </p:nvGrpSpPr>
        <p:grpSpPr bwMode="auto">
          <a:xfrm>
            <a:off x="361950" y="2362200"/>
            <a:ext cx="8480425" cy="2286000"/>
            <a:chOff x="361928" y="2362200"/>
            <a:chExt cx="8215370" cy="2214578"/>
          </a:xfrm>
        </p:grpSpPr>
        <p:sp>
          <p:nvSpPr>
            <p:cNvPr id="13" name="Rectangle 12"/>
            <p:cNvSpPr/>
            <p:nvPr/>
          </p:nvSpPr>
          <p:spPr>
            <a:xfrm>
              <a:off x="361928" y="2362200"/>
              <a:ext cx="1857762" cy="2071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GB"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rPr>
                <a:t>Quake Client</a:t>
              </a:r>
              <a:r>
                <a:rPr lang="en-GB" sz="1600" b="1" baseline="-25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rPr>
                <a:t>A</a:t>
              </a:r>
              <a:endParaRPr lang="en-GB" sz="1400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1740" y="2862018"/>
              <a:ext cx="928881" cy="4290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8717" y="3720167"/>
              <a:ext cx="1214927" cy="42753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Rendering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360" y="2362200"/>
              <a:ext cx="1857762" cy="2071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GB"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rPr>
                <a:t>Quake Server</a:t>
              </a:r>
              <a:endParaRPr lang="en-GB" sz="1400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4430" y="2862018"/>
              <a:ext cx="927343" cy="4290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Receive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91407" y="3720167"/>
              <a:ext cx="1213390" cy="42753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Simulate</a:t>
              </a:r>
            </a:p>
          </p:txBody>
        </p:sp>
        <p:cxnSp>
          <p:nvCxnSpPr>
            <p:cNvPr id="20" name="Straight Arrow Connector 19"/>
            <p:cNvCxnSpPr>
              <a:stCxn id="19" idx="3"/>
              <a:endCxn id="23" idx="1"/>
            </p:cNvCxnSpPr>
            <p:nvPr/>
          </p:nvCxnSpPr>
          <p:spPr>
            <a:xfrm>
              <a:off x="5004797" y="3933935"/>
              <a:ext cx="2073066" cy="1538"/>
            </a:xfrm>
            <a:prstGeom prst="straightConnector1">
              <a:avLst/>
            </a:prstGeom>
            <a:ln w="2222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719536" y="2362200"/>
              <a:ext cx="1857762" cy="2071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GB" sz="16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rPr>
                <a:t>Quake Client</a:t>
              </a:r>
              <a:r>
                <a:rPr lang="en-GB" sz="1600" b="1" baseline="-25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lang="en-GB" sz="1400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19348" y="2862018"/>
              <a:ext cx="928881" cy="4290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77863" y="3720167"/>
              <a:ext cx="1213389" cy="42753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Rendering</a:t>
              </a:r>
            </a:p>
          </p:txBody>
        </p:sp>
        <p:cxnSp>
          <p:nvCxnSpPr>
            <p:cNvPr id="24" name="Straight Arrow Connector 23"/>
            <p:cNvCxnSpPr>
              <a:stCxn id="14" idx="3"/>
              <a:endCxn id="18" idx="1"/>
            </p:cNvCxnSpPr>
            <p:nvPr/>
          </p:nvCxnSpPr>
          <p:spPr>
            <a:xfrm>
              <a:off x="1790622" y="3077325"/>
              <a:ext cx="2143809" cy="1537"/>
            </a:xfrm>
            <a:prstGeom prst="straightConnector1">
              <a:avLst/>
            </a:prstGeom>
            <a:ln w="2222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9" idx="1"/>
              <a:endCxn id="15" idx="3"/>
            </p:cNvCxnSpPr>
            <p:nvPr/>
          </p:nvCxnSpPr>
          <p:spPr>
            <a:xfrm rot="10800000">
              <a:off x="1933644" y="3933935"/>
              <a:ext cx="1857762" cy="1538"/>
            </a:xfrm>
            <a:prstGeom prst="straightConnector1">
              <a:avLst/>
            </a:prstGeom>
            <a:ln w="2222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1"/>
              <a:endCxn id="18" idx="3"/>
            </p:cNvCxnSpPr>
            <p:nvPr/>
          </p:nvCxnSpPr>
          <p:spPr>
            <a:xfrm rot="10800000">
              <a:off x="4861773" y="3077325"/>
              <a:ext cx="2357575" cy="1537"/>
            </a:xfrm>
            <a:prstGeom prst="straightConnector1">
              <a:avLst/>
            </a:prstGeom>
            <a:ln w="2222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8" idx="2"/>
              <a:endCxn id="19" idx="0"/>
            </p:cNvCxnSpPr>
            <p:nvPr/>
          </p:nvCxnSpPr>
          <p:spPr>
            <a:xfrm rot="5400000">
              <a:off x="4183564" y="3504861"/>
              <a:ext cx="429075" cy="1538"/>
            </a:xfrm>
            <a:prstGeom prst="straightConnector1">
              <a:avLst/>
            </a:prstGeom>
            <a:ln w="2222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5" idx="1"/>
              <a:endCxn id="14" idx="1"/>
            </p:cNvCxnSpPr>
            <p:nvPr/>
          </p:nvCxnSpPr>
          <p:spPr>
            <a:xfrm rot="10800000" flipH="1">
              <a:off x="718717" y="3077325"/>
              <a:ext cx="143024" cy="856611"/>
            </a:xfrm>
            <a:prstGeom prst="bentConnector3">
              <a:avLst>
                <a:gd name="adj1" fmla="val -159999"/>
              </a:avLst>
            </a:prstGeom>
            <a:ln w="2222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22" idx="3"/>
              <a:endCxn id="23" idx="3"/>
            </p:cNvCxnSpPr>
            <p:nvPr/>
          </p:nvCxnSpPr>
          <p:spPr>
            <a:xfrm>
              <a:off x="8148229" y="3077325"/>
              <a:ext cx="143023" cy="856611"/>
            </a:xfrm>
            <a:prstGeom prst="bentConnector3">
              <a:avLst>
                <a:gd name="adj1" fmla="val 259927"/>
              </a:avLst>
            </a:prstGeom>
            <a:ln w="2222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433457" y="2575969"/>
              <a:ext cx="973479" cy="5013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GB"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rPr>
                <a:t>Mouse</a:t>
              </a:r>
            </a:p>
            <a:p>
              <a:pPr algn="ctr"/>
              <a:r>
                <a:rPr lang="en-GB"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rPr>
                <a:t>Keyboard</a:t>
              </a:r>
            </a:p>
            <a:p>
              <a:pPr algn="ctr"/>
              <a:endParaRPr lang="en-GB"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62714" y="4004679"/>
              <a:ext cx="1070366" cy="572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GB"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rPr>
                <a:t>Draw</a:t>
              </a:r>
            </a:p>
            <a:p>
              <a:pPr algn="ctr"/>
              <a:r>
                <a:rPr lang="en-GB"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rPr>
                <a:t>Lists, Game State</a:t>
              </a:r>
            </a:p>
            <a:p>
              <a:pPr algn="ctr"/>
              <a:endParaRPr lang="en-GB"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47632" y="2575969"/>
              <a:ext cx="1007313" cy="5013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GB"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rPr>
                <a:t>Mouse</a:t>
              </a:r>
            </a:p>
            <a:p>
              <a:pPr algn="ctr"/>
              <a:r>
                <a:rPr lang="en-GB"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rPr>
                <a:t>Keyboard</a:t>
              </a:r>
            </a:p>
            <a:p>
              <a:pPr algn="ctr"/>
              <a:endParaRPr lang="en-GB"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76889" y="4004679"/>
              <a:ext cx="1071904" cy="572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GB"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rPr>
                <a:t>Draw</a:t>
              </a:r>
            </a:p>
            <a:p>
              <a:pPr algn="ctr"/>
              <a:r>
                <a:rPr lang="en-GB"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rPr>
                <a:t>Lists, Game State</a:t>
              </a:r>
            </a:p>
            <a:p>
              <a:pPr algn="ctr"/>
              <a:endParaRPr lang="en-GB"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Quake (1 Pre-</a:t>
            </a:r>
            <a:r>
              <a:rPr lang="en-US" sz="3600" dirty="0" err="1" smtClean="0"/>
              <a:t>QuakeWorld</a:t>
            </a:r>
            <a:r>
              <a:rPr lang="en-US" sz="3600" dirty="0" smtClean="0"/>
              <a:t>) – </a:t>
            </a:r>
            <a:r>
              <a:rPr lang="en-US" sz="3600" dirty="0" err="1" smtClean="0"/>
              <a:t>iD</a:t>
            </a:r>
            <a:r>
              <a:rPr lang="en-US" sz="3600" dirty="0" smtClean="0"/>
              <a:t> Software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677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Real-time synchronization needs a notion of time</a:t>
            </a:r>
          </a:p>
          <a:p>
            <a:r>
              <a:rPr lang="en-US" dirty="0" smtClean="0"/>
              <a:t>IF every event could be time stamped you could accurately reconstruct the recent past</a:t>
            </a:r>
          </a:p>
          <a:p>
            <a:r>
              <a:rPr lang="en-US" dirty="0" smtClean="0"/>
              <a:t>In reality clocks on machines can not be synchronized</a:t>
            </a:r>
          </a:p>
          <a:p>
            <a:r>
              <a:rPr lang="en-US" dirty="0" smtClean="0"/>
              <a:t>Can get close with </a:t>
            </a:r>
            <a:r>
              <a:rPr lang="en-US" i="1" dirty="0" smtClean="0"/>
              <a:t>Network Time Protocol</a:t>
            </a:r>
            <a:endParaRPr lang="en-US" b="1" dirty="0" smtClean="0"/>
          </a:p>
          <a:p>
            <a:r>
              <a:rPr lang="en-US" dirty="0" smtClean="0"/>
              <a:t>Still not sufficient, applications tend to measure inter-client latency using round-trip times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9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it is sufficient to be able to order events</a:t>
            </a:r>
          </a:p>
          <a:p>
            <a:r>
              <a:rPr lang="en-US" dirty="0" err="1" smtClean="0"/>
              <a:t>Lamport’s</a:t>
            </a:r>
            <a:r>
              <a:rPr lang="en-US" dirty="0" smtClean="0"/>
              <a:t> Virtual Time is really an event counter</a:t>
            </a:r>
          </a:p>
          <a:p>
            <a:r>
              <a:rPr lang="en-US" dirty="0" smtClean="0"/>
              <a:t>An event can indicate which events caused it, and which it depends on</a:t>
            </a:r>
          </a:p>
          <a:p>
            <a:r>
              <a:rPr lang="en-US" dirty="0" smtClean="0"/>
              <a:t>Thus, e.g. say </a:t>
            </a:r>
            <a:r>
              <a:rPr lang="en-GB" dirty="0" err="1" smtClean="0">
                <a:latin typeface="Calibri" charset="0"/>
              </a:rPr>
              <a:t>Event</a:t>
            </a:r>
            <a:r>
              <a:rPr lang="en-GB" baseline="-25000" dirty="0" err="1" smtClean="0">
                <a:latin typeface="Calibri" charset="0"/>
              </a:rPr>
              <a:t>Explode</a:t>
            </a:r>
            <a:r>
              <a:rPr lang="en-GB" dirty="0" smtClean="0">
                <a:latin typeface="Calibri" charset="0"/>
              </a:rPr>
              <a:t> </a:t>
            </a:r>
            <a:r>
              <a:rPr lang="en-GB" dirty="0">
                <a:latin typeface="Calibri" charset="0"/>
              </a:rPr>
              <a:t>c</a:t>
            </a:r>
            <a:r>
              <a:rPr lang="en-GB" dirty="0" smtClean="0">
                <a:latin typeface="Calibri" charset="0"/>
              </a:rPr>
              <a:t>aused </a:t>
            </a:r>
            <a:r>
              <a:rPr lang="en-GB" dirty="0" err="1" smtClean="0">
                <a:latin typeface="Calibri" charset="0"/>
              </a:rPr>
              <a:t>Event</a:t>
            </a:r>
            <a:r>
              <a:rPr lang="en-GB" baseline="-25000" dirty="0" err="1" smtClean="0">
                <a:latin typeface="Calibri" charset="0"/>
              </a:rPr>
              <a:t>Fire</a:t>
            </a:r>
            <a:endParaRPr lang="en-GB" baseline="-25000" dirty="0" smtClean="0">
              <a:latin typeface="Calibri" charset="0"/>
            </a:endParaRPr>
          </a:p>
          <a:p>
            <a:r>
              <a:rPr lang="en-US" dirty="0" smtClean="0"/>
              <a:t>If </a:t>
            </a:r>
            <a:r>
              <a:rPr lang="en-GB" dirty="0" err="1">
                <a:latin typeface="Calibri" charset="0"/>
              </a:rPr>
              <a:t>Event</a:t>
            </a:r>
            <a:r>
              <a:rPr lang="en-GB" baseline="-25000" dirty="0" err="1">
                <a:latin typeface="Calibri" charset="0"/>
              </a:rPr>
              <a:t>Explode</a:t>
            </a:r>
            <a:r>
              <a:rPr lang="en-GB" dirty="0">
                <a:latin typeface="Calibri" charset="0"/>
              </a:rPr>
              <a:t> </a:t>
            </a:r>
            <a:r>
              <a:rPr lang="en-GB" dirty="0" smtClean="0">
                <a:latin typeface="Calibri" charset="0"/>
              </a:rPr>
              <a:t>says “</a:t>
            </a:r>
            <a:r>
              <a:rPr lang="en-GB" dirty="0" err="1" smtClean="0">
                <a:latin typeface="Calibri" charset="0"/>
              </a:rPr>
              <a:t>Event</a:t>
            </a:r>
            <a:r>
              <a:rPr lang="en-GB" baseline="-25000" dirty="0" err="1" smtClean="0">
                <a:latin typeface="Calibri" charset="0"/>
              </a:rPr>
              <a:t>Fire</a:t>
            </a:r>
            <a:r>
              <a:rPr lang="en-GB" baseline="-25000" dirty="0" smtClean="0">
                <a:latin typeface="Calibri" charset="0"/>
              </a:rPr>
              <a:t> </a:t>
            </a:r>
            <a:r>
              <a:rPr lang="en-GB" dirty="0">
                <a:latin typeface="Calibri" charset="0"/>
              </a:rPr>
              <a:t>caused </a:t>
            </a:r>
            <a:r>
              <a:rPr lang="en-GB" dirty="0" smtClean="0">
                <a:latin typeface="Calibri" charset="0"/>
              </a:rPr>
              <a:t>me” then anyone who has </a:t>
            </a:r>
            <a:r>
              <a:rPr lang="en-GB" dirty="0" err="1" smtClean="0">
                <a:latin typeface="Calibri" charset="0"/>
              </a:rPr>
              <a:t>Event</a:t>
            </a:r>
            <a:r>
              <a:rPr lang="en-GB" baseline="-25000" dirty="0" err="1" smtClean="0">
                <a:latin typeface="Calibri" charset="0"/>
              </a:rPr>
              <a:t>Explode</a:t>
            </a:r>
            <a:r>
              <a:rPr lang="en-GB" dirty="0" smtClean="0">
                <a:latin typeface="Calibri" charset="0"/>
              </a:rPr>
              <a:t> waits for </a:t>
            </a:r>
            <a:r>
              <a:rPr lang="en-GB" dirty="0" err="1">
                <a:latin typeface="Calibri" charset="0"/>
              </a:rPr>
              <a:t>Event</a:t>
            </a:r>
            <a:r>
              <a:rPr lang="en-GB" baseline="-25000" dirty="0" err="1">
                <a:latin typeface="Calibri" charset="0"/>
              </a:rPr>
              <a:t>Fire</a:t>
            </a:r>
            <a:r>
              <a:rPr lang="en-GB" baseline="-25000" dirty="0">
                <a:latin typeface="Calibri" charset="0"/>
              </a:rPr>
              <a:t> </a:t>
            </a:r>
            <a:endParaRPr lang="en-GB" baseline="-25000" dirty="0" smtClean="0">
              <a:latin typeface="Calibri" charset="0"/>
            </a:endParaRPr>
          </a:p>
          <a:p>
            <a:r>
              <a:rPr lang="en-GB" dirty="0" smtClean="0"/>
              <a:t>This can be implemented for simple situations with just incremental counting (</a:t>
            </a:r>
            <a:r>
              <a:rPr lang="en-GB" dirty="0" smtClean="0">
                <a:latin typeface="Calibri" charset="0"/>
              </a:rPr>
              <a:t>Event</a:t>
            </a:r>
            <a:r>
              <a:rPr lang="en-GB" baseline="-25000" dirty="0" smtClean="0">
                <a:latin typeface="Calibri" charset="0"/>
              </a:rPr>
              <a:t>N+1</a:t>
            </a:r>
            <a:r>
              <a:rPr lang="en-GB" dirty="0" smtClean="0">
                <a:latin typeface="Calibri" charset="0"/>
              </a:rPr>
              <a:t> </a:t>
            </a:r>
            <a:r>
              <a:rPr lang="en-GB" dirty="0" smtClean="0"/>
              <a:t> is held until </a:t>
            </a:r>
            <a:r>
              <a:rPr lang="en-GB" dirty="0" err="1" smtClean="0">
                <a:latin typeface="Calibri" charset="0"/>
              </a:rPr>
              <a:t>Event</a:t>
            </a:r>
            <a:r>
              <a:rPr lang="en-GB" baseline="-25000" dirty="0" err="1" smtClean="0">
                <a:latin typeface="Calibri" charset="0"/>
              </a:rPr>
              <a:t>N</a:t>
            </a:r>
            <a:r>
              <a:rPr lang="en-GB" baseline="-25000" dirty="0">
                <a:latin typeface="Calibri" charset="0"/>
              </a:rPr>
              <a:t> </a:t>
            </a:r>
            <a:r>
              <a:rPr lang="en-GB" dirty="0" smtClean="0"/>
              <a:t>is played)</a:t>
            </a:r>
            <a:endParaRPr lang="en-GB" baseline="-25000" dirty="0">
              <a:latin typeface="Calibri" charset="0"/>
            </a:endParaRPr>
          </a:p>
          <a:p>
            <a:endParaRPr lang="en-GB" baseline="-250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0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17513">
              <a:lnSpc>
                <a:spcPct val="150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Need for Latency </a:t>
            </a:r>
            <a:r>
              <a:rPr lang="en-US" sz="2600" dirty="0" smtClean="0">
                <a:latin typeface="Arial" charset="0"/>
                <a:cs typeface="Arial" charset="0"/>
              </a:rPr>
              <a:t>Compensation/Mitigation</a:t>
            </a:r>
            <a:endParaRPr lang="en-US" sz="2600" dirty="0">
              <a:latin typeface="Arial" charset="0"/>
              <a:cs typeface="Arial" charset="0"/>
            </a:endParaRPr>
          </a:p>
          <a:p>
            <a:pPr marL="457200" indent="-417513">
              <a:lnSpc>
                <a:spcPct val="150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latin typeface="Arial" charset="0"/>
                <a:cs typeface="Arial" charset="0"/>
              </a:rPr>
              <a:t>Techniques</a:t>
            </a:r>
            <a:endParaRPr lang="en-US" sz="2600" dirty="0">
              <a:latin typeface="Arial" charset="0"/>
              <a:cs typeface="Arial" charset="0"/>
            </a:endParaRPr>
          </a:p>
          <a:p>
            <a:pPr marL="457200" indent="-417513">
              <a:lnSpc>
                <a:spcPct val="150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latin typeface="Arial" charset="0"/>
                <a:cs typeface="Arial" charset="0"/>
              </a:rPr>
              <a:t>Latency </a:t>
            </a:r>
            <a:r>
              <a:rPr lang="en-US" sz="2600" dirty="0">
                <a:latin typeface="Arial" charset="0"/>
                <a:cs typeface="Arial" charset="0"/>
              </a:rPr>
              <a:t>Compensation and </a:t>
            </a:r>
            <a:r>
              <a:rPr lang="en-US" sz="2600" dirty="0" smtClean="0">
                <a:latin typeface="Arial" charset="0"/>
                <a:cs typeface="Arial" charset="0"/>
              </a:rPr>
              <a:t>Cheating</a:t>
            </a:r>
            <a:endParaRPr lang="en-US" sz="2600" dirty="0">
              <a:latin typeface="Arial" charset="0"/>
              <a:cs typeface="Arial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Latency and how to Compensate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8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Ordering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client has its own clock and virtual time associated with the game</a:t>
            </a:r>
          </a:p>
          <a:p>
            <a:r>
              <a:rPr lang="en-US" dirty="0" smtClean="0"/>
              <a:t>Clients know that certain actions cannot occur before others.</a:t>
            </a:r>
          </a:p>
          <a:p>
            <a:pPr lvl="1"/>
            <a:r>
              <a:rPr lang="en-US" dirty="0" smtClean="0"/>
              <a:t>E.g., explode action cannot happen before fire/shot</a:t>
            </a:r>
          </a:p>
          <a:p>
            <a:r>
              <a:rPr lang="en-US" dirty="0" err="1" smtClean="0"/>
              <a:t>Playout</a:t>
            </a:r>
            <a:r>
              <a:rPr lang="en-US" dirty="0" smtClean="0"/>
              <a:t> events based upon when a message is received and its dependency.</a:t>
            </a:r>
          </a:p>
          <a:p>
            <a:r>
              <a:rPr lang="en-US" dirty="0" err="1" smtClean="0"/>
              <a:t>Depencies</a:t>
            </a:r>
            <a:r>
              <a:rPr lang="en-US" dirty="0" smtClean="0"/>
              <a:t> can get complex and long</a:t>
            </a:r>
          </a:p>
          <a:p>
            <a:r>
              <a:rPr lang="en-US" dirty="0" smtClean="0"/>
              <a:t>Requires Time Warping to recover from errors.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94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Tw Cen MT" charset="0"/>
                <a:ea typeface="ＭＳ Ｐゴシック" charset="0"/>
                <a:cs typeface="ＭＳ Ｐゴシック" charset="0"/>
              </a:rPr>
              <a:t>OPTIMISTIC ALGORITHMS</a:t>
            </a:r>
          </a:p>
        </p:txBody>
      </p:sp>
    </p:spTree>
    <p:extLst>
      <p:ext uri="{BB962C8B-B14F-4D97-AF65-F5344CB8AC3E}">
        <p14:creationId xmlns:p14="http://schemas.microsoft.com/office/powerpoint/2010/main" val="350091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Conservative simulations tend to be slowed paced</a:t>
            </a:r>
          </a:p>
          <a:p>
            <a:r>
              <a:rPr lang="en-US" dirty="0" smtClean="0"/>
              <a:t>Optimistic algorithms play out events as soon as possible</a:t>
            </a:r>
          </a:p>
          <a:p>
            <a:r>
              <a:rPr lang="en-US" dirty="0" smtClean="0"/>
              <a:t>Of course, this means that they can get things wrong:</a:t>
            </a:r>
          </a:p>
          <a:p>
            <a:pPr lvl="1"/>
            <a:r>
              <a:rPr lang="en-US" dirty="0" smtClean="0"/>
              <a:t>They may receive an event that happened in the past</a:t>
            </a:r>
          </a:p>
          <a:p>
            <a:pPr lvl="1"/>
            <a:r>
              <a:rPr lang="en-US" dirty="0" smtClean="0"/>
              <a:t>To fix this they </a:t>
            </a:r>
            <a:r>
              <a:rPr lang="en-US" b="1" dirty="0" smtClean="0"/>
              <a:t>rollback </a:t>
            </a:r>
            <a:r>
              <a:rPr lang="en-US" dirty="0" smtClean="0"/>
              <a:t>by sending UNDO events</a:t>
            </a:r>
            <a:endParaRPr lang="en-US" b="1" dirty="0"/>
          </a:p>
          <a:p>
            <a:pPr lvl="1"/>
            <a:r>
              <a:rPr lang="en-US" dirty="0" smtClean="0"/>
              <a:t>For many simulations UNDO is easy (just move something)</a:t>
            </a:r>
          </a:p>
        </p:txBody>
      </p:sp>
    </p:spTree>
    <p:extLst>
      <p:ext uri="{BB962C8B-B14F-4D97-AF65-F5344CB8AC3E}">
        <p14:creationId xmlns:p14="http://schemas.microsoft.com/office/powerpoint/2010/main" val="67461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52128"/>
          </a:xfrm>
        </p:spPr>
        <p:txBody>
          <a:bodyPr/>
          <a:lstStyle/>
          <a:p>
            <a:r>
              <a:rPr lang="en-US" dirty="0" smtClean="0"/>
              <a:t>Aggressive Mitigation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pPr marL="431800" indent="-323850" eaLnBrk="1" hangingPunct="1">
              <a:lnSpc>
                <a:spcPct val="93000"/>
              </a:lnSpc>
              <a:buClr>
                <a:schemeClr val="accent1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>
                <a:latin typeface="Arial" charset="0"/>
                <a:cs typeface="Arial" charset="0"/>
              </a:rPr>
              <a:t>There are various methods that can be applied to compensate for latency or mute/minimize its effect on the game play</a:t>
            </a:r>
            <a:r>
              <a:rPr lang="en-US" sz="2800" dirty="0" smtClean="0">
                <a:latin typeface="Arial" charset="0"/>
                <a:cs typeface="Arial" charset="0"/>
              </a:rPr>
              <a:t>:</a:t>
            </a:r>
          </a:p>
          <a:p>
            <a:pPr marL="431800" indent="-323850" eaLnBrk="1" hangingPunct="1">
              <a:lnSpc>
                <a:spcPct val="93000"/>
              </a:lnSpc>
              <a:buClr>
                <a:schemeClr val="accent1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latin typeface="Arial" charset="0"/>
                <a:cs typeface="Arial" charset="0"/>
              </a:rPr>
              <a:t>Optimistic Algorithms</a:t>
            </a:r>
            <a:endParaRPr lang="en-US" sz="2800" dirty="0">
              <a:latin typeface="Arial" charset="0"/>
              <a:cs typeface="Arial" charset="0"/>
            </a:endParaRPr>
          </a:p>
          <a:p>
            <a:pPr marL="863600" lvl="1" indent="-323850" eaLnBrk="1" hangingPunct="1">
              <a:lnSpc>
                <a:spcPct val="93000"/>
              </a:lnSpc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Prediction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1295400" lvl="2" indent="-287338" eaLnBrk="1" hangingPunct="1">
              <a:lnSpc>
                <a:spcPct val="93000"/>
              </a:lnSpc>
              <a:buClr>
                <a:schemeClr val="accent1"/>
              </a:buClr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Arial" charset="0"/>
                <a:cs typeface="Arial" charset="0"/>
              </a:rPr>
              <a:t>Player/Client – </a:t>
            </a:r>
            <a:r>
              <a:rPr lang="en-US" sz="2400" dirty="0">
                <a:latin typeface="Arial" charset="0"/>
                <a:cs typeface="Arial" charset="0"/>
              </a:rPr>
              <a:t>dead reckoning</a:t>
            </a:r>
          </a:p>
          <a:p>
            <a:pPr marL="1295400" lvl="2" indent="-287338" eaLnBrk="1" hangingPunct="1">
              <a:lnSpc>
                <a:spcPct val="93000"/>
              </a:lnSpc>
              <a:buClr>
                <a:schemeClr val="accent1"/>
              </a:buClr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Arial" charset="0"/>
                <a:cs typeface="Arial" charset="0"/>
              </a:rPr>
              <a:t>Player/Opponent</a:t>
            </a:r>
            <a:endParaRPr lang="en-US" sz="2400" dirty="0">
              <a:latin typeface="Arial" charset="0"/>
              <a:cs typeface="Arial" charset="0"/>
            </a:endParaRPr>
          </a:p>
          <a:p>
            <a:pPr marL="863600" lvl="1" indent="-323850" eaLnBrk="1" hangingPunct="1">
              <a:lnSpc>
                <a:spcPct val="93000"/>
              </a:lnSpc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Time Manipulation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1295400" lvl="2" indent="-287338" eaLnBrk="1" hangingPunct="1">
              <a:lnSpc>
                <a:spcPct val="93000"/>
              </a:lnSpc>
              <a:buClr>
                <a:schemeClr val="accent1"/>
              </a:buClr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Time Delay </a:t>
            </a:r>
          </a:p>
          <a:p>
            <a:pPr marL="1295400" lvl="2" indent="-287338" eaLnBrk="1" hangingPunct="1">
              <a:lnSpc>
                <a:spcPct val="93000"/>
              </a:lnSpc>
              <a:buClr>
                <a:schemeClr val="accent1"/>
              </a:buClr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Time Warp </a:t>
            </a:r>
          </a:p>
          <a:p>
            <a:pPr marL="1295400" lvl="2" indent="-287338" eaLnBrk="1" hangingPunct="1">
              <a:lnSpc>
                <a:spcPct val="93000"/>
              </a:lnSpc>
              <a:buClr>
                <a:schemeClr val="accent1"/>
              </a:buClr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Data Compression</a:t>
            </a:r>
          </a:p>
          <a:p>
            <a:pPr marL="863600" lvl="1" indent="-323850" eaLnBrk="1" hangingPunct="1">
              <a:lnSpc>
                <a:spcPct val="93000"/>
              </a:lnSpc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Visual Tricks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0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rot="5400000">
            <a:off x="1320006" y="3471069"/>
            <a:ext cx="3000375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177381" y="3471069"/>
            <a:ext cx="3000375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6" name="TextBox 34"/>
          <p:cNvSpPr txBox="1">
            <a:spLocks noChangeArrowheads="1"/>
          </p:cNvSpPr>
          <p:nvPr/>
        </p:nvSpPr>
        <p:spPr bwMode="auto">
          <a:xfrm>
            <a:off x="2033588" y="5019675"/>
            <a:ext cx="1571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>
                <a:latin typeface="Calibri" charset="0"/>
              </a:rPr>
              <a:t>Client</a:t>
            </a:r>
            <a:r>
              <a:rPr lang="en-GB" sz="2800" baseline="-25000">
                <a:latin typeface="Calibri" charset="0"/>
              </a:rPr>
              <a:t>A</a:t>
            </a:r>
            <a:endParaRPr lang="en-GB" sz="2800">
              <a:latin typeface="Calibri" charset="0"/>
            </a:endParaRPr>
          </a:p>
        </p:txBody>
      </p:sp>
      <p:sp>
        <p:nvSpPr>
          <p:cNvPr id="38917" name="TextBox 35"/>
          <p:cNvSpPr txBox="1">
            <a:spLocks noChangeArrowheads="1"/>
          </p:cNvSpPr>
          <p:nvPr/>
        </p:nvSpPr>
        <p:spPr bwMode="auto">
          <a:xfrm>
            <a:off x="3748088" y="5019675"/>
            <a:ext cx="20716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>
                <a:latin typeface="Calibri" charset="0"/>
              </a:rPr>
              <a:t>Client</a:t>
            </a:r>
            <a:r>
              <a:rPr lang="en-GB" sz="2800" baseline="-25000">
                <a:latin typeface="Calibri" charset="0"/>
              </a:rPr>
              <a:t>B</a:t>
            </a:r>
          </a:p>
          <a:p>
            <a:pPr algn="ctr" eaLnBrk="1" hangingPunct="1"/>
            <a:endParaRPr lang="en-GB" sz="2800">
              <a:latin typeface="Calibri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819400" y="2114550"/>
            <a:ext cx="1857375" cy="928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05100" y="2114550"/>
            <a:ext cx="214313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05100" y="2757488"/>
            <a:ext cx="214313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720975" y="3400425"/>
            <a:ext cx="214313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705100" y="4043363"/>
            <a:ext cx="214313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720975" y="4686300"/>
            <a:ext cx="214313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562475" y="2114550"/>
            <a:ext cx="214313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64063" y="2757488"/>
            <a:ext cx="214312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79938" y="3400425"/>
            <a:ext cx="214312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64063" y="4043363"/>
            <a:ext cx="214312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579938" y="4686300"/>
            <a:ext cx="214312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2819400" y="2757488"/>
            <a:ext cx="1857375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752600" y="1828800"/>
            <a:ext cx="938213" cy="661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Lock Door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824413" y="2257425"/>
            <a:ext cx="938212" cy="661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Door</a:t>
            </a: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5033962" y="3471863"/>
            <a:ext cx="30003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3" name="TextBox 38"/>
          <p:cNvSpPr txBox="1">
            <a:spLocks noChangeArrowheads="1"/>
          </p:cNvSpPr>
          <p:nvPr/>
        </p:nvSpPr>
        <p:spPr bwMode="auto">
          <a:xfrm>
            <a:off x="5605463" y="4997450"/>
            <a:ext cx="20716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>
                <a:latin typeface="Calibri" charset="0"/>
              </a:rPr>
              <a:t>Client</a:t>
            </a:r>
            <a:r>
              <a:rPr lang="en-GB" sz="2800" baseline="-25000">
                <a:latin typeface="Calibri" charset="0"/>
              </a:rPr>
              <a:t>C</a:t>
            </a:r>
          </a:p>
          <a:p>
            <a:pPr algn="ctr" eaLnBrk="1" hangingPunct="1"/>
            <a:endParaRPr lang="en-GB" sz="2800">
              <a:latin typeface="Calibri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76775" y="2757488"/>
            <a:ext cx="1857375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19850" y="2114550"/>
            <a:ext cx="214313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21438" y="2757488"/>
            <a:ext cx="214312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37313" y="3400425"/>
            <a:ext cx="214312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21438" y="4043363"/>
            <a:ext cx="214312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437313" y="4686300"/>
            <a:ext cx="214312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4676775" y="3400425"/>
            <a:ext cx="1857375" cy="78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81788" y="3114675"/>
            <a:ext cx="1166812" cy="661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Zombies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819400" y="2114550"/>
            <a:ext cx="3714750" cy="150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 flipV="1">
            <a:off x="2819400" y="3400425"/>
            <a:ext cx="3714750" cy="78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4676775" y="4043363"/>
            <a:ext cx="1857375" cy="78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 flipV="1">
            <a:off x="2819400" y="4043363"/>
            <a:ext cx="3714750" cy="78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681788" y="3757613"/>
            <a:ext cx="1166812" cy="661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Remove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Zombies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rot="10800000" flipV="1">
            <a:off x="2819400" y="3400425"/>
            <a:ext cx="1857375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676775" y="3400425"/>
            <a:ext cx="1857375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609975" y="3043238"/>
            <a:ext cx="938213" cy="661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Door</a:t>
            </a:r>
          </a:p>
        </p:txBody>
      </p:sp>
      <p:sp>
        <p:nvSpPr>
          <p:cNvPr id="38950" name="TextBox 103"/>
          <p:cNvSpPr txBox="1">
            <a:spLocks noChangeArrowheads="1"/>
          </p:cNvSpPr>
          <p:nvPr/>
        </p:nvSpPr>
        <p:spPr bwMode="auto">
          <a:xfrm>
            <a:off x="2533650" y="204311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Calibri" charset="0"/>
              </a:rPr>
              <a:t>t</a:t>
            </a:r>
            <a:r>
              <a:rPr lang="en-GB" sz="2000" baseline="-25000">
                <a:latin typeface="Calibri" charset="0"/>
              </a:rPr>
              <a:t>0</a:t>
            </a:r>
            <a:endParaRPr lang="en-GB" sz="2000">
              <a:latin typeface="Calibri" charset="0"/>
            </a:endParaRPr>
          </a:p>
        </p:txBody>
      </p:sp>
      <p:sp>
        <p:nvSpPr>
          <p:cNvPr id="38951" name="TextBox 104"/>
          <p:cNvSpPr txBox="1">
            <a:spLocks noChangeArrowheads="1"/>
          </p:cNvSpPr>
          <p:nvPr/>
        </p:nvSpPr>
        <p:spPr bwMode="auto">
          <a:xfrm>
            <a:off x="2533650" y="270986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Calibri" charset="0"/>
              </a:rPr>
              <a:t>t</a:t>
            </a:r>
            <a:r>
              <a:rPr lang="en-GB" sz="2000" baseline="-25000">
                <a:latin typeface="Calibri" charset="0"/>
              </a:rPr>
              <a:t>1</a:t>
            </a:r>
            <a:endParaRPr lang="en-GB" sz="2000">
              <a:latin typeface="Calibri" charset="0"/>
            </a:endParaRPr>
          </a:p>
        </p:txBody>
      </p:sp>
      <p:sp>
        <p:nvSpPr>
          <p:cNvPr id="38952" name="TextBox 105"/>
          <p:cNvSpPr txBox="1">
            <a:spLocks noChangeArrowheads="1"/>
          </p:cNvSpPr>
          <p:nvPr/>
        </p:nvSpPr>
        <p:spPr bwMode="auto">
          <a:xfrm>
            <a:off x="2533650" y="3352800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Calibri" charset="0"/>
              </a:rPr>
              <a:t>t</a:t>
            </a:r>
            <a:r>
              <a:rPr lang="en-GB" sz="2000" baseline="-25000">
                <a:latin typeface="Calibri" charset="0"/>
              </a:rPr>
              <a:t>2</a:t>
            </a:r>
            <a:endParaRPr lang="en-GB" sz="2000">
              <a:latin typeface="Calibri" charset="0"/>
            </a:endParaRPr>
          </a:p>
        </p:txBody>
      </p:sp>
      <p:sp>
        <p:nvSpPr>
          <p:cNvPr id="38953" name="TextBox 106"/>
          <p:cNvSpPr txBox="1">
            <a:spLocks noChangeArrowheads="1"/>
          </p:cNvSpPr>
          <p:nvPr/>
        </p:nvSpPr>
        <p:spPr bwMode="auto">
          <a:xfrm>
            <a:off x="2533650" y="399573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Calibri" charset="0"/>
              </a:rPr>
              <a:t>t</a:t>
            </a:r>
            <a:r>
              <a:rPr lang="en-GB" sz="2000" baseline="-25000">
                <a:latin typeface="Calibri" charset="0"/>
              </a:rPr>
              <a:t>3</a:t>
            </a:r>
            <a:endParaRPr lang="en-GB" sz="2000">
              <a:latin typeface="Calibri" charset="0"/>
            </a:endParaRPr>
          </a:p>
        </p:txBody>
      </p:sp>
      <p:sp>
        <p:nvSpPr>
          <p:cNvPr id="38954" name="TextBox 107"/>
          <p:cNvSpPr txBox="1">
            <a:spLocks noChangeArrowheads="1"/>
          </p:cNvSpPr>
          <p:nvPr/>
        </p:nvSpPr>
        <p:spPr bwMode="auto">
          <a:xfrm>
            <a:off x="2533650" y="4638675"/>
            <a:ext cx="363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Calibri" charset="0"/>
              </a:rPr>
              <a:t>t</a:t>
            </a:r>
            <a:r>
              <a:rPr lang="en-GB" sz="2000" baseline="-25000">
                <a:latin typeface="Calibri" charset="0"/>
              </a:rPr>
              <a:t>4</a:t>
            </a:r>
            <a:endParaRPr lang="en-GB" sz="2000">
              <a:latin typeface="Calibri" charset="0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752475"/>
          </a:xfrm>
        </p:spPr>
        <p:txBody>
          <a:bodyPr/>
          <a:lstStyle/>
          <a:p>
            <a:r>
              <a:rPr lang="en-US" dirty="0" smtClean="0"/>
              <a:t>Getting Things Wrong…..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2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Prediction – immediate feedback on local client</a:t>
            </a:r>
          </a:p>
          <a:p>
            <a:r>
              <a:rPr lang="en-US" dirty="0" smtClean="0"/>
              <a:t>Opponent Prediction (Dead reckoning) – extrapolation based upon data received from opponent.</a:t>
            </a:r>
          </a:p>
          <a:p>
            <a:pPr lvl="1"/>
            <a:r>
              <a:rPr lang="en-US" dirty="0" smtClean="0"/>
              <a:t>Many different implementations with smoothing algorithms to reduce jerkiness and bizarre situations with walking thru walls,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42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w Cen MT" charset="0"/>
                <a:ea typeface="ＭＳ Ｐゴシック" charset="0"/>
                <a:cs typeface="ＭＳ Ｐゴシック" charset="0"/>
              </a:rPr>
              <a:t>CLIENT PREDICT </a:t>
            </a:r>
            <a:r>
              <a:rPr lang="en-US" cap="none" dirty="0" smtClean="0">
                <a:latin typeface="Tw Cen MT" charset="0"/>
                <a:ea typeface="ＭＳ Ｐゴシック" charset="0"/>
                <a:cs typeface="ＭＳ Ｐゴシック" charset="0"/>
              </a:rPr>
              <a:t>AHEAD</a:t>
            </a:r>
            <a:endParaRPr lang="en-US" cap="none" dirty="0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9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Ahead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/>
          <a:lstStyle/>
          <a:p>
            <a:r>
              <a:rPr lang="en-US" dirty="0" smtClean="0"/>
              <a:t>A form of optimism: assume that you can predict what a server (or another peer) is going to do with </a:t>
            </a:r>
            <a:r>
              <a:rPr lang="en-US" dirty="0" smtClean="0">
                <a:solidFill>
                  <a:srgbClr val="FF0000"/>
                </a:solidFill>
              </a:rPr>
              <a:t>your</a:t>
            </a:r>
            <a:r>
              <a:rPr lang="en-US" dirty="0" smtClean="0"/>
              <a:t> simulation</a:t>
            </a:r>
          </a:p>
          <a:p>
            <a:r>
              <a:rPr lang="en-US" dirty="0" smtClean="0"/>
              <a:t>Very commonly applied in games &amp; simulations for your </a:t>
            </a:r>
            <a:r>
              <a:rPr lang="en-US" dirty="0" smtClean="0">
                <a:solidFill>
                  <a:srgbClr val="FF0000"/>
                </a:solidFill>
              </a:rPr>
              <a:t>own</a:t>
            </a:r>
            <a:r>
              <a:rPr lang="en-US" dirty="0" smtClean="0"/>
              <a:t> player/vehicle movement</a:t>
            </a:r>
          </a:p>
          <a:p>
            <a:r>
              <a:rPr lang="en-US" dirty="0" smtClean="0"/>
              <a:t>You assume that your control input (e.g. move forward) is going to be accepted by the server</a:t>
            </a:r>
          </a:p>
          <a:p>
            <a:r>
              <a:rPr lang="en-US" dirty="0" smtClean="0"/>
              <a:t>If it isn’t, then you are moved back </a:t>
            </a:r>
          </a:p>
          <a:p>
            <a:pPr lvl="1"/>
            <a:r>
              <a:rPr lang="en-US" dirty="0" smtClean="0"/>
              <a:t>Note this isn’t </a:t>
            </a:r>
            <a:r>
              <a:rPr lang="en-US" i="1" dirty="0" smtClean="0"/>
              <a:t>forwards in time</a:t>
            </a:r>
            <a:r>
              <a:rPr lang="en-US" dirty="0" smtClean="0"/>
              <a:t> but a prediction of the current canonical state (which isn’t yet known!)</a:t>
            </a:r>
          </a:p>
        </p:txBody>
      </p:sp>
    </p:spTree>
    <p:extLst>
      <p:ext uri="{BB962C8B-B14F-4D97-AF65-F5344CB8AC3E}">
        <p14:creationId xmlns:p14="http://schemas.microsoft.com/office/powerpoint/2010/main" val="289946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8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Player Prediction - Steps</a:t>
            </a:r>
            <a:endParaRPr lang="en-US" sz="4800" dirty="0">
              <a:solidFill>
                <a:schemeClr val="accent1"/>
              </a:solidFill>
              <a:latin typeface="Arial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marL="457200" indent="-4175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The client takes input from the </a:t>
            </a:r>
            <a:r>
              <a:rPr lang="en-US" sz="2600" dirty="0" smtClean="0">
                <a:latin typeface="Arial" charset="0"/>
                <a:cs typeface="Arial" charset="0"/>
              </a:rPr>
              <a:t>user (player) </a:t>
            </a:r>
            <a:endParaRPr lang="en-US" sz="2600" dirty="0">
              <a:latin typeface="Arial" charset="0"/>
              <a:cs typeface="Arial" charset="0"/>
            </a:endParaRPr>
          </a:p>
          <a:p>
            <a:pPr marL="457200" indent="-4175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The client </a:t>
            </a:r>
            <a:r>
              <a:rPr lang="en-US" sz="2600" dirty="0">
                <a:solidFill>
                  <a:srgbClr val="FF0000"/>
                </a:solidFill>
                <a:latin typeface="Arial" charset="0"/>
                <a:cs typeface="Arial" charset="0"/>
              </a:rPr>
              <a:t>predicts the server response </a:t>
            </a:r>
            <a:r>
              <a:rPr lang="en-US" sz="2600" dirty="0" smtClean="0">
                <a:latin typeface="Arial" charset="0"/>
                <a:cs typeface="Arial" charset="0"/>
              </a:rPr>
              <a:t>only for </a:t>
            </a:r>
            <a:r>
              <a:rPr lang="en-US" sz="2600" dirty="0">
                <a:latin typeface="Arial" charset="0"/>
                <a:cs typeface="Arial" charset="0"/>
              </a:rPr>
              <a:t>the </a:t>
            </a:r>
            <a:r>
              <a:rPr lang="en-US" sz="2600" dirty="0" smtClean="0">
                <a:latin typeface="Arial" charset="0"/>
                <a:cs typeface="Arial" charset="0"/>
              </a:rPr>
              <a:t>local player's actions</a:t>
            </a:r>
            <a:endParaRPr lang="en-US" sz="2600" dirty="0">
              <a:latin typeface="Arial" charset="0"/>
              <a:cs typeface="Arial" charset="0"/>
            </a:endParaRPr>
          </a:p>
          <a:p>
            <a:pPr marL="457200" indent="-4175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The </a:t>
            </a:r>
            <a:r>
              <a:rPr lang="en-US" sz="2600" dirty="0" smtClean="0">
                <a:latin typeface="Arial" charset="0"/>
                <a:cs typeface="Arial" charset="0"/>
              </a:rPr>
              <a:t>player’s actions are not subjected to the round </a:t>
            </a:r>
            <a:r>
              <a:rPr lang="en-US" sz="2600" dirty="0">
                <a:latin typeface="Arial" charset="0"/>
                <a:cs typeface="Arial" charset="0"/>
              </a:rPr>
              <a:t>trip </a:t>
            </a:r>
            <a:r>
              <a:rPr lang="en-US" sz="2600" dirty="0" smtClean="0">
                <a:latin typeface="Arial" charset="0"/>
                <a:cs typeface="Arial" charset="0"/>
              </a:rPr>
              <a:t>delay (to </a:t>
            </a:r>
            <a:r>
              <a:rPr lang="en-US" sz="2600" dirty="0">
                <a:latin typeface="Arial" charset="0"/>
                <a:cs typeface="Arial" charset="0"/>
              </a:rPr>
              <a:t>the server and </a:t>
            </a:r>
            <a:r>
              <a:rPr lang="en-US" sz="2600" dirty="0" smtClean="0">
                <a:latin typeface="Arial" charset="0"/>
                <a:cs typeface="Arial" charset="0"/>
              </a:rPr>
              <a:t>back), </a:t>
            </a:r>
            <a:r>
              <a:rPr lang="en-US" sz="2600" dirty="0">
                <a:latin typeface="Arial" charset="0"/>
                <a:cs typeface="Arial" charset="0"/>
              </a:rPr>
              <a:t>thus removing any network latency</a:t>
            </a:r>
          </a:p>
          <a:p>
            <a:pPr marL="457200" indent="-4175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The game appears very </a:t>
            </a:r>
            <a:r>
              <a:rPr lang="en-US" sz="2600" dirty="0" smtClean="0">
                <a:latin typeface="Arial" charset="0"/>
                <a:cs typeface="Arial" charset="0"/>
              </a:rPr>
              <a:t>responsive -&gt; </a:t>
            </a:r>
            <a:r>
              <a:rPr lang="en-US" sz="2600" dirty="0">
                <a:latin typeface="Arial" charset="0"/>
                <a:cs typeface="Arial" charset="0"/>
              </a:rPr>
              <a:t>like a non-networked </a:t>
            </a:r>
            <a:r>
              <a:rPr lang="en-US" sz="2600" dirty="0" smtClean="0">
                <a:latin typeface="Arial" charset="0"/>
                <a:cs typeface="Arial" charset="0"/>
              </a:rPr>
              <a:t>game</a:t>
            </a:r>
            <a:endParaRPr lang="en-US" sz="2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9572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1"/>
          <p:cNvSpPr txBox="1">
            <a:spLocks noChangeArrowheads="1"/>
          </p:cNvSpPr>
          <p:nvPr/>
        </p:nvSpPr>
        <p:spPr bwMode="auto">
          <a:xfrm>
            <a:off x="1717675" y="6188075"/>
            <a:ext cx="1393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>
                <a:latin typeface="Calibri" charset="0"/>
              </a:rPr>
              <a:t>Client</a:t>
            </a:r>
            <a:r>
              <a:rPr lang="en-GB" baseline="-25000">
                <a:latin typeface="Calibri" charset="0"/>
              </a:rPr>
              <a:t>A</a:t>
            </a:r>
            <a:endParaRPr lang="en-GB">
              <a:latin typeface="Calibri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2056607" y="2942431"/>
            <a:ext cx="2533650" cy="158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rot="5400000">
            <a:off x="2056607" y="5223669"/>
            <a:ext cx="2533650" cy="158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3221038" y="4083050"/>
            <a:ext cx="190500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>
            <a:off x="3235325" y="5224463"/>
            <a:ext cx="190500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3235325" y="6364288"/>
            <a:ext cx="190500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rot="5400000">
            <a:off x="4804569" y="2942431"/>
            <a:ext cx="253365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 rot="5400000">
            <a:off x="4804569" y="5223669"/>
            <a:ext cx="253365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>
            <a:off x="5967413" y="1801813"/>
            <a:ext cx="190500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 bwMode="auto">
          <a:xfrm>
            <a:off x="5967413" y="2943225"/>
            <a:ext cx="190500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>
            <a:off x="5967413" y="4083050"/>
            <a:ext cx="190500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 bwMode="auto">
          <a:xfrm>
            <a:off x="5970588" y="5224463"/>
            <a:ext cx="190500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 bwMode="auto">
          <a:xfrm>
            <a:off x="5970588" y="6364288"/>
            <a:ext cx="190500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9" name="TextBox 63"/>
          <p:cNvSpPr txBox="1">
            <a:spLocks noChangeArrowheads="1"/>
          </p:cNvSpPr>
          <p:nvPr/>
        </p:nvSpPr>
        <p:spPr bwMode="auto">
          <a:xfrm>
            <a:off x="6313488" y="6188075"/>
            <a:ext cx="1393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>
                <a:latin typeface="Calibri" charset="0"/>
              </a:rPr>
              <a:t>Server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3221038" y="1801813"/>
            <a:ext cx="190500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 bwMode="auto">
          <a:xfrm>
            <a:off x="3221038" y="2943225"/>
            <a:ext cx="190500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02" name="Group 74"/>
          <p:cNvGrpSpPr>
            <a:grpSpLocks/>
          </p:cNvGrpSpPr>
          <p:nvPr/>
        </p:nvGrpSpPr>
        <p:grpSpPr bwMode="auto">
          <a:xfrm>
            <a:off x="1066800" y="1295400"/>
            <a:ext cx="2090738" cy="1077913"/>
            <a:chOff x="1285852" y="357166"/>
            <a:chExt cx="2357221" cy="1215133"/>
          </a:xfrm>
        </p:grpSpPr>
        <p:sp>
          <p:nvSpPr>
            <p:cNvPr id="67" name="Rectangle 66"/>
            <p:cNvSpPr/>
            <p:nvPr/>
          </p:nvSpPr>
          <p:spPr>
            <a:xfrm>
              <a:off x="1285852" y="357166"/>
              <a:ext cx="2357221" cy="121513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ardrop 67"/>
            <p:cNvSpPr/>
            <p:nvPr/>
          </p:nvSpPr>
          <p:spPr>
            <a:xfrm rot="2891724">
              <a:off x="1757494" y="767859"/>
              <a:ext cx="259491" cy="261317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ardrop 68"/>
            <p:cNvSpPr/>
            <p:nvPr/>
          </p:nvSpPr>
          <p:spPr>
            <a:xfrm rot="2891724">
              <a:off x="1329721" y="767859"/>
              <a:ext cx="259491" cy="261317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  <a:alpha val="51000"/>
              </a:schemeClr>
            </a:soli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56" name="TextBox 70"/>
            <p:cNvSpPr txBox="1">
              <a:spLocks noChangeArrowheads="1"/>
            </p:cNvSpPr>
            <p:nvPr/>
          </p:nvSpPr>
          <p:spPr bwMode="auto">
            <a:xfrm>
              <a:off x="1357290" y="1024250"/>
              <a:ext cx="550022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0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42057" name="TextBox 71"/>
            <p:cNvSpPr txBox="1">
              <a:spLocks noChangeArrowheads="1"/>
            </p:cNvSpPr>
            <p:nvPr/>
          </p:nvSpPr>
          <p:spPr bwMode="auto">
            <a:xfrm>
              <a:off x="1766779" y="1024250"/>
              <a:ext cx="550022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1</a:t>
              </a:r>
              <a:endParaRPr lang="en-GB" sz="1800">
                <a:latin typeface="Calibri" charset="0"/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 bwMode="auto">
          <a:xfrm>
            <a:off x="3348038" y="1801813"/>
            <a:ext cx="2724150" cy="1014412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 bwMode="auto">
          <a:xfrm>
            <a:off x="3284538" y="2943225"/>
            <a:ext cx="2787650" cy="950913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3348038" y="4083050"/>
            <a:ext cx="2724150" cy="950913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3348038" y="5224463"/>
            <a:ext cx="2724150" cy="950912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 rot="10800000" flipV="1">
            <a:off x="3348038" y="2943225"/>
            <a:ext cx="2724150" cy="950913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 rot="10800000" flipV="1">
            <a:off x="3348038" y="4083050"/>
            <a:ext cx="2724150" cy="950913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 bwMode="auto">
          <a:xfrm rot="10800000" flipV="1">
            <a:off x="3348038" y="5224463"/>
            <a:ext cx="2724150" cy="950912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 bwMode="auto">
          <a:xfrm>
            <a:off x="4953000" y="2743200"/>
            <a:ext cx="1033463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Move</a:t>
            </a:r>
          </a:p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0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3538538" y="2879725"/>
            <a:ext cx="1033462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Move?</a:t>
            </a:r>
          </a:p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2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3538538" y="4021138"/>
            <a:ext cx="1033462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Move?</a:t>
            </a:r>
          </a:p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2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3538538" y="5160963"/>
            <a:ext cx="1033462" cy="688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Move?</a:t>
            </a:r>
          </a:p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3 to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3538538" y="1676400"/>
            <a:ext cx="1033462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Move?</a:t>
            </a:r>
          </a:p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0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4953000" y="3946525"/>
            <a:ext cx="1033463" cy="688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Move</a:t>
            </a:r>
          </a:p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4953000" y="5087938"/>
            <a:ext cx="1033463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Move</a:t>
            </a:r>
          </a:p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2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</a:p>
        </p:txBody>
      </p:sp>
      <p:grpSp>
        <p:nvGrpSpPr>
          <p:cNvPr id="42017" name="Group 106"/>
          <p:cNvGrpSpPr>
            <a:grpSpLocks/>
          </p:cNvGrpSpPr>
          <p:nvPr/>
        </p:nvGrpSpPr>
        <p:grpSpPr bwMode="auto">
          <a:xfrm>
            <a:off x="1066800" y="2436813"/>
            <a:ext cx="2090738" cy="1076325"/>
            <a:chOff x="1285852" y="357998"/>
            <a:chExt cx="2357221" cy="1213342"/>
          </a:xfrm>
        </p:grpSpPr>
        <p:sp>
          <p:nvSpPr>
            <p:cNvPr id="108" name="Rectangle 107"/>
            <p:cNvSpPr/>
            <p:nvPr/>
          </p:nvSpPr>
          <p:spPr>
            <a:xfrm>
              <a:off x="1285852" y="357998"/>
              <a:ext cx="2357221" cy="121334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ardrop 108"/>
            <p:cNvSpPr/>
            <p:nvPr/>
          </p:nvSpPr>
          <p:spPr>
            <a:xfrm rot="2891724">
              <a:off x="2185266" y="768690"/>
              <a:ext cx="261280" cy="259526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ardrop 109"/>
            <p:cNvSpPr/>
            <p:nvPr/>
          </p:nvSpPr>
          <p:spPr>
            <a:xfrm rot="2891724">
              <a:off x="1756599" y="767795"/>
              <a:ext cx="261280" cy="261317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  <a:alpha val="51000"/>
              </a:schemeClr>
            </a:soli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51" name="TextBox 110"/>
            <p:cNvSpPr txBox="1">
              <a:spLocks noChangeArrowheads="1"/>
            </p:cNvSpPr>
            <p:nvPr/>
          </p:nvSpPr>
          <p:spPr bwMode="auto">
            <a:xfrm>
              <a:off x="2195405" y="1024251"/>
              <a:ext cx="722781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2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42052" name="TextBox 111"/>
            <p:cNvSpPr txBox="1">
              <a:spLocks noChangeArrowheads="1"/>
            </p:cNvSpPr>
            <p:nvPr/>
          </p:nvSpPr>
          <p:spPr bwMode="auto">
            <a:xfrm>
              <a:off x="1766777" y="1024251"/>
              <a:ext cx="722781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1</a:t>
              </a:r>
              <a:endParaRPr lang="en-GB" sz="1800">
                <a:latin typeface="Calibri" charset="0"/>
              </a:endParaRPr>
            </a:p>
          </p:txBody>
        </p:sp>
      </p:grpSp>
      <p:grpSp>
        <p:nvGrpSpPr>
          <p:cNvPr id="42018" name="Group 112"/>
          <p:cNvGrpSpPr>
            <a:grpSpLocks/>
          </p:cNvGrpSpPr>
          <p:nvPr/>
        </p:nvGrpSpPr>
        <p:grpSpPr bwMode="auto">
          <a:xfrm>
            <a:off x="1066800" y="3576638"/>
            <a:ext cx="2090738" cy="1077912"/>
            <a:chOff x="1285852" y="357040"/>
            <a:chExt cx="2357221" cy="1215131"/>
          </a:xfrm>
        </p:grpSpPr>
        <p:sp>
          <p:nvSpPr>
            <p:cNvPr id="121" name="Rectangle 120"/>
            <p:cNvSpPr/>
            <p:nvPr/>
          </p:nvSpPr>
          <p:spPr>
            <a:xfrm>
              <a:off x="1285852" y="357040"/>
              <a:ext cx="2357221" cy="121513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ardrop 121"/>
            <p:cNvSpPr/>
            <p:nvPr/>
          </p:nvSpPr>
          <p:spPr>
            <a:xfrm rot="2891724">
              <a:off x="2614827" y="767732"/>
              <a:ext cx="259490" cy="261317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ardrop 122"/>
            <p:cNvSpPr/>
            <p:nvPr/>
          </p:nvSpPr>
          <p:spPr>
            <a:xfrm rot="2891724">
              <a:off x="2186161" y="768627"/>
              <a:ext cx="259490" cy="259526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  <a:alpha val="51000"/>
              </a:schemeClr>
            </a:soli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46" name="TextBox 126"/>
            <p:cNvSpPr txBox="1">
              <a:spLocks noChangeArrowheads="1"/>
            </p:cNvSpPr>
            <p:nvPr/>
          </p:nvSpPr>
          <p:spPr bwMode="auto">
            <a:xfrm>
              <a:off x="2624033" y="1024250"/>
              <a:ext cx="551890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3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42047" name="TextBox 127"/>
            <p:cNvSpPr txBox="1">
              <a:spLocks noChangeArrowheads="1"/>
            </p:cNvSpPr>
            <p:nvPr/>
          </p:nvSpPr>
          <p:spPr bwMode="auto">
            <a:xfrm>
              <a:off x="2195405" y="1024250"/>
              <a:ext cx="551890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2</a:t>
              </a:r>
              <a:endParaRPr lang="en-GB" sz="1800">
                <a:latin typeface="Calibri" charset="0"/>
              </a:endParaRPr>
            </a:p>
          </p:txBody>
        </p:sp>
      </p:grpSp>
      <p:grpSp>
        <p:nvGrpSpPr>
          <p:cNvPr id="42019" name="Group 134"/>
          <p:cNvGrpSpPr>
            <a:grpSpLocks/>
          </p:cNvGrpSpPr>
          <p:nvPr/>
        </p:nvGrpSpPr>
        <p:grpSpPr bwMode="auto">
          <a:xfrm>
            <a:off x="1066800" y="4718050"/>
            <a:ext cx="2090738" cy="1076325"/>
            <a:chOff x="1285852" y="357871"/>
            <a:chExt cx="2357221" cy="1213342"/>
          </a:xfrm>
        </p:grpSpPr>
        <p:sp>
          <p:nvSpPr>
            <p:cNvPr id="137" name="Rectangle 136"/>
            <p:cNvSpPr/>
            <p:nvPr/>
          </p:nvSpPr>
          <p:spPr>
            <a:xfrm>
              <a:off x="1285852" y="357871"/>
              <a:ext cx="2357221" cy="121334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Teardrop 137"/>
            <p:cNvSpPr/>
            <p:nvPr/>
          </p:nvSpPr>
          <p:spPr>
            <a:xfrm rot="2891724">
              <a:off x="3053338" y="768565"/>
              <a:ext cx="261280" cy="259527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Teardrop 139"/>
            <p:cNvSpPr/>
            <p:nvPr/>
          </p:nvSpPr>
          <p:spPr>
            <a:xfrm rot="2891724">
              <a:off x="2624671" y="767669"/>
              <a:ext cx="261280" cy="261317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  <a:alpha val="51000"/>
              </a:schemeClr>
            </a:soli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41" name="TextBox 141"/>
            <p:cNvSpPr txBox="1">
              <a:spLocks noChangeArrowheads="1"/>
            </p:cNvSpPr>
            <p:nvPr/>
          </p:nvSpPr>
          <p:spPr bwMode="auto">
            <a:xfrm>
              <a:off x="3063480" y="1024251"/>
              <a:ext cx="542006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4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42042" name="TextBox 142"/>
            <p:cNvSpPr txBox="1">
              <a:spLocks noChangeArrowheads="1"/>
            </p:cNvSpPr>
            <p:nvPr/>
          </p:nvSpPr>
          <p:spPr bwMode="auto">
            <a:xfrm>
              <a:off x="2634852" y="1024251"/>
              <a:ext cx="542006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3</a:t>
              </a:r>
              <a:endParaRPr lang="en-GB" sz="1800">
                <a:latin typeface="Calibri" charset="0"/>
              </a:endParaRPr>
            </a:p>
          </p:txBody>
        </p:sp>
      </p:grpSp>
      <p:grpSp>
        <p:nvGrpSpPr>
          <p:cNvPr id="42020" name="Group 143"/>
          <p:cNvGrpSpPr>
            <a:grpSpLocks/>
          </p:cNvGrpSpPr>
          <p:nvPr/>
        </p:nvGrpSpPr>
        <p:grpSpPr bwMode="auto">
          <a:xfrm>
            <a:off x="6262688" y="2373313"/>
            <a:ext cx="2090737" cy="1076325"/>
            <a:chOff x="1286087" y="357853"/>
            <a:chExt cx="2357219" cy="1213342"/>
          </a:xfrm>
        </p:grpSpPr>
        <p:sp>
          <p:nvSpPr>
            <p:cNvPr id="148" name="Rectangle 147"/>
            <p:cNvSpPr/>
            <p:nvPr/>
          </p:nvSpPr>
          <p:spPr>
            <a:xfrm>
              <a:off x="1286087" y="357853"/>
              <a:ext cx="2357219" cy="121334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 rot="2891724">
              <a:off x="1756833" y="767650"/>
              <a:ext cx="261280" cy="261317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Teardrop 152"/>
            <p:cNvSpPr/>
            <p:nvPr/>
          </p:nvSpPr>
          <p:spPr>
            <a:xfrm rot="2891724">
              <a:off x="1329061" y="767650"/>
              <a:ext cx="261280" cy="261317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  <a:alpha val="51000"/>
              </a:schemeClr>
            </a:soli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36" name="TextBox 153"/>
            <p:cNvSpPr txBox="1">
              <a:spLocks noChangeArrowheads="1"/>
            </p:cNvSpPr>
            <p:nvPr/>
          </p:nvSpPr>
          <p:spPr bwMode="auto">
            <a:xfrm>
              <a:off x="1357289" y="1024249"/>
              <a:ext cx="534147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0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42037" name="TextBox 157"/>
            <p:cNvSpPr txBox="1">
              <a:spLocks noChangeArrowheads="1"/>
            </p:cNvSpPr>
            <p:nvPr/>
          </p:nvSpPr>
          <p:spPr bwMode="auto">
            <a:xfrm>
              <a:off x="1766778" y="1024249"/>
              <a:ext cx="534147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1</a:t>
              </a:r>
              <a:endParaRPr lang="en-GB" sz="1800">
                <a:latin typeface="Calibri" charset="0"/>
              </a:endParaRPr>
            </a:p>
          </p:txBody>
        </p:sp>
      </p:grpSp>
      <p:grpSp>
        <p:nvGrpSpPr>
          <p:cNvPr id="42021" name="Group 159"/>
          <p:cNvGrpSpPr>
            <a:grpSpLocks/>
          </p:cNvGrpSpPr>
          <p:nvPr/>
        </p:nvGrpSpPr>
        <p:grpSpPr bwMode="auto">
          <a:xfrm>
            <a:off x="6262688" y="3513138"/>
            <a:ext cx="2090737" cy="1077912"/>
            <a:chOff x="1286087" y="356894"/>
            <a:chExt cx="2357219" cy="1215131"/>
          </a:xfrm>
        </p:grpSpPr>
        <p:sp>
          <p:nvSpPr>
            <p:cNvPr id="161" name="Rectangle 160"/>
            <p:cNvSpPr/>
            <p:nvPr/>
          </p:nvSpPr>
          <p:spPr>
            <a:xfrm>
              <a:off x="1286087" y="356894"/>
              <a:ext cx="2357219" cy="121513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Teardrop 161"/>
            <p:cNvSpPr/>
            <p:nvPr/>
          </p:nvSpPr>
          <p:spPr>
            <a:xfrm rot="2891724">
              <a:off x="2186394" y="768482"/>
              <a:ext cx="259490" cy="259527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Teardrop 162"/>
            <p:cNvSpPr/>
            <p:nvPr/>
          </p:nvSpPr>
          <p:spPr>
            <a:xfrm rot="2891724">
              <a:off x="1757728" y="767586"/>
              <a:ext cx="259490" cy="261317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  <a:alpha val="51000"/>
              </a:schemeClr>
            </a:soli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31" name="TextBox 163"/>
            <p:cNvSpPr txBox="1">
              <a:spLocks noChangeArrowheads="1"/>
            </p:cNvSpPr>
            <p:nvPr/>
          </p:nvSpPr>
          <p:spPr bwMode="auto">
            <a:xfrm>
              <a:off x="2195404" y="1024249"/>
              <a:ext cx="706907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2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42032" name="TextBox 164"/>
            <p:cNvSpPr txBox="1">
              <a:spLocks noChangeArrowheads="1"/>
            </p:cNvSpPr>
            <p:nvPr/>
          </p:nvSpPr>
          <p:spPr bwMode="auto">
            <a:xfrm>
              <a:off x="1766777" y="1024250"/>
              <a:ext cx="706907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1</a:t>
              </a:r>
              <a:endParaRPr lang="en-GB" sz="1800">
                <a:latin typeface="Calibri" charset="0"/>
              </a:endParaRPr>
            </a:p>
          </p:txBody>
        </p:sp>
      </p:grpSp>
      <p:grpSp>
        <p:nvGrpSpPr>
          <p:cNvPr id="42022" name="Group 165"/>
          <p:cNvGrpSpPr>
            <a:grpSpLocks/>
          </p:cNvGrpSpPr>
          <p:nvPr/>
        </p:nvGrpSpPr>
        <p:grpSpPr bwMode="auto">
          <a:xfrm>
            <a:off x="6262688" y="4654550"/>
            <a:ext cx="2090737" cy="1076325"/>
            <a:chOff x="1286087" y="357725"/>
            <a:chExt cx="2357219" cy="1213342"/>
          </a:xfrm>
        </p:grpSpPr>
        <p:sp>
          <p:nvSpPr>
            <p:cNvPr id="167" name="Rectangle 166"/>
            <p:cNvSpPr/>
            <p:nvPr/>
          </p:nvSpPr>
          <p:spPr>
            <a:xfrm>
              <a:off x="1286087" y="357725"/>
              <a:ext cx="2357219" cy="121334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Teardrop 167"/>
            <p:cNvSpPr/>
            <p:nvPr/>
          </p:nvSpPr>
          <p:spPr>
            <a:xfrm rot="2891724">
              <a:off x="2614167" y="767523"/>
              <a:ext cx="261280" cy="261317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Teardrop 168"/>
            <p:cNvSpPr/>
            <p:nvPr/>
          </p:nvSpPr>
          <p:spPr>
            <a:xfrm rot="2891724">
              <a:off x="2185499" y="768419"/>
              <a:ext cx="261280" cy="259527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  <a:alpha val="51000"/>
              </a:schemeClr>
            </a:soli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26" name="TextBox 169"/>
            <p:cNvSpPr txBox="1">
              <a:spLocks noChangeArrowheads="1"/>
            </p:cNvSpPr>
            <p:nvPr/>
          </p:nvSpPr>
          <p:spPr bwMode="auto">
            <a:xfrm>
              <a:off x="2624032" y="1024250"/>
              <a:ext cx="707840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3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42027" name="TextBox 170"/>
            <p:cNvSpPr txBox="1">
              <a:spLocks noChangeArrowheads="1"/>
            </p:cNvSpPr>
            <p:nvPr/>
          </p:nvSpPr>
          <p:spPr bwMode="auto">
            <a:xfrm>
              <a:off x="2195404" y="1024250"/>
              <a:ext cx="707840" cy="41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2</a:t>
              </a:r>
              <a:endParaRPr lang="en-GB" sz="1800">
                <a:latin typeface="Calibri" charset="0"/>
              </a:endParaRPr>
            </a:p>
          </p:txBody>
        </p:sp>
      </p:grpSp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752128"/>
          </a:xfrm>
        </p:spPr>
        <p:txBody>
          <a:bodyPr/>
          <a:lstStyle/>
          <a:p>
            <a:r>
              <a:rPr lang="en-US" dirty="0" smtClean="0"/>
              <a:t>Client Moves and Server </a:t>
            </a:r>
            <a:r>
              <a:rPr lang="en-US" dirty="0" err="1" smtClean="0"/>
              <a:t>Echos</a:t>
            </a:r>
            <a:r>
              <a:rPr lang="en-US" dirty="0" smtClean="0"/>
              <a:t> Moves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0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93610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 smtClean="0">
                <a:solidFill>
                  <a:srgbClr val="558BB8"/>
                </a:solidFill>
                <a:latin typeface="Arial" charset="0"/>
                <a:cs typeface="Arial" charset="0"/>
              </a:rPr>
              <a:t>What </a:t>
            </a:r>
            <a:r>
              <a:rPr lang="en-US" sz="4000" dirty="0">
                <a:solidFill>
                  <a:srgbClr val="558BB8"/>
                </a:solidFill>
                <a:latin typeface="Arial" charset="0"/>
                <a:cs typeface="Arial" charset="0"/>
              </a:rPr>
              <a:t>is Latency Compensation?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0768"/>
            <a:ext cx="8229600" cy="5040560"/>
          </a:xfrm>
        </p:spPr>
        <p:txBody>
          <a:bodyPr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Latency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compensation </a:t>
            </a:r>
            <a:r>
              <a:rPr lang="en-US" sz="2400" dirty="0">
                <a:latin typeface="Arial" charset="0"/>
                <a:cs typeface="Arial" charset="0"/>
              </a:rPr>
              <a:t>is the method of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hiding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558BB8"/>
                </a:solidFill>
                <a:latin typeface="Arial" charset="0"/>
                <a:cs typeface="Arial" charset="0"/>
              </a:rPr>
              <a:t>network latency </a:t>
            </a:r>
            <a:r>
              <a:rPr lang="en-US" sz="2400" dirty="0" smtClean="0">
                <a:latin typeface="Arial" charset="0"/>
                <a:cs typeface="Arial" charset="0"/>
              </a:rPr>
              <a:t>using </a:t>
            </a:r>
            <a:r>
              <a:rPr lang="en-US" sz="2400" dirty="0">
                <a:latin typeface="Arial" charset="0"/>
                <a:cs typeface="Arial" charset="0"/>
              </a:rPr>
              <a:t>various techniques, </a:t>
            </a:r>
            <a:r>
              <a:rPr lang="en-US" sz="2400" dirty="0">
                <a:solidFill>
                  <a:schemeClr val="accent6"/>
                </a:solidFill>
                <a:latin typeface="Arial" charset="0"/>
                <a:cs typeface="Arial" charset="0"/>
              </a:rPr>
              <a:t>minimizing </a:t>
            </a:r>
            <a:r>
              <a:rPr lang="en-US" sz="2400" dirty="0" smtClean="0">
                <a:solidFill>
                  <a:schemeClr val="accent6"/>
                </a:solidFill>
                <a:latin typeface="Arial" charset="0"/>
                <a:cs typeface="Arial" charset="0"/>
              </a:rPr>
              <a:t>its effect </a:t>
            </a:r>
            <a:r>
              <a:rPr lang="en-US" sz="2400" dirty="0" smtClean="0">
                <a:latin typeface="Arial" charset="0"/>
                <a:cs typeface="Arial" charset="0"/>
              </a:rPr>
              <a:t>so </a:t>
            </a:r>
            <a:r>
              <a:rPr lang="en-US" sz="2400" dirty="0">
                <a:latin typeface="Arial" charset="0"/>
                <a:cs typeface="Arial" charset="0"/>
              </a:rPr>
              <a:t>that the system </a:t>
            </a:r>
            <a:r>
              <a:rPr lang="en-US" sz="2400" dirty="0" smtClean="0">
                <a:latin typeface="Arial" charset="0"/>
                <a:cs typeface="Arial" charset="0"/>
              </a:rPr>
              <a:t>appears responsive and accurate.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Arial" charset="0"/>
                <a:cs typeface="Arial" charset="0"/>
              </a:rPr>
              <a:t>Some games can use simple techniques - delay and responsiveness is not critical.</a:t>
            </a:r>
          </a:p>
          <a:p>
            <a:pPr marL="752475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Conservative/Pessimistic 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Arial" charset="0"/>
                <a:cs typeface="Arial" charset="0"/>
              </a:rPr>
              <a:t>Some games require more complex techniques that can lead to errors/inconsistent states, but are responsive to user actions and more effective at hiding latencies between systems. </a:t>
            </a:r>
          </a:p>
          <a:p>
            <a:pPr marL="752475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Optimistic/Aggressive Algorithms</a:t>
            </a:r>
            <a:endParaRPr lang="en-US" sz="2000" dirty="0">
              <a:latin typeface="Arial" charset="0"/>
              <a:cs typeface="Arial" charset="0"/>
            </a:endParaRPr>
          </a:p>
          <a:p>
            <a:pPr marL="431800" indent="-323850" eaLnBrk="1" hangingPunct="1">
              <a:lnSpc>
                <a:spcPct val="100000"/>
              </a:lnSpc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384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9050"/>
            <a:ext cx="8229600" cy="132873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 smtClean="0">
                <a:solidFill>
                  <a:srgbClr val="94B6D2"/>
                </a:solidFill>
                <a:latin typeface="Arial" charset="0"/>
                <a:cs typeface="Arial" charset="0"/>
              </a:rPr>
              <a:t>Drawbacks:</a:t>
            </a:r>
            <a:endParaRPr lang="en-US" sz="4000" dirty="0">
              <a:solidFill>
                <a:srgbClr val="94B6D2"/>
              </a:solidFill>
              <a:latin typeface="Arial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18155"/>
            <a:ext cx="8229600" cy="4708525"/>
          </a:xfrm>
        </p:spPr>
        <p:txBody>
          <a:bodyPr>
            <a:noAutofit/>
          </a:bodyPr>
          <a:lstStyle/>
          <a:p>
            <a:pPr marL="457200" indent="-4175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If there is a discrepancy between the </a:t>
            </a:r>
            <a:r>
              <a:rPr lang="en-US" sz="2000" dirty="0" smtClean="0">
                <a:latin typeface="Arial" charset="0"/>
                <a:cs typeface="Arial" charset="0"/>
              </a:rPr>
              <a:t>game server </a:t>
            </a:r>
            <a:r>
              <a:rPr lang="en-US" sz="2000" dirty="0">
                <a:latin typeface="Arial" charset="0"/>
                <a:cs typeface="Arial" charset="0"/>
              </a:rPr>
              <a:t>response and the client side prediction, the client needs to make the adjustment in the game state </a:t>
            </a:r>
            <a:r>
              <a:rPr lang="en-US" sz="2000" dirty="0" smtClean="0">
                <a:latin typeface="Arial" charset="0"/>
                <a:cs typeface="Arial" charset="0"/>
              </a:rPr>
              <a:t>(client thinks he shot someone, but the other player could have moved at the same time)</a:t>
            </a:r>
            <a:endParaRPr lang="en-US" sz="2000" dirty="0">
              <a:latin typeface="Arial" charset="0"/>
              <a:cs typeface="Arial" charset="0"/>
            </a:endParaRPr>
          </a:p>
          <a:p>
            <a:pPr marL="457200" indent="-417513" algn="just"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These adjustments could be abrupt </a:t>
            </a:r>
            <a:r>
              <a:rPr lang="en-US" sz="2000" dirty="0" smtClean="0">
                <a:latin typeface="Arial" charset="0"/>
                <a:cs typeface="Arial" charset="0"/>
              </a:rPr>
              <a:t>and </a:t>
            </a:r>
            <a:r>
              <a:rPr lang="en-US" sz="2000" dirty="0">
                <a:latin typeface="Arial" charset="0"/>
                <a:cs typeface="Arial" charset="0"/>
              </a:rPr>
              <a:t>could cause jitter and deteriorate the </a:t>
            </a:r>
            <a:r>
              <a:rPr lang="en-US" sz="2000" dirty="0" smtClean="0">
                <a:latin typeface="Arial" charset="0"/>
                <a:cs typeface="Arial" charset="0"/>
              </a:rPr>
              <a:t>consistency/flow of </a:t>
            </a:r>
            <a:r>
              <a:rPr lang="en-US" sz="2000" dirty="0">
                <a:latin typeface="Arial" charset="0"/>
                <a:cs typeface="Arial" charset="0"/>
              </a:rPr>
              <a:t>the game</a:t>
            </a:r>
            <a:r>
              <a:rPr lang="en-US" sz="2000" dirty="0" smtClean="0">
                <a:latin typeface="Arial" charset="0"/>
                <a:cs typeface="Arial" charset="0"/>
              </a:rPr>
              <a:t>. </a:t>
            </a:r>
          </a:p>
          <a:p>
            <a:pPr marL="457200" indent="-417513" algn="just"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A client could use </a:t>
            </a:r>
            <a:r>
              <a:rPr lang="en-US" sz="2000" b="1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Interpolation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smtClean="0">
                <a:latin typeface="Arial" charset="0"/>
                <a:cs typeface="Arial" charset="0"/>
              </a:rPr>
              <a:t>between the rendered local </a:t>
            </a:r>
            <a:r>
              <a:rPr lang="en-US" sz="2000" dirty="0">
                <a:latin typeface="Arial" charset="0"/>
                <a:cs typeface="Arial" charset="0"/>
              </a:rPr>
              <a:t>world </a:t>
            </a:r>
            <a:r>
              <a:rPr lang="en-US" sz="2000" dirty="0" smtClean="0">
                <a:latin typeface="Arial" charset="0"/>
                <a:cs typeface="Arial" charset="0"/>
              </a:rPr>
              <a:t>and the </a:t>
            </a:r>
            <a:r>
              <a:rPr lang="en-US" sz="2000" dirty="0">
                <a:latin typeface="Arial" charset="0"/>
                <a:cs typeface="Arial" charset="0"/>
              </a:rPr>
              <a:t>server update showing the position of units at a later </a:t>
            </a:r>
            <a:r>
              <a:rPr lang="en-US" sz="2000" dirty="0" smtClean="0">
                <a:latin typeface="Arial" charset="0"/>
                <a:cs typeface="Arial" charset="0"/>
              </a:rPr>
              <a:t>time</a:t>
            </a:r>
          </a:p>
          <a:p>
            <a:pPr marL="752475" lvl="1" indent="-417513" algn="just"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instead </a:t>
            </a:r>
            <a:r>
              <a:rPr lang="en-US" sz="1800" dirty="0">
                <a:latin typeface="Arial" charset="0"/>
                <a:cs typeface="Arial" charset="0"/>
              </a:rPr>
              <a:t>of immediately rendering the latest update the client </a:t>
            </a:r>
            <a:r>
              <a:rPr lang="en-US" sz="1800" i="1" dirty="0">
                <a:solidFill>
                  <a:srgbClr val="FF0000"/>
                </a:solidFill>
                <a:latin typeface="Arial" charset="0"/>
                <a:cs typeface="Arial" charset="0"/>
              </a:rPr>
              <a:t>interpolates</a:t>
            </a:r>
            <a:r>
              <a:rPr lang="en-US" sz="1800" i="1" dirty="0">
                <a:latin typeface="Arial" charset="0"/>
                <a:cs typeface="Arial" charset="0"/>
              </a:rPr>
              <a:t> </a:t>
            </a:r>
            <a:r>
              <a:rPr lang="en-US" sz="1800" dirty="0">
                <a:latin typeface="Arial" charset="0"/>
                <a:cs typeface="Arial" charset="0"/>
              </a:rPr>
              <a:t>the world at intermediate states, allowing the local world state to progress smoothly to the server world state</a:t>
            </a:r>
            <a:r>
              <a:rPr lang="en-US" sz="1800" dirty="0" smtClean="0">
                <a:latin typeface="Arial" charset="0"/>
                <a:cs typeface="Arial" charset="0"/>
              </a:rPr>
              <a:t>.</a:t>
            </a:r>
            <a:endParaRPr lang="en-US" sz="1800" dirty="0">
              <a:latin typeface="Arial" charset="0"/>
              <a:cs typeface="Arial" charset="0"/>
            </a:endParaRPr>
          </a:p>
          <a:p>
            <a:pPr marL="457200" indent="-4175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NOTE</a:t>
            </a:r>
            <a:r>
              <a:rPr lang="en-US" sz="2000" dirty="0" smtClean="0">
                <a:latin typeface="Arial" charset="0"/>
                <a:cs typeface="Arial" charset="0"/>
              </a:rPr>
              <a:t>: There </a:t>
            </a:r>
            <a:r>
              <a:rPr lang="en-US" sz="2000" dirty="0">
                <a:latin typeface="Arial" charset="0"/>
                <a:cs typeface="Arial" charset="0"/>
              </a:rPr>
              <a:t>is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trade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-off </a:t>
            </a:r>
            <a:r>
              <a:rPr lang="en-US" sz="2000" dirty="0">
                <a:latin typeface="Arial" charset="0"/>
                <a:cs typeface="Arial" charset="0"/>
              </a:rPr>
              <a:t>between game</a:t>
            </a:r>
            <a:r>
              <a:rPr lang="en-US" sz="2000" dirty="0">
                <a:solidFill>
                  <a:srgbClr val="94B6D2"/>
                </a:solidFill>
                <a:latin typeface="Arial" charset="0"/>
                <a:cs typeface="Arial" charset="0"/>
              </a:rPr>
              <a:t> responsiveness </a:t>
            </a:r>
            <a:r>
              <a:rPr lang="en-US" sz="2000" dirty="0">
                <a:latin typeface="Arial" charset="0"/>
                <a:cs typeface="Arial" charset="0"/>
              </a:rPr>
              <a:t>and game </a:t>
            </a:r>
            <a:r>
              <a:rPr lang="en-US" sz="2000" dirty="0">
                <a:solidFill>
                  <a:srgbClr val="94B6D2"/>
                </a:solidFill>
                <a:latin typeface="Arial" charset="0"/>
                <a:cs typeface="Arial" charset="0"/>
              </a:rPr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20730508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1"/>
          <p:cNvSpPr txBox="1">
            <a:spLocks noChangeArrowheads="1"/>
          </p:cNvSpPr>
          <p:nvPr/>
        </p:nvSpPr>
        <p:spPr bwMode="auto">
          <a:xfrm>
            <a:off x="1876425" y="6373813"/>
            <a:ext cx="1408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>
                <a:latin typeface="Calibri" charset="0"/>
              </a:rPr>
              <a:t>Client</a:t>
            </a:r>
            <a:r>
              <a:rPr lang="en-GB" baseline="-25000">
                <a:latin typeface="Calibri" charset="0"/>
              </a:rPr>
              <a:t>A</a:t>
            </a:r>
            <a:endParaRPr lang="en-GB">
              <a:latin typeface="Calibri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2219325" y="2959100"/>
            <a:ext cx="2560638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rot="5400000">
            <a:off x="2218531" y="5264944"/>
            <a:ext cx="256063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3395663" y="4111625"/>
            <a:ext cx="192087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>
            <a:off x="3411538" y="5264150"/>
            <a:ext cx="192087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3411538" y="6416675"/>
            <a:ext cx="192087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rot="5400000">
            <a:off x="4995863" y="2959100"/>
            <a:ext cx="2560638" cy="158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 rot="5400000">
            <a:off x="4995863" y="5264150"/>
            <a:ext cx="2560638" cy="158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>
            <a:off x="6170613" y="1808163"/>
            <a:ext cx="192087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 bwMode="auto">
          <a:xfrm>
            <a:off x="6170613" y="2959100"/>
            <a:ext cx="192087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>
            <a:off x="6170613" y="4111625"/>
            <a:ext cx="192087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 bwMode="auto">
          <a:xfrm>
            <a:off x="6175375" y="5264150"/>
            <a:ext cx="192088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 bwMode="auto">
          <a:xfrm>
            <a:off x="6175375" y="6416675"/>
            <a:ext cx="192088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7" name="TextBox 63"/>
          <p:cNvSpPr txBox="1">
            <a:spLocks noChangeArrowheads="1"/>
          </p:cNvSpPr>
          <p:nvPr/>
        </p:nvSpPr>
        <p:spPr bwMode="auto">
          <a:xfrm>
            <a:off x="6724650" y="6373813"/>
            <a:ext cx="1409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>
                <a:latin typeface="Calibri" charset="0"/>
              </a:rPr>
              <a:t>Server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3395663" y="1808163"/>
            <a:ext cx="192087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 bwMode="auto">
          <a:xfrm>
            <a:off x="3395663" y="2959100"/>
            <a:ext cx="192087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50" name="Group 74"/>
          <p:cNvGrpSpPr>
            <a:grpSpLocks/>
          </p:cNvGrpSpPr>
          <p:nvPr/>
        </p:nvGrpSpPr>
        <p:grpSpPr bwMode="auto">
          <a:xfrm>
            <a:off x="1219200" y="1295400"/>
            <a:ext cx="2112963" cy="1089025"/>
            <a:chOff x="1285852" y="357166"/>
            <a:chExt cx="2357624" cy="1215271"/>
          </a:xfrm>
        </p:grpSpPr>
        <p:sp>
          <p:nvSpPr>
            <p:cNvPr id="67" name="Rectangle 66"/>
            <p:cNvSpPr/>
            <p:nvPr/>
          </p:nvSpPr>
          <p:spPr>
            <a:xfrm>
              <a:off x="1285852" y="357166"/>
              <a:ext cx="2357624" cy="121527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ardrop 67"/>
            <p:cNvSpPr/>
            <p:nvPr/>
          </p:nvSpPr>
          <p:spPr>
            <a:xfrm rot="2891724">
              <a:off x="1757007" y="768177"/>
              <a:ext cx="260416" cy="260384"/>
            </a:xfrm>
            <a:prstGeom prst="teardrop">
              <a:avLst>
                <a:gd name="adj" fmla="val 113333"/>
              </a:avLst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ardrop 68"/>
            <p:cNvSpPr/>
            <p:nvPr/>
          </p:nvSpPr>
          <p:spPr>
            <a:xfrm rot="2891724">
              <a:off x="1328348" y="768177"/>
              <a:ext cx="260416" cy="260384"/>
            </a:xfrm>
            <a:prstGeom prst="teardrop">
              <a:avLst>
                <a:gd name="adj" fmla="val 113333"/>
              </a:avLst>
            </a:prstGeom>
            <a:solidFill>
              <a:schemeClr val="accent1">
                <a:alpha val="51000"/>
              </a:schemeClr>
            </a:soli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109" name="TextBox 70"/>
            <p:cNvSpPr txBox="1">
              <a:spLocks noChangeArrowheads="1"/>
            </p:cNvSpPr>
            <p:nvPr/>
          </p:nvSpPr>
          <p:spPr bwMode="auto">
            <a:xfrm>
              <a:off x="1357290" y="1024250"/>
              <a:ext cx="709400" cy="4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0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44110" name="TextBox 71"/>
            <p:cNvSpPr txBox="1">
              <a:spLocks noChangeArrowheads="1"/>
            </p:cNvSpPr>
            <p:nvPr/>
          </p:nvSpPr>
          <p:spPr bwMode="auto">
            <a:xfrm>
              <a:off x="1766778" y="1024249"/>
              <a:ext cx="709400" cy="4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1</a:t>
              </a:r>
              <a:endParaRPr lang="en-GB" sz="1800">
                <a:latin typeface="Calibri" charset="0"/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 bwMode="auto">
          <a:xfrm>
            <a:off x="3524250" y="1808163"/>
            <a:ext cx="2752725" cy="1023937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 bwMode="auto">
          <a:xfrm>
            <a:off x="3460750" y="2959100"/>
            <a:ext cx="2816225" cy="960438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3524250" y="4111625"/>
            <a:ext cx="2752725" cy="960438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 rot="10800000" flipV="1">
            <a:off x="3524250" y="2959100"/>
            <a:ext cx="2752725" cy="960438"/>
          </a:xfrm>
          <a:prstGeom prst="straightConnector1">
            <a:avLst/>
          </a:prstGeom>
          <a:ln w="22225">
            <a:solidFill>
              <a:srgbClr val="008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 rot="10800000" flipV="1">
            <a:off x="3524250" y="4111625"/>
            <a:ext cx="2752725" cy="960438"/>
          </a:xfrm>
          <a:prstGeom prst="straightConnector1">
            <a:avLst/>
          </a:prstGeom>
          <a:ln w="22225">
            <a:solidFill>
              <a:srgbClr val="008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 bwMode="auto">
          <a:xfrm rot="10800000" flipV="1">
            <a:off x="3524250" y="5264150"/>
            <a:ext cx="2752725" cy="960438"/>
          </a:xfrm>
          <a:prstGeom prst="straightConnector1">
            <a:avLst/>
          </a:prstGeom>
          <a:ln w="22225">
            <a:solidFill>
              <a:srgbClr val="008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 bwMode="auto">
          <a:xfrm>
            <a:off x="5029200" y="2895600"/>
            <a:ext cx="1236663" cy="679450"/>
          </a:xfrm>
          <a:prstGeom prst="rect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Move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GB" b="1" baseline="-250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0</a:t>
            </a:r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b="1" baseline="-250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</a:t>
            </a:r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P</a:t>
            </a:r>
            <a:r>
              <a:rPr lang="en-GB" b="1" baseline="-250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3716338" y="2895600"/>
            <a:ext cx="1236662" cy="67945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Move?</a:t>
            </a:r>
          </a:p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2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3716338" y="4048125"/>
            <a:ext cx="1236662" cy="67945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Move?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GB" b="1" baseline="-250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2</a:t>
            </a:r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b="1" baseline="-250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</a:t>
            </a:r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P</a:t>
            </a:r>
            <a:r>
              <a:rPr lang="en-GB" b="1" baseline="-250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3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3716338" y="1679575"/>
            <a:ext cx="1236662" cy="67945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Move?</a:t>
            </a:r>
          </a:p>
          <a:p>
            <a:pPr algn="ctr"/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0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</a:t>
            </a:r>
            <a:r>
              <a:rPr lang="en-GB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P</a:t>
            </a:r>
            <a:r>
              <a:rPr lang="en-GB" b="1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5004048" y="4005064"/>
            <a:ext cx="1236663" cy="679450"/>
          </a:xfrm>
          <a:prstGeom prst="rect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FailMove</a:t>
            </a:r>
            <a:endParaRPr lang="en-GB" b="1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GB" b="1" baseline="-250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b="1" baseline="-250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</a:t>
            </a:r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Q</a:t>
            </a:r>
            <a:r>
              <a:rPr lang="en-GB" b="1" baseline="-250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029200" y="5264150"/>
            <a:ext cx="1236663" cy="679450"/>
          </a:xfrm>
          <a:prstGeom prst="rect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FailMove</a:t>
            </a:r>
            <a:endParaRPr lang="en-GB" b="1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GB" b="1" baseline="-250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b="1" baseline="-250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to</a:t>
            </a:r>
            <a:r>
              <a:rPr lang="en-GB" b="1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Q</a:t>
            </a:r>
            <a:r>
              <a:rPr lang="en-GB" b="1" baseline="-250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1</a:t>
            </a:r>
          </a:p>
        </p:txBody>
      </p:sp>
      <p:grpSp>
        <p:nvGrpSpPr>
          <p:cNvPr id="44063" name="Group 106"/>
          <p:cNvGrpSpPr>
            <a:grpSpLocks/>
          </p:cNvGrpSpPr>
          <p:nvPr/>
        </p:nvGrpSpPr>
        <p:grpSpPr bwMode="auto">
          <a:xfrm>
            <a:off x="1219200" y="2447925"/>
            <a:ext cx="2273300" cy="1087438"/>
            <a:chOff x="1285852" y="357415"/>
            <a:chExt cx="2535696" cy="1213500"/>
          </a:xfrm>
        </p:grpSpPr>
        <p:sp>
          <p:nvSpPr>
            <p:cNvPr id="108" name="Rectangle 107"/>
            <p:cNvSpPr/>
            <p:nvPr/>
          </p:nvSpPr>
          <p:spPr>
            <a:xfrm>
              <a:off x="1285852" y="357415"/>
              <a:ext cx="2356852" cy="12135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ardrop 108"/>
            <p:cNvSpPr/>
            <p:nvPr/>
          </p:nvSpPr>
          <p:spPr>
            <a:xfrm rot="2891724">
              <a:off x="2185328" y="768469"/>
              <a:ext cx="260416" cy="260299"/>
            </a:xfrm>
            <a:prstGeom prst="teardrop">
              <a:avLst>
                <a:gd name="adj" fmla="val 113333"/>
              </a:avLst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ardrop 109"/>
            <p:cNvSpPr/>
            <p:nvPr/>
          </p:nvSpPr>
          <p:spPr>
            <a:xfrm rot="2891724">
              <a:off x="1756810" y="768469"/>
              <a:ext cx="260416" cy="260299"/>
            </a:xfrm>
            <a:prstGeom prst="teardrop">
              <a:avLst>
                <a:gd name="adj" fmla="val 113333"/>
              </a:avLst>
            </a:prstGeom>
            <a:solidFill>
              <a:schemeClr val="accent1">
                <a:alpha val="51000"/>
              </a:schemeClr>
            </a:soli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104" name="TextBox 110"/>
            <p:cNvSpPr txBox="1">
              <a:spLocks noChangeArrowheads="1"/>
            </p:cNvSpPr>
            <p:nvPr/>
          </p:nvSpPr>
          <p:spPr bwMode="auto">
            <a:xfrm>
              <a:off x="2195405" y="1024249"/>
              <a:ext cx="1626143" cy="4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2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44105" name="TextBox 111"/>
            <p:cNvSpPr txBox="1">
              <a:spLocks noChangeArrowheads="1"/>
            </p:cNvSpPr>
            <p:nvPr/>
          </p:nvSpPr>
          <p:spPr bwMode="auto">
            <a:xfrm>
              <a:off x="1766777" y="1024249"/>
              <a:ext cx="1626143" cy="4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1</a:t>
              </a:r>
              <a:endParaRPr lang="en-GB" sz="1800">
                <a:latin typeface="Calibri" charset="0"/>
              </a:endParaRPr>
            </a:p>
          </p:txBody>
        </p:sp>
      </p:grpSp>
      <p:grpSp>
        <p:nvGrpSpPr>
          <p:cNvPr id="44064" name="Group 112"/>
          <p:cNvGrpSpPr>
            <a:grpSpLocks/>
          </p:cNvGrpSpPr>
          <p:nvPr/>
        </p:nvGrpSpPr>
        <p:grpSpPr bwMode="auto">
          <a:xfrm>
            <a:off x="1219200" y="3600450"/>
            <a:ext cx="2112963" cy="1087438"/>
            <a:chOff x="1285852" y="357663"/>
            <a:chExt cx="2357624" cy="1213500"/>
          </a:xfrm>
        </p:grpSpPr>
        <p:sp>
          <p:nvSpPr>
            <p:cNvPr id="121" name="Rectangle 120"/>
            <p:cNvSpPr/>
            <p:nvPr/>
          </p:nvSpPr>
          <p:spPr>
            <a:xfrm>
              <a:off x="1285852" y="357663"/>
              <a:ext cx="2357624" cy="12135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ardrop 121"/>
            <p:cNvSpPr/>
            <p:nvPr/>
          </p:nvSpPr>
          <p:spPr>
            <a:xfrm rot="2891724">
              <a:off x="2614324" y="768674"/>
              <a:ext cx="260416" cy="260384"/>
            </a:xfrm>
            <a:prstGeom prst="teardrop">
              <a:avLst>
                <a:gd name="adj" fmla="val 113333"/>
              </a:avLst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ardrop 122"/>
            <p:cNvSpPr/>
            <p:nvPr/>
          </p:nvSpPr>
          <p:spPr>
            <a:xfrm rot="2891724">
              <a:off x="2185665" y="768674"/>
              <a:ext cx="260416" cy="260384"/>
            </a:xfrm>
            <a:prstGeom prst="teardrop">
              <a:avLst>
                <a:gd name="adj" fmla="val 113333"/>
              </a:avLst>
            </a:prstGeom>
            <a:solidFill>
              <a:srgbClr val="94B6D2">
                <a:alpha val="51000"/>
              </a:srgbClr>
            </a:soli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099" name="TextBox 126"/>
            <p:cNvSpPr txBox="1">
              <a:spLocks noChangeArrowheads="1"/>
            </p:cNvSpPr>
            <p:nvPr/>
          </p:nvSpPr>
          <p:spPr bwMode="auto">
            <a:xfrm>
              <a:off x="2624033" y="1024250"/>
              <a:ext cx="702376" cy="4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3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44100" name="TextBox 127"/>
            <p:cNvSpPr txBox="1">
              <a:spLocks noChangeArrowheads="1"/>
            </p:cNvSpPr>
            <p:nvPr/>
          </p:nvSpPr>
          <p:spPr bwMode="auto">
            <a:xfrm>
              <a:off x="2195405" y="1024250"/>
              <a:ext cx="702376" cy="4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2</a:t>
              </a:r>
              <a:endParaRPr lang="en-GB" sz="1800">
                <a:latin typeface="Calibri" charset="0"/>
              </a:endParaRPr>
            </a:p>
          </p:txBody>
        </p:sp>
      </p:grpSp>
      <p:grpSp>
        <p:nvGrpSpPr>
          <p:cNvPr id="44065" name="Group 134"/>
          <p:cNvGrpSpPr>
            <a:grpSpLocks/>
          </p:cNvGrpSpPr>
          <p:nvPr/>
        </p:nvGrpSpPr>
        <p:grpSpPr bwMode="auto">
          <a:xfrm>
            <a:off x="1219200" y="4752975"/>
            <a:ext cx="2112963" cy="1087438"/>
            <a:chOff x="1285852" y="357911"/>
            <a:chExt cx="2357624" cy="1213500"/>
          </a:xfrm>
        </p:grpSpPr>
        <p:sp>
          <p:nvSpPr>
            <p:cNvPr id="137" name="Rectangle 136"/>
            <p:cNvSpPr/>
            <p:nvPr/>
          </p:nvSpPr>
          <p:spPr>
            <a:xfrm>
              <a:off x="1285852" y="357911"/>
              <a:ext cx="2357624" cy="12135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095" name="TextBox 142"/>
            <p:cNvSpPr txBox="1">
              <a:spLocks noChangeArrowheads="1"/>
            </p:cNvSpPr>
            <p:nvPr/>
          </p:nvSpPr>
          <p:spPr bwMode="auto">
            <a:xfrm>
              <a:off x="1981092" y="1024249"/>
              <a:ext cx="750155" cy="4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Q</a:t>
              </a:r>
              <a:r>
                <a:rPr lang="en-GB" sz="1800" baseline="-25000">
                  <a:latin typeface="Calibri" charset="0"/>
                </a:rPr>
                <a:t>1</a:t>
              </a:r>
              <a:endParaRPr lang="en-GB" sz="1800">
                <a:latin typeface="Calibri" charset="0"/>
              </a:endParaRPr>
            </a:p>
          </p:txBody>
        </p:sp>
      </p:grpSp>
      <p:grpSp>
        <p:nvGrpSpPr>
          <p:cNvPr id="44066" name="Group 143"/>
          <p:cNvGrpSpPr>
            <a:grpSpLocks/>
          </p:cNvGrpSpPr>
          <p:nvPr/>
        </p:nvGrpSpPr>
        <p:grpSpPr bwMode="auto">
          <a:xfrm>
            <a:off x="6469063" y="2384425"/>
            <a:ext cx="2112962" cy="1087438"/>
            <a:chOff x="1285684" y="357991"/>
            <a:chExt cx="2357622" cy="1213500"/>
          </a:xfrm>
        </p:grpSpPr>
        <p:sp>
          <p:nvSpPr>
            <p:cNvPr id="148" name="Rectangle 147"/>
            <p:cNvSpPr/>
            <p:nvPr/>
          </p:nvSpPr>
          <p:spPr>
            <a:xfrm>
              <a:off x="1285684" y="357991"/>
              <a:ext cx="2357622" cy="12135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 rot="2891724">
              <a:off x="1756837" y="769003"/>
              <a:ext cx="260416" cy="260383"/>
            </a:xfrm>
            <a:prstGeom prst="teardrop">
              <a:avLst>
                <a:gd name="adj" fmla="val 113333"/>
              </a:avLst>
            </a:prstGeom>
            <a:solidFill>
              <a:srgbClr val="008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Teardrop 152"/>
            <p:cNvSpPr/>
            <p:nvPr/>
          </p:nvSpPr>
          <p:spPr>
            <a:xfrm rot="2891724">
              <a:off x="1328179" y="769003"/>
              <a:ext cx="260416" cy="260383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  <a:alpha val="51000"/>
              </a:schemeClr>
            </a:soli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092" name="TextBox 153"/>
            <p:cNvSpPr txBox="1">
              <a:spLocks noChangeArrowheads="1"/>
            </p:cNvSpPr>
            <p:nvPr/>
          </p:nvSpPr>
          <p:spPr bwMode="auto">
            <a:xfrm>
              <a:off x="1357290" y="1024250"/>
              <a:ext cx="1058180" cy="4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0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44093" name="TextBox 157"/>
            <p:cNvSpPr txBox="1">
              <a:spLocks noChangeArrowheads="1"/>
            </p:cNvSpPr>
            <p:nvPr/>
          </p:nvSpPr>
          <p:spPr bwMode="auto">
            <a:xfrm>
              <a:off x="1766777" y="1024250"/>
              <a:ext cx="1058180" cy="4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1</a:t>
              </a:r>
              <a:endParaRPr lang="en-GB" sz="1800">
                <a:latin typeface="Calibri" charset="0"/>
              </a:endParaRPr>
            </a:p>
          </p:txBody>
        </p:sp>
      </p:grpSp>
      <p:grpSp>
        <p:nvGrpSpPr>
          <p:cNvPr id="44067" name="Group 159"/>
          <p:cNvGrpSpPr>
            <a:grpSpLocks/>
          </p:cNvGrpSpPr>
          <p:nvPr/>
        </p:nvGrpSpPr>
        <p:grpSpPr bwMode="auto">
          <a:xfrm>
            <a:off x="6469063" y="3535363"/>
            <a:ext cx="2112962" cy="1089025"/>
            <a:chOff x="1285684" y="356469"/>
            <a:chExt cx="2357622" cy="1215271"/>
          </a:xfrm>
        </p:grpSpPr>
        <p:sp>
          <p:nvSpPr>
            <p:cNvPr id="161" name="Rectangle 160"/>
            <p:cNvSpPr/>
            <p:nvPr/>
          </p:nvSpPr>
          <p:spPr>
            <a:xfrm>
              <a:off x="1285684" y="356469"/>
              <a:ext cx="2357622" cy="121527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Teardrop 161"/>
            <p:cNvSpPr/>
            <p:nvPr/>
          </p:nvSpPr>
          <p:spPr>
            <a:xfrm rot="2891724">
              <a:off x="1971168" y="767479"/>
              <a:ext cx="260415" cy="260384"/>
            </a:xfrm>
            <a:prstGeom prst="teardrop">
              <a:avLst>
                <a:gd name="adj" fmla="val 113333"/>
              </a:avLst>
            </a:prstGeom>
            <a:solidFill>
              <a:srgbClr val="008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Teardrop 162"/>
            <p:cNvSpPr/>
            <p:nvPr/>
          </p:nvSpPr>
          <p:spPr>
            <a:xfrm rot="2891724">
              <a:off x="1756838" y="767480"/>
              <a:ext cx="260415" cy="260383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  <a:alpha val="51000"/>
              </a:schemeClr>
            </a:soli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087" name="TextBox 163"/>
            <p:cNvSpPr txBox="1">
              <a:spLocks noChangeArrowheads="1"/>
            </p:cNvSpPr>
            <p:nvPr/>
          </p:nvSpPr>
          <p:spPr bwMode="auto">
            <a:xfrm>
              <a:off x="1958650" y="1024249"/>
              <a:ext cx="696261" cy="4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Q</a:t>
              </a:r>
              <a:r>
                <a:rPr lang="en-GB" sz="1800" baseline="-25000">
                  <a:latin typeface="Calibri" charset="0"/>
                </a:rPr>
                <a:t>1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44088" name="TextBox 164"/>
            <p:cNvSpPr txBox="1">
              <a:spLocks noChangeArrowheads="1"/>
            </p:cNvSpPr>
            <p:nvPr/>
          </p:nvSpPr>
          <p:spPr bwMode="auto">
            <a:xfrm>
              <a:off x="1766776" y="1024249"/>
              <a:ext cx="648525" cy="4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1</a:t>
              </a:r>
              <a:endParaRPr lang="en-GB" sz="1800">
                <a:latin typeface="Calibri" charset="0"/>
              </a:endParaRPr>
            </a:p>
          </p:txBody>
        </p:sp>
      </p:grpSp>
      <p:grpSp>
        <p:nvGrpSpPr>
          <p:cNvPr id="44068" name="Group 165"/>
          <p:cNvGrpSpPr>
            <a:grpSpLocks/>
          </p:cNvGrpSpPr>
          <p:nvPr/>
        </p:nvGrpSpPr>
        <p:grpSpPr bwMode="auto">
          <a:xfrm>
            <a:off x="6469063" y="4687888"/>
            <a:ext cx="2112962" cy="1089025"/>
            <a:chOff x="1285684" y="356716"/>
            <a:chExt cx="2357622" cy="1215271"/>
          </a:xfrm>
        </p:grpSpPr>
        <p:sp>
          <p:nvSpPr>
            <p:cNvPr id="167" name="Rectangle 166"/>
            <p:cNvSpPr/>
            <p:nvPr/>
          </p:nvSpPr>
          <p:spPr>
            <a:xfrm>
              <a:off x="1285684" y="356716"/>
              <a:ext cx="2357622" cy="121527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Teardrop 168"/>
            <p:cNvSpPr/>
            <p:nvPr/>
          </p:nvSpPr>
          <p:spPr>
            <a:xfrm rot="2891724">
              <a:off x="2185497" y="767727"/>
              <a:ext cx="260415" cy="260383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  <a:alpha val="51000"/>
              </a:schemeClr>
            </a:solidFill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082" name="TextBox 169"/>
            <p:cNvSpPr txBox="1">
              <a:spLocks noChangeArrowheads="1"/>
            </p:cNvSpPr>
            <p:nvPr/>
          </p:nvSpPr>
          <p:spPr bwMode="auto">
            <a:xfrm>
              <a:off x="2624032" y="1024250"/>
              <a:ext cx="711063" cy="4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3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44083" name="TextBox 170"/>
            <p:cNvSpPr txBox="1">
              <a:spLocks noChangeArrowheads="1"/>
            </p:cNvSpPr>
            <p:nvPr/>
          </p:nvSpPr>
          <p:spPr bwMode="auto">
            <a:xfrm>
              <a:off x="2195406" y="1024250"/>
              <a:ext cx="544528" cy="4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P</a:t>
              </a:r>
              <a:r>
                <a:rPr lang="en-GB" sz="1800" baseline="-25000">
                  <a:latin typeface="Calibri" charset="0"/>
                </a:rPr>
                <a:t>2</a:t>
              </a:r>
              <a:endParaRPr lang="en-GB" sz="1800">
                <a:latin typeface="Calibri" charset="0"/>
              </a:endParaRPr>
            </a:p>
          </p:txBody>
        </p:sp>
      </p:grpSp>
      <p:sp>
        <p:nvSpPr>
          <p:cNvPr id="77" name="Teardrop 76"/>
          <p:cNvSpPr/>
          <p:nvPr/>
        </p:nvSpPr>
        <p:spPr bwMode="auto">
          <a:xfrm rot="8291724">
            <a:off x="7221538" y="2432050"/>
            <a:ext cx="233362" cy="233363"/>
          </a:xfrm>
          <a:prstGeom prst="teardrop">
            <a:avLst>
              <a:gd name="adj" fmla="val 11333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ardrop 79"/>
          <p:cNvSpPr/>
          <p:nvPr/>
        </p:nvSpPr>
        <p:spPr bwMode="auto">
          <a:xfrm rot="8291724">
            <a:off x="7413625" y="3894138"/>
            <a:ext cx="233363" cy="233362"/>
          </a:xfrm>
          <a:prstGeom prst="teardrop">
            <a:avLst>
              <a:gd name="adj" fmla="val 11333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ardrop 80"/>
          <p:cNvSpPr/>
          <p:nvPr/>
        </p:nvSpPr>
        <p:spPr bwMode="auto">
          <a:xfrm rot="8291724">
            <a:off x="7515225" y="5534025"/>
            <a:ext cx="233363" cy="233363"/>
          </a:xfrm>
          <a:prstGeom prst="teardrop">
            <a:avLst>
              <a:gd name="adj" fmla="val 11333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ardrop 81"/>
          <p:cNvSpPr/>
          <p:nvPr/>
        </p:nvSpPr>
        <p:spPr bwMode="auto">
          <a:xfrm rot="2891724">
            <a:off x="7093744" y="5055394"/>
            <a:ext cx="233362" cy="234950"/>
          </a:xfrm>
          <a:prstGeom prst="teardrop">
            <a:avLst>
              <a:gd name="adj" fmla="val 113333"/>
            </a:avLst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ardrop 83"/>
          <p:cNvSpPr/>
          <p:nvPr/>
        </p:nvSpPr>
        <p:spPr bwMode="auto">
          <a:xfrm rot="2891724">
            <a:off x="1843087" y="5121276"/>
            <a:ext cx="233363" cy="233362"/>
          </a:xfrm>
          <a:prstGeom prst="teardrop">
            <a:avLst>
              <a:gd name="adj" fmla="val 113333"/>
            </a:avLst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ardrop 86"/>
          <p:cNvSpPr/>
          <p:nvPr/>
        </p:nvSpPr>
        <p:spPr bwMode="auto">
          <a:xfrm rot="8291724">
            <a:off x="2163763" y="5110163"/>
            <a:ext cx="233362" cy="234950"/>
          </a:xfrm>
          <a:prstGeom prst="teardrop">
            <a:avLst>
              <a:gd name="adj" fmla="val 11333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ardrop 87"/>
          <p:cNvSpPr/>
          <p:nvPr/>
        </p:nvSpPr>
        <p:spPr bwMode="auto">
          <a:xfrm rot="8291724">
            <a:off x="2163763" y="3648075"/>
            <a:ext cx="233362" cy="233363"/>
          </a:xfrm>
          <a:prstGeom prst="teardrop">
            <a:avLst>
              <a:gd name="adj" fmla="val 11333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ardrop 89"/>
          <p:cNvSpPr/>
          <p:nvPr/>
        </p:nvSpPr>
        <p:spPr bwMode="auto">
          <a:xfrm rot="8291724">
            <a:off x="2154238" y="2495550"/>
            <a:ext cx="233362" cy="233363"/>
          </a:xfrm>
          <a:prstGeom prst="teardrop">
            <a:avLst>
              <a:gd name="adj" fmla="val 11333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ardrop 90"/>
          <p:cNvSpPr/>
          <p:nvPr/>
        </p:nvSpPr>
        <p:spPr bwMode="auto">
          <a:xfrm rot="8291724">
            <a:off x="2163763" y="1333500"/>
            <a:ext cx="233362" cy="233363"/>
          </a:xfrm>
          <a:prstGeom prst="teardrop">
            <a:avLst>
              <a:gd name="adj" fmla="val 11333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ardrop 91"/>
          <p:cNvSpPr/>
          <p:nvPr/>
        </p:nvSpPr>
        <p:spPr bwMode="auto">
          <a:xfrm rot="2891724">
            <a:off x="7669213" y="5056188"/>
            <a:ext cx="233362" cy="233362"/>
          </a:xfrm>
          <a:prstGeom prst="teardrop">
            <a:avLst>
              <a:gd name="adj" fmla="val 113333"/>
            </a:avLst>
          </a:prstGeom>
          <a:solidFill>
            <a:schemeClr val="accent5">
              <a:lumMod val="40000"/>
              <a:lumOff val="60000"/>
              <a:alpha val="51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079" name="TextBox 93"/>
          <p:cNvSpPr txBox="1">
            <a:spLocks noChangeArrowheads="1"/>
          </p:cNvSpPr>
          <p:nvPr/>
        </p:nvSpPr>
        <p:spPr bwMode="auto">
          <a:xfrm>
            <a:off x="6934200" y="5334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latin typeface="Calibri" charset="0"/>
              </a:rPr>
              <a:t>Q</a:t>
            </a:r>
            <a:r>
              <a:rPr lang="en-GB" sz="1800" baseline="-25000">
                <a:latin typeface="Calibri" charset="0"/>
              </a:rPr>
              <a:t>1</a:t>
            </a:r>
            <a:endParaRPr lang="en-GB" sz="1800">
              <a:latin typeface="Calibri" charset="0"/>
            </a:endParaRPr>
          </a:p>
        </p:txBody>
      </p:sp>
      <p:cxnSp>
        <p:nvCxnSpPr>
          <p:cNvPr id="3" name="Straight Arrow Connector 2"/>
          <p:cNvCxnSpPr>
            <a:stCxn id="122" idx="2"/>
            <a:endCxn id="84" idx="5"/>
          </p:cNvCxnSpPr>
          <p:nvPr/>
        </p:nvCxnSpPr>
        <p:spPr>
          <a:xfrm flipH="1">
            <a:off x="1966272" y="4163211"/>
            <a:ext cx="473258" cy="95824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748464" cy="752128"/>
          </a:xfrm>
        </p:spPr>
        <p:txBody>
          <a:bodyPr/>
          <a:lstStyle/>
          <a:p>
            <a:r>
              <a:rPr lang="en-US" dirty="0" smtClean="0"/>
              <a:t>Server Adjusts Position – Client Reacts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3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84"/>
          <p:cNvGrpSpPr>
            <a:grpSpLocks/>
          </p:cNvGrpSpPr>
          <p:nvPr/>
        </p:nvGrpSpPr>
        <p:grpSpPr bwMode="auto">
          <a:xfrm>
            <a:off x="762000" y="3427413"/>
            <a:ext cx="2357438" cy="1214437"/>
            <a:chOff x="714348" y="3000372"/>
            <a:chExt cx="2357454" cy="1214446"/>
          </a:xfrm>
        </p:grpSpPr>
        <p:grpSp>
          <p:nvGrpSpPr>
            <p:cNvPr id="46118" name="Group 112"/>
            <p:cNvGrpSpPr>
              <a:grpSpLocks/>
            </p:cNvGrpSpPr>
            <p:nvPr/>
          </p:nvGrpSpPr>
          <p:grpSpPr bwMode="auto">
            <a:xfrm>
              <a:off x="714348" y="3000372"/>
              <a:ext cx="2357454" cy="1214446"/>
              <a:chOff x="1285852" y="357166"/>
              <a:chExt cx="2357454" cy="1214446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1285852" y="357166"/>
                <a:ext cx="2357454" cy="1214446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Teardrop 121"/>
              <p:cNvSpPr/>
              <p:nvPr/>
            </p:nvSpPr>
            <p:spPr>
              <a:xfrm rot="2891724">
                <a:off x="2614599" y="768331"/>
                <a:ext cx="260352" cy="260352"/>
              </a:xfrm>
              <a:prstGeom prst="teardrop">
                <a:avLst>
                  <a:gd name="adj" fmla="val 113333"/>
                </a:avLst>
              </a:prstGeom>
              <a:solidFill>
                <a:srgbClr val="008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Teardrop 122"/>
              <p:cNvSpPr/>
              <p:nvPr/>
            </p:nvSpPr>
            <p:spPr>
              <a:xfrm rot="2891724">
                <a:off x="2054207" y="768331"/>
                <a:ext cx="260352" cy="260352"/>
              </a:xfrm>
              <a:prstGeom prst="teardrop">
                <a:avLst>
                  <a:gd name="adj" fmla="val 113333"/>
                </a:avLst>
              </a:prstGeom>
              <a:solidFill>
                <a:srgbClr val="FF0000">
                  <a:alpha val="51000"/>
                </a:srgbClr>
              </a:solidFill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8" name="Teardrop 87"/>
            <p:cNvSpPr/>
            <p:nvPr/>
          </p:nvSpPr>
          <p:spPr>
            <a:xfrm rot="8291724">
              <a:off x="1768455" y="3054347"/>
              <a:ext cx="260352" cy="260352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083" name="Group 117"/>
          <p:cNvGrpSpPr>
            <a:grpSpLocks/>
          </p:cNvGrpSpPr>
          <p:nvPr/>
        </p:nvGrpSpPr>
        <p:grpSpPr bwMode="auto">
          <a:xfrm>
            <a:off x="3476625" y="2070100"/>
            <a:ext cx="2357438" cy="1214438"/>
            <a:chOff x="714348" y="4286256"/>
            <a:chExt cx="2357454" cy="1214446"/>
          </a:xfrm>
        </p:grpSpPr>
        <p:sp>
          <p:nvSpPr>
            <p:cNvPr id="125" name="Rectangle 124"/>
            <p:cNvSpPr/>
            <p:nvPr/>
          </p:nvSpPr>
          <p:spPr>
            <a:xfrm>
              <a:off x="714348" y="4286256"/>
              <a:ext cx="2357454" cy="121444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ardrop 119"/>
            <p:cNvSpPr/>
            <p:nvPr/>
          </p:nvSpPr>
          <p:spPr>
            <a:xfrm rot="2891724">
              <a:off x="1411266" y="4697422"/>
              <a:ext cx="260352" cy="260352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Teardrop 123"/>
            <p:cNvSpPr/>
            <p:nvPr/>
          </p:nvSpPr>
          <p:spPr>
            <a:xfrm rot="8291724">
              <a:off x="1768455" y="4686309"/>
              <a:ext cx="260352" cy="260352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084" name="Group 128"/>
          <p:cNvGrpSpPr>
            <a:grpSpLocks/>
          </p:cNvGrpSpPr>
          <p:nvPr/>
        </p:nvGrpSpPr>
        <p:grpSpPr bwMode="auto">
          <a:xfrm>
            <a:off x="6191250" y="2070100"/>
            <a:ext cx="2357438" cy="1214438"/>
            <a:chOff x="714348" y="4286256"/>
            <a:chExt cx="2357454" cy="1214446"/>
          </a:xfrm>
        </p:grpSpPr>
        <p:sp>
          <p:nvSpPr>
            <p:cNvPr id="133" name="Rectangle 132"/>
            <p:cNvSpPr/>
            <p:nvPr/>
          </p:nvSpPr>
          <p:spPr>
            <a:xfrm>
              <a:off x="714348" y="4286256"/>
              <a:ext cx="2357454" cy="121444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Teardrop 130"/>
            <p:cNvSpPr/>
            <p:nvPr/>
          </p:nvSpPr>
          <p:spPr>
            <a:xfrm rot="2891724">
              <a:off x="1411266" y="4697422"/>
              <a:ext cx="260352" cy="260352"/>
            </a:xfrm>
            <a:prstGeom prst="teardrop">
              <a:avLst>
                <a:gd name="adj" fmla="val 113333"/>
              </a:avLst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Teardrop 131"/>
            <p:cNvSpPr/>
            <p:nvPr/>
          </p:nvSpPr>
          <p:spPr>
            <a:xfrm rot="8291724">
              <a:off x="1768455" y="4972061"/>
              <a:ext cx="260352" cy="260352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085" name="Group 156"/>
          <p:cNvGrpSpPr>
            <a:grpSpLocks/>
          </p:cNvGrpSpPr>
          <p:nvPr/>
        </p:nvGrpSpPr>
        <p:grpSpPr bwMode="auto">
          <a:xfrm>
            <a:off x="3476625" y="3427413"/>
            <a:ext cx="2357438" cy="1214437"/>
            <a:chOff x="714348" y="4286256"/>
            <a:chExt cx="2357454" cy="1214446"/>
          </a:xfrm>
        </p:grpSpPr>
        <p:sp>
          <p:nvSpPr>
            <p:cNvPr id="159" name="Rectangle 158"/>
            <p:cNvSpPr/>
            <p:nvPr/>
          </p:nvSpPr>
          <p:spPr>
            <a:xfrm>
              <a:off x="714348" y="4286256"/>
              <a:ext cx="2357454" cy="121444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Teardrop 159"/>
            <p:cNvSpPr/>
            <p:nvPr/>
          </p:nvSpPr>
          <p:spPr>
            <a:xfrm rot="8291724">
              <a:off x="1768455" y="4686309"/>
              <a:ext cx="260352" cy="260352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086" name="Group 165"/>
          <p:cNvGrpSpPr>
            <a:grpSpLocks/>
          </p:cNvGrpSpPr>
          <p:nvPr/>
        </p:nvGrpSpPr>
        <p:grpSpPr bwMode="auto">
          <a:xfrm>
            <a:off x="6191250" y="3427413"/>
            <a:ext cx="2357438" cy="1214437"/>
            <a:chOff x="714348" y="4286256"/>
            <a:chExt cx="2357454" cy="1214446"/>
          </a:xfrm>
        </p:grpSpPr>
        <p:sp>
          <p:nvSpPr>
            <p:cNvPr id="168" name="Rectangle 167"/>
            <p:cNvSpPr/>
            <p:nvPr/>
          </p:nvSpPr>
          <p:spPr>
            <a:xfrm>
              <a:off x="714348" y="4286256"/>
              <a:ext cx="2357454" cy="121444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Teardrop 171"/>
            <p:cNvSpPr/>
            <p:nvPr/>
          </p:nvSpPr>
          <p:spPr>
            <a:xfrm rot="8291724">
              <a:off x="1768455" y="4972061"/>
              <a:ext cx="260352" cy="260352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3" name="Teardrop 172"/>
          <p:cNvSpPr/>
          <p:nvPr/>
        </p:nvSpPr>
        <p:spPr>
          <a:xfrm rot="2891724">
            <a:off x="4519613" y="3541713"/>
            <a:ext cx="260350" cy="260350"/>
          </a:xfrm>
          <a:prstGeom prst="teardrop">
            <a:avLst>
              <a:gd name="adj" fmla="val 113333"/>
            </a:avLst>
          </a:prstGeom>
          <a:solidFill>
            <a:srgbClr val="00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ardrop 173"/>
          <p:cNvSpPr/>
          <p:nvPr/>
        </p:nvSpPr>
        <p:spPr>
          <a:xfrm rot="2891724">
            <a:off x="7234238" y="3552825"/>
            <a:ext cx="260350" cy="260350"/>
          </a:xfrm>
          <a:prstGeom prst="teardrop">
            <a:avLst>
              <a:gd name="adj" fmla="val 113333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Teardrop 174"/>
          <p:cNvSpPr/>
          <p:nvPr/>
        </p:nvSpPr>
        <p:spPr>
          <a:xfrm rot="2891724">
            <a:off x="7662863" y="3827463"/>
            <a:ext cx="260350" cy="260350"/>
          </a:xfrm>
          <a:prstGeom prst="teardrop">
            <a:avLst>
              <a:gd name="adj" fmla="val 113333"/>
            </a:avLst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Teardrop 175"/>
          <p:cNvSpPr/>
          <p:nvPr/>
        </p:nvSpPr>
        <p:spPr>
          <a:xfrm rot="2891724">
            <a:off x="4162425" y="3827463"/>
            <a:ext cx="260350" cy="260350"/>
          </a:xfrm>
          <a:prstGeom prst="teardrop">
            <a:avLst>
              <a:gd name="adj" fmla="val 113333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091" name="Group 176"/>
          <p:cNvGrpSpPr>
            <a:grpSpLocks/>
          </p:cNvGrpSpPr>
          <p:nvPr/>
        </p:nvGrpSpPr>
        <p:grpSpPr bwMode="auto">
          <a:xfrm>
            <a:off x="3476625" y="4784725"/>
            <a:ext cx="2357438" cy="1214438"/>
            <a:chOff x="714348" y="4286256"/>
            <a:chExt cx="2357454" cy="1214446"/>
          </a:xfrm>
        </p:grpSpPr>
        <p:sp>
          <p:nvSpPr>
            <p:cNvPr id="178" name="Rectangle 177"/>
            <p:cNvSpPr/>
            <p:nvPr/>
          </p:nvSpPr>
          <p:spPr>
            <a:xfrm>
              <a:off x="714348" y="4286256"/>
              <a:ext cx="2357454" cy="121444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Teardrop 178"/>
            <p:cNvSpPr/>
            <p:nvPr/>
          </p:nvSpPr>
          <p:spPr>
            <a:xfrm rot="8291724">
              <a:off x="1768455" y="4686309"/>
              <a:ext cx="260352" cy="260352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092" name="Group 179"/>
          <p:cNvGrpSpPr>
            <a:grpSpLocks/>
          </p:cNvGrpSpPr>
          <p:nvPr/>
        </p:nvGrpSpPr>
        <p:grpSpPr bwMode="auto">
          <a:xfrm>
            <a:off x="6191250" y="4784725"/>
            <a:ext cx="2357438" cy="1214438"/>
            <a:chOff x="714348" y="4286256"/>
            <a:chExt cx="2357454" cy="1214446"/>
          </a:xfrm>
        </p:grpSpPr>
        <p:sp>
          <p:nvSpPr>
            <p:cNvPr id="181" name="Rectangle 180"/>
            <p:cNvSpPr/>
            <p:nvPr/>
          </p:nvSpPr>
          <p:spPr>
            <a:xfrm>
              <a:off x="714348" y="4286256"/>
              <a:ext cx="2357454" cy="121444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Teardrop 181"/>
            <p:cNvSpPr/>
            <p:nvPr/>
          </p:nvSpPr>
          <p:spPr>
            <a:xfrm rot="8291724">
              <a:off x="1768455" y="4972061"/>
              <a:ext cx="260352" cy="260352"/>
            </a:xfrm>
            <a:prstGeom prst="teardrop">
              <a:avLst>
                <a:gd name="adj" fmla="val 11333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3" name="Teardrop 182"/>
          <p:cNvSpPr/>
          <p:nvPr/>
        </p:nvSpPr>
        <p:spPr>
          <a:xfrm rot="2891724">
            <a:off x="4887913" y="5184775"/>
            <a:ext cx="260350" cy="260350"/>
          </a:xfrm>
          <a:prstGeom prst="teardrop">
            <a:avLst>
              <a:gd name="adj" fmla="val 113333"/>
            </a:avLst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Teardrop 183"/>
          <p:cNvSpPr/>
          <p:nvPr/>
        </p:nvSpPr>
        <p:spPr>
          <a:xfrm rot="2891724">
            <a:off x="7519988" y="5184775"/>
            <a:ext cx="260350" cy="260350"/>
          </a:xfrm>
          <a:prstGeom prst="teardrop">
            <a:avLst>
              <a:gd name="adj" fmla="val 113333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Teardrop 184"/>
          <p:cNvSpPr/>
          <p:nvPr/>
        </p:nvSpPr>
        <p:spPr>
          <a:xfrm rot="2891724">
            <a:off x="7948613" y="5184775"/>
            <a:ext cx="260350" cy="260350"/>
          </a:xfrm>
          <a:prstGeom prst="teardrop">
            <a:avLst>
              <a:gd name="adj" fmla="val 11333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eardrop 185"/>
          <p:cNvSpPr/>
          <p:nvPr/>
        </p:nvSpPr>
        <p:spPr>
          <a:xfrm rot="2891724">
            <a:off x="4162425" y="5184775"/>
            <a:ext cx="260350" cy="260350"/>
          </a:xfrm>
          <a:prstGeom prst="teardrop">
            <a:avLst>
              <a:gd name="adj" fmla="val 113333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 rot="10800000" flipV="1">
            <a:off x="762000" y="6356350"/>
            <a:ext cx="77866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7298531" y="6368257"/>
            <a:ext cx="214313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1797844" y="6344444"/>
            <a:ext cx="214312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4512469" y="6369844"/>
            <a:ext cx="214312" cy="0"/>
          </a:xfrm>
          <a:prstGeom prst="line">
            <a:avLst/>
          </a:prstGeom>
          <a:ln w="222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3119438" y="2678113"/>
            <a:ext cx="357187" cy="1357312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3119438" y="4035425"/>
            <a:ext cx="357187" cy="1588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3119438" y="4035425"/>
            <a:ext cx="357187" cy="1357313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3347864" cy="252028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Three approaches to client behavior when correction is called for: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 Stop and wait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 Move around and continue</a:t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 Walk right thru and continu</a:t>
            </a:r>
            <a:r>
              <a:rPr lang="en-US" sz="2000" dirty="0" smtClean="0"/>
              <a:t>e</a:t>
            </a:r>
            <a:endParaRPr lang="en-US" sz="2000" dirty="0"/>
          </a:p>
        </p:txBody>
      </p:sp>
      <p:sp>
        <p:nvSpPr>
          <p:cNvPr id="45" name="Rectangle 1"/>
          <p:cNvSpPr txBox="1">
            <a:spLocks noChangeArrowheads="1"/>
          </p:cNvSpPr>
          <p:nvPr/>
        </p:nvSpPr>
        <p:spPr bwMode="auto">
          <a:xfrm>
            <a:off x="381000" y="0"/>
            <a:ext cx="8229600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ＭＳ Ｐゴシック" pitchFamily="-109" charset="-128"/>
                <a:cs typeface="ＭＳ Ｐゴシック" pitchFamily="-109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-109" charset="-18"/>
                <a:ea typeface="ＭＳ Ｐゴシック" pitchFamily="-109" charset="-128"/>
                <a:cs typeface="ＭＳ Ｐゴシック" pitchFamily="-109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-109" charset="-18"/>
                <a:ea typeface="ＭＳ Ｐゴシック" pitchFamily="-109" charset="-128"/>
                <a:cs typeface="ＭＳ Ｐゴシック" pitchFamily="-109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-109" charset="-18"/>
                <a:ea typeface="ＭＳ Ｐゴシック" pitchFamily="-109" charset="-128"/>
                <a:cs typeface="ＭＳ Ｐゴシック" pitchFamily="-109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-109" charset="-18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-109" charset="-18"/>
                <a:ea typeface="ＭＳ Ｐゴシック" pitchFamily="-109" charset="-128"/>
                <a:cs typeface="ＭＳ Ｐゴシック" pitchFamily="-109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-109" charset="-18"/>
                <a:ea typeface="ＭＳ Ｐゴシック" pitchFamily="-109" charset="-128"/>
                <a:cs typeface="ＭＳ Ｐゴシック" pitchFamily="-109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-109" charset="-18"/>
                <a:ea typeface="ＭＳ Ｐゴシック" pitchFamily="-109" charset="-128"/>
                <a:cs typeface="ＭＳ Ｐゴシック" pitchFamily="-109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-109" charset="-18"/>
                <a:ea typeface="ＭＳ Ｐゴシック" pitchFamily="-109" charset="-128"/>
                <a:cs typeface="ＭＳ Ｐゴシック" pitchFamily="-109" charset="-128"/>
              </a:defRPr>
            </a:lvl9pPr>
          </a:lstStyle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 smtClean="0">
                <a:solidFill>
                  <a:srgbClr val="94B6D2"/>
                </a:solidFill>
                <a:latin typeface="Arial" charset="0"/>
                <a:cs typeface="Arial" charset="0"/>
              </a:rPr>
              <a:t>Client Behavior for Corrections</a:t>
            </a:r>
            <a:endParaRPr lang="en-US" sz="4000" dirty="0">
              <a:solidFill>
                <a:srgbClr val="94B6D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3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-76200"/>
            <a:ext cx="8229600" cy="132873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 smtClean="0">
                <a:solidFill>
                  <a:srgbClr val="94B6D2"/>
                </a:solidFill>
                <a:latin typeface="Arial" charset="0"/>
                <a:cs typeface="Arial" charset="0"/>
              </a:rPr>
              <a:t>Prediction Algorithm - Summary</a:t>
            </a:r>
            <a:endParaRPr lang="en-US" sz="4000" dirty="0">
              <a:solidFill>
                <a:srgbClr val="94B6D2"/>
              </a:solidFill>
              <a:latin typeface="Arial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marL="457200" indent="-3794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Sample user input</a:t>
            </a:r>
          </a:p>
          <a:p>
            <a:pPr marL="457200" indent="-3794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Pack up data and send to server</a:t>
            </a:r>
          </a:p>
          <a:p>
            <a:pPr marL="457200" indent="-3794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Determine visible objects and game state</a:t>
            </a:r>
          </a:p>
          <a:p>
            <a:pPr marL="457200" indent="-3794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Render </a:t>
            </a:r>
            <a:r>
              <a:rPr lang="en-US" sz="2600" dirty="0" smtClean="0">
                <a:latin typeface="Arial" charset="0"/>
                <a:cs typeface="Arial" charset="0"/>
              </a:rPr>
              <a:t>scene based on local actions</a:t>
            </a:r>
            <a:endParaRPr lang="en-US" sz="2600" dirty="0">
              <a:latin typeface="Arial" charset="0"/>
              <a:cs typeface="Arial" charset="0"/>
            </a:endParaRPr>
          </a:p>
          <a:p>
            <a:pPr marL="457200" indent="-3794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Receive updates from server and </a:t>
            </a:r>
            <a:r>
              <a:rPr lang="en-US" sz="2600" dirty="0" smtClean="0">
                <a:latin typeface="Arial" charset="0"/>
                <a:cs typeface="Arial" charset="0"/>
              </a:rPr>
              <a:t>unpack</a:t>
            </a:r>
            <a:endParaRPr lang="en-US" sz="2600" dirty="0">
              <a:latin typeface="Arial" charset="0"/>
              <a:cs typeface="Arial" charset="0"/>
            </a:endParaRPr>
          </a:p>
          <a:p>
            <a:pPr marL="457200" indent="-3794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latin typeface="Arial" charset="0"/>
                <a:cs typeface="Arial" charset="0"/>
              </a:rPr>
              <a:t>Correct for any discrepancies (new state space reflecting other player actions and system changes)</a:t>
            </a:r>
            <a:endParaRPr lang="en-US" sz="2600" dirty="0">
              <a:latin typeface="Arial" charset="0"/>
              <a:cs typeface="Arial" charset="0"/>
            </a:endParaRPr>
          </a:p>
          <a:p>
            <a:pPr marL="457200" indent="-3794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latin typeface="Arial" charset="0"/>
                <a:cs typeface="Arial" charset="0"/>
              </a:rPr>
              <a:t>Repeat</a:t>
            </a:r>
            <a:endParaRPr lang="en-US" sz="2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322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43" y="152400"/>
            <a:ext cx="8228012" cy="1141413"/>
          </a:xfrm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sz="4000" dirty="0" smtClean="0">
                <a:solidFill>
                  <a:srgbClr val="94B6D2"/>
                </a:solidFill>
                <a:ea typeface="+mj-ea"/>
              </a:rPr>
              <a:t>Impact of Player Prediction:</a:t>
            </a:r>
            <a:endParaRPr lang="en-US" sz="4000" dirty="0">
              <a:solidFill>
                <a:srgbClr val="94B6D2"/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latin typeface="+mj-lt"/>
                <a:ea typeface="+mn-ea"/>
              </a:rPr>
              <a:t>Responsiveness and consistency tradeoff – more responsive less consistent/accurate</a:t>
            </a:r>
            <a:endParaRPr lang="en-US" sz="2400" dirty="0">
              <a:latin typeface="+mj-lt"/>
              <a:ea typeface="+mn-ea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76600"/>
            <a:ext cx="66294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81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>
                <a:latin typeface="Tw Cen MT" charset="0"/>
                <a:ea typeface="ＭＳ Ｐゴシック" charset="0"/>
                <a:cs typeface="ＭＳ Ｐゴシック" charset="0"/>
              </a:rPr>
              <a:t>Opponent Prediction - EXTRAPOLATION </a:t>
            </a:r>
            <a:r>
              <a:rPr lang="en-US" cap="none" dirty="0">
                <a:latin typeface="Tw Cen MT" charset="0"/>
                <a:ea typeface="ＭＳ Ｐゴシック" charset="0"/>
                <a:cs typeface="ＭＳ Ｐゴシック" charset="0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37025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0649"/>
            <a:ext cx="8229600" cy="72008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600" dirty="0" smtClean="0">
                <a:solidFill>
                  <a:srgbClr val="4C4C4C"/>
                </a:solidFill>
                <a:latin typeface="Arial" charset="0"/>
                <a:cs typeface="Arial" charset="0"/>
              </a:rPr>
              <a:t>O</a:t>
            </a:r>
            <a:r>
              <a:rPr lang="en-US" sz="3200" dirty="0" smtClean="0">
                <a:solidFill>
                  <a:srgbClr val="355D7E"/>
                </a:solidFill>
                <a:latin typeface="Arial" charset="0"/>
                <a:cs typeface="Arial" charset="0"/>
              </a:rPr>
              <a:t>pponent Prediction – Dead Reckoning</a:t>
            </a:r>
            <a:endParaRPr lang="en-US" sz="3200" dirty="0">
              <a:solidFill>
                <a:srgbClr val="355D7E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08525"/>
          </a:xfrm>
        </p:spPr>
        <p:txBody>
          <a:bodyPr>
            <a:normAutofit fontScale="92500"/>
          </a:bodyPr>
          <a:lstStyle/>
          <a:p>
            <a:pPr marL="457200" indent="-417513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In this technique the location and movement of an </a:t>
            </a:r>
            <a:r>
              <a:rPr lang="en-US" sz="2600" dirty="0">
                <a:solidFill>
                  <a:srgbClr val="FF0000"/>
                </a:solidFill>
                <a:latin typeface="Arial" charset="0"/>
                <a:cs typeface="Arial" charset="0"/>
              </a:rPr>
              <a:t>opponent's</a:t>
            </a:r>
            <a:r>
              <a:rPr lang="en-US" sz="2600" dirty="0">
                <a:latin typeface="Arial" charset="0"/>
                <a:cs typeface="Arial" charset="0"/>
              </a:rPr>
              <a:t> unit is </a:t>
            </a:r>
            <a:r>
              <a:rPr lang="en-US" sz="2600" dirty="0">
                <a:solidFill>
                  <a:srgbClr val="FF0000"/>
                </a:solidFill>
                <a:latin typeface="Arial" charset="0"/>
                <a:cs typeface="Arial" charset="0"/>
              </a:rPr>
              <a:t>predicted</a:t>
            </a:r>
            <a:r>
              <a:rPr lang="en-US" sz="2600" dirty="0">
                <a:latin typeface="Arial" charset="0"/>
                <a:cs typeface="Arial" charset="0"/>
              </a:rPr>
              <a:t> by the client </a:t>
            </a:r>
          </a:p>
          <a:p>
            <a:pPr marL="457200" indent="-417513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It starts on the basis of </a:t>
            </a:r>
            <a:r>
              <a:rPr lang="en-US" sz="2600" dirty="0" smtClean="0">
                <a:latin typeface="Arial" charset="0"/>
                <a:cs typeface="Arial" charset="0"/>
              </a:rPr>
              <a:t>the opponent’s </a:t>
            </a:r>
            <a:r>
              <a:rPr lang="en-US" sz="2600" dirty="0">
                <a:latin typeface="Arial" charset="0"/>
                <a:cs typeface="Arial" charset="0"/>
              </a:rPr>
              <a:t>unit's last known </a:t>
            </a:r>
            <a:r>
              <a:rPr lang="en-US" sz="2600" dirty="0" smtClean="0">
                <a:latin typeface="Arial" charset="0"/>
                <a:cs typeface="Arial" charset="0"/>
              </a:rPr>
              <a:t>position:</a:t>
            </a:r>
          </a:p>
          <a:p>
            <a:pPr marL="752475" lvl="1" indent="-417513"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Arial" charset="0"/>
                <a:cs typeface="Arial" charset="0"/>
              </a:rPr>
              <a:t>Client computes </a:t>
            </a:r>
            <a:r>
              <a:rPr lang="en-US" sz="2400" dirty="0">
                <a:latin typeface="Arial" charset="0"/>
                <a:cs typeface="Arial" charset="0"/>
              </a:rPr>
              <a:t>the current predicted position based on the unit's </a:t>
            </a:r>
            <a:r>
              <a:rPr lang="en-US" sz="2400" dirty="0" smtClean="0">
                <a:latin typeface="Arial" charset="0"/>
                <a:cs typeface="Arial" charset="0"/>
              </a:rPr>
              <a:t>speed, acceleration </a:t>
            </a:r>
            <a:r>
              <a:rPr lang="en-US" sz="2400" dirty="0">
                <a:latin typeface="Arial" charset="0"/>
                <a:cs typeface="Arial" charset="0"/>
              </a:rPr>
              <a:t>and </a:t>
            </a:r>
            <a:r>
              <a:rPr lang="en-US" sz="2400" dirty="0" smtClean="0">
                <a:latin typeface="Arial" charset="0"/>
                <a:cs typeface="Arial" charset="0"/>
              </a:rPr>
              <a:t>direction of movement. </a:t>
            </a:r>
          </a:p>
          <a:p>
            <a:pPr marL="752475" lvl="1" indent="-417513"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Arial" charset="0"/>
                <a:cs typeface="Arial" charset="0"/>
              </a:rPr>
              <a:t>This information is provided by the opponent - updates.</a:t>
            </a:r>
            <a:endParaRPr lang="en-US" sz="2400" dirty="0">
              <a:latin typeface="Arial" charset="0"/>
              <a:cs typeface="Arial" charset="0"/>
            </a:endParaRPr>
          </a:p>
          <a:p>
            <a:pPr marL="457200" indent="-4175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The predicted </a:t>
            </a:r>
            <a:r>
              <a:rPr lang="en-US" sz="2600" dirty="0" smtClean="0">
                <a:latin typeface="Arial" charset="0"/>
                <a:cs typeface="Arial" charset="0"/>
              </a:rPr>
              <a:t>positions </a:t>
            </a:r>
            <a:r>
              <a:rPr lang="en-US" sz="2600" dirty="0">
                <a:latin typeface="Arial" charset="0"/>
                <a:cs typeface="Arial" charset="0"/>
              </a:rPr>
              <a:t>of the opponent's unit </a:t>
            </a:r>
            <a:r>
              <a:rPr lang="en-US" sz="2600" dirty="0" smtClean="0">
                <a:latin typeface="Arial" charset="0"/>
                <a:cs typeface="Arial" charset="0"/>
              </a:rPr>
              <a:t>are </a:t>
            </a:r>
            <a:r>
              <a:rPr lang="en-US" sz="2600" dirty="0">
                <a:latin typeface="Arial" charset="0"/>
                <a:cs typeface="Arial" charset="0"/>
              </a:rPr>
              <a:t>used until the </a:t>
            </a:r>
            <a:r>
              <a:rPr lang="en-US" sz="2600" dirty="0">
                <a:solidFill>
                  <a:srgbClr val="355D7E"/>
                </a:solidFill>
                <a:latin typeface="Arial" charset="0"/>
                <a:cs typeface="Arial" charset="0"/>
              </a:rPr>
              <a:t>opponent sends an update </a:t>
            </a:r>
            <a:r>
              <a:rPr lang="en-US" sz="2600" dirty="0">
                <a:latin typeface="Arial" charset="0"/>
                <a:cs typeface="Arial" charset="0"/>
              </a:rPr>
              <a:t>for the new </a:t>
            </a:r>
            <a:r>
              <a:rPr lang="en-US" sz="2600" dirty="0" smtClean="0">
                <a:latin typeface="Arial" charset="0"/>
                <a:cs typeface="Arial" charset="0"/>
              </a:rPr>
              <a:t>position. because the </a:t>
            </a:r>
            <a:r>
              <a:rPr lang="en-US" sz="2600" dirty="0" smtClean="0">
                <a:solidFill>
                  <a:srgbClr val="355D7E"/>
                </a:solidFill>
                <a:latin typeface="Arial" charset="0"/>
                <a:cs typeface="Arial" charset="0"/>
              </a:rPr>
              <a:t>current predicted position </a:t>
            </a:r>
            <a:r>
              <a:rPr lang="en-US" sz="2600" dirty="0" smtClean="0">
                <a:latin typeface="Arial" charset="0"/>
                <a:cs typeface="Arial" charset="0"/>
              </a:rPr>
              <a:t>falls outside of an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acceptable position range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threshold</a:t>
            </a:r>
            <a:r>
              <a:rPr lang="en-US" sz="2600" dirty="0" smtClean="0">
                <a:latin typeface="Arial" charset="0"/>
                <a:cs typeface="Arial" charset="0"/>
              </a:rPr>
              <a:t> - </a:t>
            </a:r>
            <a:r>
              <a:rPr lang="en-US" sz="2600" dirty="0" smtClean="0">
                <a:solidFill>
                  <a:srgbClr val="660066"/>
                </a:solidFill>
                <a:latin typeface="Arial" charset="0"/>
                <a:cs typeface="Arial" charset="0"/>
              </a:rPr>
              <a:t>ERROR</a:t>
            </a:r>
            <a:r>
              <a:rPr lang="en-US" sz="2600" dirty="0" smtClean="0">
                <a:latin typeface="Arial" charset="0"/>
                <a:cs typeface="Arial" charset="0"/>
              </a:rPr>
              <a:t>.</a:t>
            </a:r>
            <a:endParaRPr lang="en-US" sz="2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5454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1056531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Updates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137150"/>
          </a:xfrm>
        </p:spPr>
        <p:txBody>
          <a:bodyPr/>
          <a:lstStyle/>
          <a:p>
            <a:pPr marL="457200" indent="-3794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>
                <a:latin typeface="Arial" charset="0"/>
                <a:cs typeface="Arial" charset="0"/>
              </a:rPr>
              <a:t>The update is sent when the unit owner determines that the other players are not able to accurately predict the position within the </a:t>
            </a:r>
            <a:r>
              <a:rPr lang="en-US" sz="2600" dirty="0">
                <a:solidFill>
                  <a:srgbClr val="FF0000"/>
                </a:solidFill>
                <a:latin typeface="Arial" charset="0"/>
                <a:cs typeface="Arial" charset="0"/>
              </a:rPr>
              <a:t>predetermined threshold</a:t>
            </a:r>
          </a:p>
          <a:p>
            <a:pPr marL="457200" indent="-3794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Predetermined 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  <a:cs typeface="Arial" charset="0"/>
              </a:rPr>
              <a:t>threshold</a:t>
            </a:r>
            <a:r>
              <a:rPr lang="en-US" sz="26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600" dirty="0">
                <a:latin typeface="Arial" charset="0"/>
                <a:cs typeface="Arial" charset="0"/>
              </a:rPr>
              <a:t>refers to the acceptable range </a:t>
            </a:r>
            <a:r>
              <a:rPr lang="en-US" sz="2600" dirty="0" smtClean="0">
                <a:latin typeface="Arial" charset="0"/>
                <a:cs typeface="Arial" charset="0"/>
              </a:rPr>
              <a:t>around </a:t>
            </a:r>
            <a:r>
              <a:rPr lang="en-US" sz="2600" dirty="0">
                <a:latin typeface="Arial" charset="0"/>
                <a:cs typeface="Arial" charset="0"/>
              </a:rPr>
              <a:t>the </a:t>
            </a:r>
            <a:r>
              <a:rPr lang="en-US" sz="2600" dirty="0" smtClean="0">
                <a:solidFill>
                  <a:srgbClr val="FF9E40"/>
                </a:solidFill>
                <a:latin typeface="Arial" charset="0"/>
                <a:cs typeface="Arial" charset="0"/>
              </a:rPr>
              <a:t>actual </a:t>
            </a:r>
            <a:r>
              <a:rPr lang="en-US" sz="2600" dirty="0" smtClean="0">
                <a:latin typeface="Arial" charset="0"/>
                <a:cs typeface="Arial" charset="0"/>
              </a:rPr>
              <a:t>position </a:t>
            </a:r>
            <a:r>
              <a:rPr lang="en-US" sz="2600" dirty="0">
                <a:latin typeface="Arial" charset="0"/>
                <a:cs typeface="Arial" charset="0"/>
              </a:rPr>
              <a:t>of the opponent, where the </a:t>
            </a:r>
            <a:r>
              <a:rPr lang="en-US" sz="2600" dirty="0" smtClean="0">
                <a:solidFill>
                  <a:srgbClr val="FF9E40"/>
                </a:solidFill>
                <a:latin typeface="Arial" charset="0"/>
                <a:cs typeface="Arial" charset="0"/>
              </a:rPr>
              <a:t>predicted</a:t>
            </a:r>
            <a:r>
              <a:rPr lang="en-US" sz="2600" dirty="0" smtClean="0">
                <a:latin typeface="Arial" charset="0"/>
                <a:cs typeface="Arial" charset="0"/>
              </a:rPr>
              <a:t> opponent's </a:t>
            </a:r>
            <a:r>
              <a:rPr lang="en-US" sz="2600" dirty="0">
                <a:latin typeface="Arial" charset="0"/>
                <a:cs typeface="Arial" charset="0"/>
              </a:rPr>
              <a:t>unit can be </a:t>
            </a:r>
            <a:r>
              <a:rPr lang="en-US" sz="2600" dirty="0" smtClean="0">
                <a:latin typeface="Arial" charset="0"/>
                <a:cs typeface="Arial" charset="0"/>
              </a:rPr>
              <a:t>placed and considered to be a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correct</a:t>
            </a:r>
            <a:r>
              <a:rPr lang="en-US" sz="2600" dirty="0" smtClean="0">
                <a:latin typeface="Arial" charset="0"/>
                <a:cs typeface="Arial" charset="0"/>
              </a:rPr>
              <a:t> position. Often depends on size of object…… and objective of play.</a:t>
            </a:r>
            <a:endParaRPr lang="en-US" sz="2600" dirty="0">
              <a:latin typeface="Arial" charset="0"/>
              <a:cs typeface="Arial" charset="0"/>
            </a:endParaRPr>
          </a:p>
          <a:p>
            <a:pPr marL="457200" indent="-379413" eaLnBrk="1" hangingPunct="1">
              <a:lnSpc>
                <a:spcPct val="115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8899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1"/>
            <a:ext cx="8229600" cy="7920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 smtClean="0">
                <a:latin typeface="Arial" charset="0"/>
                <a:cs typeface="Arial" charset="0"/>
              </a:rPr>
              <a:t>Opponent </a:t>
            </a:r>
            <a:r>
              <a:rPr lang="en-US" sz="4000" dirty="0">
                <a:latin typeface="Arial" charset="0"/>
                <a:cs typeface="Arial" charset="0"/>
              </a:rPr>
              <a:t>Prediction Cont'd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209800"/>
            <a:ext cx="67341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2562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32873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>
                <a:latin typeface="Arial" charset="0"/>
                <a:cs typeface="Arial" charset="0"/>
              </a:rPr>
              <a:t>Opponent </a:t>
            </a:r>
            <a:r>
              <a:rPr lang="en-US" sz="4000" dirty="0" smtClean="0">
                <a:latin typeface="Arial" charset="0"/>
                <a:cs typeface="Arial" charset="0"/>
              </a:rPr>
              <a:t>Prediction Explained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497013"/>
            <a:ext cx="8229600" cy="4889500"/>
          </a:xfrm>
        </p:spPr>
        <p:txBody>
          <a:bodyPr/>
          <a:lstStyle/>
          <a:p>
            <a:pPr marL="457200" indent="-417513" algn="just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The picture shows the view by the owner of the unit. </a:t>
            </a:r>
          </a:p>
          <a:p>
            <a:pPr marL="457200" indent="-417513" algn="just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The solid line in the middle shows the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actual</a:t>
            </a:r>
            <a:r>
              <a:rPr lang="en-US" sz="2400" dirty="0">
                <a:latin typeface="Arial" charset="0"/>
                <a:cs typeface="Arial" charset="0"/>
              </a:rPr>
              <a:t> path as the player controlling the unit would see it.</a:t>
            </a:r>
          </a:p>
          <a:p>
            <a:pPr marL="457200" indent="-417513" algn="just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The two thinner, dashed lines that run parallel to the middle line represent the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threshold</a:t>
            </a:r>
            <a:r>
              <a:rPr lang="en-US" sz="2400" dirty="0">
                <a:latin typeface="Arial" charset="0"/>
                <a:cs typeface="Arial" charset="0"/>
              </a:rPr>
              <a:t> for the opponent predictions. </a:t>
            </a:r>
          </a:p>
          <a:p>
            <a:pPr marL="457200" indent="-417513" algn="just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The thicker dashed lines represent the unit owner’s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record/trace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of the opponent’s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prediction</a:t>
            </a:r>
            <a:r>
              <a:rPr lang="en-US" sz="2400" dirty="0">
                <a:latin typeface="Arial" charset="0"/>
                <a:cs typeface="Arial" charset="0"/>
              </a:rPr>
              <a:t>. </a:t>
            </a:r>
          </a:p>
          <a:p>
            <a:pPr marL="457200" indent="-417513" algn="just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If the unit owner’s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predicted location</a:t>
            </a:r>
            <a:r>
              <a:rPr lang="en-US" sz="2400" dirty="0">
                <a:latin typeface="Arial" charset="0"/>
                <a:cs typeface="Arial" charset="0"/>
              </a:rPr>
              <a:t> of the airplane goes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outside this threshold</a:t>
            </a:r>
            <a:r>
              <a:rPr lang="en-US" sz="2400" dirty="0">
                <a:latin typeface="Arial" charset="0"/>
                <a:cs typeface="Arial" charset="0"/>
              </a:rPr>
              <a:t>, the unit owner sends a message to all opponents with an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update</a:t>
            </a:r>
            <a:r>
              <a:rPr lang="en-US" sz="2400" dirty="0">
                <a:latin typeface="Arial" charset="0"/>
                <a:cs typeface="Arial" charset="0"/>
              </a:rPr>
              <a:t> on the new position and </a:t>
            </a:r>
            <a:r>
              <a:rPr lang="en-US" sz="2400" dirty="0" smtClean="0">
                <a:latin typeface="Arial" charset="0"/>
                <a:cs typeface="Arial" charset="0"/>
              </a:rPr>
              <a:t>direction. 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230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state between:</a:t>
            </a:r>
          </a:p>
          <a:p>
            <a:pPr lvl="1"/>
            <a:r>
              <a:rPr lang="en-US" dirty="0" smtClean="0"/>
              <a:t> clients, and</a:t>
            </a:r>
          </a:p>
          <a:p>
            <a:pPr lvl="1"/>
            <a:r>
              <a:rPr lang="en-US" dirty="0" smtClean="0"/>
              <a:t> client and server</a:t>
            </a:r>
          </a:p>
          <a:p>
            <a:r>
              <a:rPr lang="en-US" dirty="0" smtClean="0"/>
              <a:t>In accuracies between views</a:t>
            </a:r>
          </a:p>
          <a:p>
            <a:pPr lvl="1"/>
            <a:r>
              <a:rPr lang="en-US" dirty="0" smtClean="0"/>
              <a:t>Can cause inequities between players</a:t>
            </a:r>
          </a:p>
          <a:p>
            <a:pPr lvl="2"/>
            <a:r>
              <a:rPr lang="en-US" dirty="0" smtClean="0"/>
              <a:t>Fairness</a:t>
            </a:r>
          </a:p>
          <a:p>
            <a:pPr lvl="2"/>
            <a:r>
              <a:rPr lang="en-US" dirty="0" smtClean="0"/>
              <a:t>Scoring</a:t>
            </a:r>
          </a:p>
          <a:p>
            <a:pPr lvl="1"/>
            <a:r>
              <a:rPr lang="en-US" dirty="0" smtClean="0"/>
              <a:t>Can disrupt play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6008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0649"/>
            <a:ext cx="8229600" cy="72008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 smtClean="0">
                <a:solidFill>
                  <a:srgbClr val="558BB8"/>
                </a:solidFill>
                <a:latin typeface="Arial" charset="0"/>
                <a:cs typeface="Arial" charset="0"/>
              </a:rPr>
              <a:t>Opponent Prediction - Error</a:t>
            </a:r>
            <a:endParaRPr lang="en-US" sz="4000" dirty="0">
              <a:solidFill>
                <a:srgbClr val="558BB8"/>
              </a:solidFill>
              <a:latin typeface="Arial" charset="0"/>
              <a:cs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marL="457200" indent="-417513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66FF"/>
              </a:buClr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The initial </a:t>
            </a:r>
            <a:r>
              <a:rPr lang="en-US" sz="2400" dirty="0" smtClean="0">
                <a:latin typeface="Arial" charset="0"/>
                <a:cs typeface="Arial" charset="0"/>
              </a:rPr>
              <a:t>position, velocity, acceleration, and direction </a:t>
            </a:r>
            <a:r>
              <a:rPr lang="en-US" sz="2400" dirty="0">
                <a:latin typeface="Arial" charset="0"/>
                <a:cs typeface="Arial" charset="0"/>
              </a:rPr>
              <a:t>is sent at time t</a:t>
            </a:r>
            <a:r>
              <a:rPr lang="en-US" sz="2400" baseline="-25000" dirty="0">
                <a:latin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cs typeface="Arial" charset="0"/>
              </a:rPr>
              <a:t>, and </a:t>
            </a:r>
            <a:r>
              <a:rPr lang="en-US" sz="2400" dirty="0" smtClean="0">
                <a:latin typeface="Arial" charset="0"/>
                <a:cs typeface="Arial" charset="0"/>
              </a:rPr>
              <a:t>subsequent </a:t>
            </a:r>
            <a:r>
              <a:rPr lang="en-US" sz="2400" dirty="0">
                <a:latin typeface="Arial" charset="0"/>
                <a:cs typeface="Arial" charset="0"/>
              </a:rPr>
              <a:t>updates are sent at t</a:t>
            </a:r>
            <a:r>
              <a:rPr lang="en-US" sz="2400" baseline="-25000" dirty="0">
                <a:latin typeface="Arial" charset="0"/>
                <a:cs typeface="Arial" charset="0"/>
              </a:rPr>
              <a:t>1</a:t>
            </a:r>
            <a:r>
              <a:rPr lang="en-US" sz="2400" dirty="0">
                <a:latin typeface="Arial" charset="0"/>
                <a:cs typeface="Arial" charset="0"/>
              </a:rPr>
              <a:t>, t</a:t>
            </a:r>
            <a:r>
              <a:rPr lang="en-US" sz="2400" baseline="-25000" dirty="0">
                <a:latin typeface="Arial" charset="0"/>
                <a:cs typeface="Aria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, and t</a:t>
            </a:r>
            <a:r>
              <a:rPr lang="en-US" sz="2400" baseline="-25000" dirty="0">
                <a:latin typeface="Arial" charset="0"/>
                <a:cs typeface="Arial" charset="0"/>
              </a:rPr>
              <a:t>3</a:t>
            </a:r>
            <a:r>
              <a:rPr lang="en-US" sz="2400" dirty="0">
                <a:latin typeface="Arial" charset="0"/>
                <a:cs typeface="Arial" charset="0"/>
              </a:rPr>
              <a:t>. </a:t>
            </a:r>
          </a:p>
          <a:p>
            <a:pPr marL="457200" indent="-417513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66FF"/>
              </a:buClr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The bottom picture depicts the view that </a:t>
            </a:r>
            <a:r>
              <a:rPr lang="en-US" sz="2400" dirty="0" smtClean="0">
                <a:latin typeface="Arial" charset="0"/>
                <a:cs typeface="Arial" charset="0"/>
              </a:rPr>
              <a:t>the opponents </a:t>
            </a:r>
            <a:r>
              <a:rPr lang="en-US" sz="2400" dirty="0">
                <a:latin typeface="Arial" charset="0"/>
                <a:cs typeface="Arial" charset="0"/>
              </a:rPr>
              <a:t>would see. </a:t>
            </a:r>
          </a:p>
          <a:p>
            <a:pPr marL="457200" indent="-4175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3366FF"/>
              </a:buClr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The </a:t>
            </a:r>
            <a:r>
              <a:rPr lang="en-US" sz="2400" dirty="0" smtClean="0">
                <a:latin typeface="Arial" charset="0"/>
                <a:cs typeface="Arial" charset="0"/>
              </a:rPr>
              <a:t>opponents use </a:t>
            </a:r>
            <a:r>
              <a:rPr lang="en-US" sz="2400" dirty="0">
                <a:latin typeface="Arial" charset="0"/>
                <a:cs typeface="Arial" charset="0"/>
              </a:rPr>
              <a:t>the last known position and </a:t>
            </a:r>
            <a:r>
              <a:rPr lang="en-US" sz="2400" dirty="0" smtClean="0">
                <a:latin typeface="Arial" charset="0"/>
                <a:cs typeface="Arial" charset="0"/>
              </a:rPr>
              <a:t>direction </a:t>
            </a:r>
            <a:r>
              <a:rPr lang="en-US" sz="2400" dirty="0">
                <a:latin typeface="Arial" charset="0"/>
                <a:cs typeface="Arial" charset="0"/>
              </a:rPr>
              <a:t>to predict the unit location until an update is received, whereupon the new position and </a:t>
            </a:r>
            <a:r>
              <a:rPr lang="en-US" sz="2400" dirty="0" smtClean="0">
                <a:latin typeface="Arial" charset="0"/>
                <a:cs typeface="Arial" charset="0"/>
              </a:rPr>
              <a:t>direction </a:t>
            </a:r>
            <a:r>
              <a:rPr lang="en-US" sz="2400" dirty="0">
                <a:latin typeface="Arial" charset="0"/>
                <a:cs typeface="Arial" charset="0"/>
              </a:rPr>
              <a:t>are </a:t>
            </a:r>
            <a:r>
              <a:rPr lang="en-US" sz="2400" dirty="0" smtClean="0">
                <a:latin typeface="Arial" charset="0"/>
                <a:cs typeface="Arial" charset="0"/>
              </a:rPr>
              <a:t>used and the game view is corrected for any errors.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3228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 - Extrapolation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</a:t>
            </a:r>
            <a:r>
              <a:rPr lang="en-US" dirty="0" smtClean="0"/>
              <a:t>model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model</a:t>
            </a:r>
            <a:r>
              <a:rPr lang="en-GB" dirty="0"/>
              <a:t> 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2"/>
            <a:ext cx="8712968" cy="1008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3861048"/>
            <a:ext cx="849694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3"/>
          <p:cNvSpPr txBox="1">
            <a:spLocks noChangeArrowheads="1"/>
          </p:cNvSpPr>
          <p:nvPr/>
        </p:nvSpPr>
        <p:spPr bwMode="auto">
          <a:xfrm>
            <a:off x="228600" y="1524000"/>
            <a:ext cx="1836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Calibri" charset="0"/>
              </a:rPr>
              <a:t>1</a:t>
            </a:r>
            <a:r>
              <a:rPr lang="en-GB" sz="2000" baseline="30000">
                <a:latin typeface="Calibri" charset="0"/>
              </a:rPr>
              <a:t>st</a:t>
            </a:r>
            <a:r>
              <a:rPr lang="en-GB" sz="2000">
                <a:latin typeface="Calibri" charset="0"/>
              </a:rPr>
              <a:t> Order Model</a:t>
            </a:r>
          </a:p>
        </p:txBody>
      </p:sp>
      <p:grpSp>
        <p:nvGrpSpPr>
          <p:cNvPr id="49155" name="Group 70"/>
          <p:cNvGrpSpPr>
            <a:grpSpLocks/>
          </p:cNvGrpSpPr>
          <p:nvPr/>
        </p:nvGrpSpPr>
        <p:grpSpPr bwMode="auto">
          <a:xfrm>
            <a:off x="228600" y="2249488"/>
            <a:ext cx="4114800" cy="3048000"/>
            <a:chOff x="1104900" y="1863725"/>
            <a:chExt cx="2643188" cy="1893888"/>
          </a:xfrm>
        </p:grpSpPr>
        <p:sp>
          <p:nvSpPr>
            <p:cNvPr id="40" name="Freeform 39"/>
            <p:cNvSpPr/>
            <p:nvPr/>
          </p:nvSpPr>
          <p:spPr>
            <a:xfrm>
              <a:off x="1176282" y="1863725"/>
              <a:ext cx="2571806" cy="1857391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2240" h="2047842">
                  <a:moveTo>
                    <a:pt x="0" y="1403380"/>
                  </a:moveTo>
                  <a:cubicBezTo>
                    <a:pt x="4344" y="1098464"/>
                    <a:pt x="22352" y="783620"/>
                    <a:pt x="207264" y="574324"/>
                  </a:cubicBezTo>
                  <a:cubicBezTo>
                    <a:pt x="392176" y="365028"/>
                    <a:pt x="932850" y="0"/>
                    <a:pt x="1109472" y="147604"/>
                  </a:cubicBezTo>
                  <a:cubicBezTo>
                    <a:pt x="1286094" y="295208"/>
                    <a:pt x="1348278" y="1155150"/>
                    <a:pt x="1266998" y="1459950"/>
                  </a:cubicBezTo>
                  <a:cubicBezTo>
                    <a:pt x="1159302" y="1693630"/>
                    <a:pt x="514635" y="1904966"/>
                    <a:pt x="621792" y="1976404"/>
                  </a:cubicBezTo>
                  <a:cubicBezTo>
                    <a:pt x="728949" y="2047842"/>
                    <a:pt x="1585634" y="1975504"/>
                    <a:pt x="1909940" y="1888578"/>
                  </a:cubicBezTo>
                  <a:cubicBezTo>
                    <a:pt x="2234246" y="1801652"/>
                    <a:pt x="2395728" y="1567972"/>
                    <a:pt x="2474976" y="1464340"/>
                  </a:cubicBezTo>
                  <a:cubicBezTo>
                    <a:pt x="2554224" y="1360708"/>
                    <a:pt x="2574544" y="1005108"/>
                    <a:pt x="2609088" y="805972"/>
                  </a:cubicBezTo>
                  <a:cubicBezTo>
                    <a:pt x="2643632" y="606836"/>
                    <a:pt x="2657856" y="448340"/>
                    <a:pt x="2682240" y="269524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grpSp>
          <p:nvGrpSpPr>
            <p:cNvPr id="49160" name="Group 40"/>
            <p:cNvGrpSpPr>
              <a:grpSpLocks/>
            </p:cNvGrpSpPr>
            <p:nvPr/>
          </p:nvGrpSpPr>
          <p:grpSpPr bwMode="auto">
            <a:xfrm>
              <a:off x="1104900" y="2720975"/>
              <a:ext cx="142875" cy="500063"/>
              <a:chOff x="500034" y="1428737"/>
              <a:chExt cx="142876" cy="500065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rot="5400000" flipH="1" flipV="1">
                <a:off x="356873" y="1643211"/>
                <a:ext cx="42908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500034" y="1785746"/>
                <a:ext cx="142766" cy="14302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161" name="Group 43"/>
            <p:cNvGrpSpPr>
              <a:grpSpLocks/>
            </p:cNvGrpSpPr>
            <p:nvPr/>
          </p:nvGrpSpPr>
          <p:grpSpPr bwMode="auto">
            <a:xfrm rot="2580000">
              <a:off x="1398588" y="2024063"/>
              <a:ext cx="142875" cy="500062"/>
              <a:chOff x="500034" y="1428737"/>
              <a:chExt cx="142876" cy="500065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rot="5400000" flipH="1" flipV="1">
                <a:off x="356338" y="1643524"/>
                <a:ext cx="42908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498657" y="1785688"/>
                <a:ext cx="142766" cy="14204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162" name="Group 46"/>
            <p:cNvGrpSpPr>
              <a:grpSpLocks/>
            </p:cNvGrpSpPr>
            <p:nvPr/>
          </p:nvGrpSpPr>
          <p:grpSpPr bwMode="auto">
            <a:xfrm rot="4800000">
              <a:off x="2077244" y="1712119"/>
              <a:ext cx="142875" cy="500063"/>
              <a:chOff x="500034" y="1428737"/>
              <a:chExt cx="142876" cy="500065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rot="5400000" flipH="1" flipV="1">
                <a:off x="355237" y="1642310"/>
                <a:ext cx="42931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498467" y="1784771"/>
                <a:ext cx="143029" cy="14276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163" name="Group 49"/>
            <p:cNvGrpSpPr>
              <a:grpSpLocks/>
            </p:cNvGrpSpPr>
            <p:nvPr/>
          </p:nvGrpSpPr>
          <p:grpSpPr bwMode="auto">
            <a:xfrm rot="10380000">
              <a:off x="2333625" y="2227263"/>
              <a:ext cx="142875" cy="500062"/>
              <a:chOff x="500034" y="1428737"/>
              <a:chExt cx="142876" cy="500065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rot="5400000" flipH="1" flipV="1">
                <a:off x="358964" y="1642210"/>
                <a:ext cx="428100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01041" y="1785787"/>
                <a:ext cx="142766" cy="14302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164" name="Group 52"/>
            <p:cNvGrpSpPr>
              <a:grpSpLocks/>
            </p:cNvGrpSpPr>
            <p:nvPr/>
          </p:nvGrpSpPr>
          <p:grpSpPr bwMode="auto">
            <a:xfrm rot="-10320000">
              <a:off x="2327275" y="2943225"/>
              <a:ext cx="142875" cy="500063"/>
              <a:chOff x="500034" y="1428737"/>
              <a:chExt cx="142876" cy="500065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 rot="5400000" flipH="1" flipV="1">
                <a:off x="358694" y="1643031"/>
                <a:ext cx="42908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501860" y="1784676"/>
                <a:ext cx="142766" cy="14204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165" name="Group 55"/>
            <p:cNvGrpSpPr>
              <a:grpSpLocks/>
            </p:cNvGrpSpPr>
            <p:nvPr/>
          </p:nvGrpSpPr>
          <p:grpSpPr bwMode="auto">
            <a:xfrm rot="-7200000">
              <a:off x="1856581" y="3269457"/>
              <a:ext cx="142875" cy="500062"/>
              <a:chOff x="500034" y="1428737"/>
              <a:chExt cx="142876" cy="500065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rot="5400000" flipH="1" flipV="1">
                <a:off x="357830" y="1642359"/>
                <a:ext cx="428297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502665" y="1784243"/>
                <a:ext cx="143029" cy="14276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166" name="Group 58"/>
            <p:cNvGrpSpPr>
              <a:grpSpLocks/>
            </p:cNvGrpSpPr>
            <p:nvPr/>
          </p:nvGrpSpPr>
          <p:grpSpPr bwMode="auto">
            <a:xfrm rot="5280000">
              <a:off x="2283619" y="3436144"/>
              <a:ext cx="142875" cy="500063"/>
              <a:chOff x="500034" y="1428737"/>
              <a:chExt cx="142876" cy="500065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rot="5400000" flipH="1" flipV="1">
                <a:off x="355955" y="1643972"/>
                <a:ext cx="42829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498822" y="1784836"/>
                <a:ext cx="143029" cy="14276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167" name="Group 61"/>
            <p:cNvGrpSpPr>
              <a:grpSpLocks/>
            </p:cNvGrpSpPr>
            <p:nvPr/>
          </p:nvGrpSpPr>
          <p:grpSpPr bwMode="auto">
            <a:xfrm rot="4200000">
              <a:off x="3137694" y="3266281"/>
              <a:ext cx="142875" cy="500063"/>
              <a:chOff x="500034" y="1428737"/>
              <a:chExt cx="142876" cy="50006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rot="5400000" flipH="1" flipV="1">
                <a:off x="355558" y="1642464"/>
                <a:ext cx="42931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498683" y="1784316"/>
                <a:ext cx="143029" cy="14276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168" name="Group 64"/>
            <p:cNvGrpSpPr>
              <a:grpSpLocks/>
            </p:cNvGrpSpPr>
            <p:nvPr/>
          </p:nvGrpSpPr>
          <p:grpSpPr bwMode="auto">
            <a:xfrm rot="540000">
              <a:off x="3576638" y="2570163"/>
              <a:ext cx="142875" cy="500062"/>
              <a:chOff x="500034" y="1428737"/>
              <a:chExt cx="142876" cy="500065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 rot="5400000" flipH="1" flipV="1">
                <a:off x="355679" y="1642428"/>
                <a:ext cx="428100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498160" y="1784164"/>
                <a:ext cx="142766" cy="14302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9156" name="Group 71"/>
          <p:cNvGrpSpPr>
            <a:grpSpLocks/>
          </p:cNvGrpSpPr>
          <p:nvPr/>
        </p:nvGrpSpPr>
        <p:grpSpPr bwMode="auto">
          <a:xfrm>
            <a:off x="5257800" y="2173288"/>
            <a:ext cx="3573463" cy="3160712"/>
            <a:chOff x="5783263" y="1792288"/>
            <a:chExt cx="2590800" cy="1928812"/>
          </a:xfrm>
        </p:grpSpPr>
        <p:sp>
          <p:nvSpPr>
            <p:cNvPr id="68" name="Freeform 67"/>
            <p:cNvSpPr/>
            <p:nvPr/>
          </p:nvSpPr>
          <p:spPr>
            <a:xfrm>
              <a:off x="5802830" y="1863977"/>
              <a:ext cx="2571233" cy="1857123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2240" h="2047842">
                  <a:moveTo>
                    <a:pt x="0" y="1403380"/>
                  </a:moveTo>
                  <a:cubicBezTo>
                    <a:pt x="4344" y="1098464"/>
                    <a:pt x="22352" y="783620"/>
                    <a:pt x="207264" y="574324"/>
                  </a:cubicBezTo>
                  <a:cubicBezTo>
                    <a:pt x="392176" y="365028"/>
                    <a:pt x="932850" y="0"/>
                    <a:pt x="1109472" y="147604"/>
                  </a:cubicBezTo>
                  <a:cubicBezTo>
                    <a:pt x="1286094" y="295208"/>
                    <a:pt x="1348278" y="1155150"/>
                    <a:pt x="1266998" y="1459950"/>
                  </a:cubicBezTo>
                  <a:cubicBezTo>
                    <a:pt x="1159302" y="1693630"/>
                    <a:pt x="514635" y="1904966"/>
                    <a:pt x="621792" y="1976404"/>
                  </a:cubicBezTo>
                  <a:cubicBezTo>
                    <a:pt x="728949" y="2047842"/>
                    <a:pt x="1585634" y="1975504"/>
                    <a:pt x="1909940" y="1888578"/>
                  </a:cubicBezTo>
                  <a:cubicBezTo>
                    <a:pt x="2234246" y="1801652"/>
                    <a:pt x="2395728" y="1567972"/>
                    <a:pt x="2474976" y="1464340"/>
                  </a:cubicBezTo>
                  <a:cubicBezTo>
                    <a:pt x="2554224" y="1360708"/>
                    <a:pt x="2574544" y="1005108"/>
                    <a:pt x="2609088" y="805972"/>
                  </a:cubicBezTo>
                  <a:cubicBezTo>
                    <a:pt x="2643632" y="606836"/>
                    <a:pt x="2657856" y="448340"/>
                    <a:pt x="2682240" y="269524"/>
                  </a:cubicBezTo>
                </a:path>
              </a:pathLst>
            </a:custGeom>
            <a:ln w="12700"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5783263" y="1792288"/>
              <a:ext cx="2586196" cy="1901687"/>
            </a:xfrm>
            <a:custGeom>
              <a:avLst/>
              <a:gdLst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02080 w 2584704"/>
                <a:gd name="connsiteY5" fmla="*/ 60960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58240 w 2584704"/>
                <a:gd name="connsiteY9" fmla="*/ 1694688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02080 w 2584704"/>
                <a:gd name="connsiteY5" fmla="*/ 60960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533540 w 2584704"/>
                <a:gd name="connsiteY5" fmla="*/ 35032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19292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90730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319226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90730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19160 w 2584704"/>
                <a:gd name="connsiteY4" fmla="*/ 177908 h 1901952"/>
                <a:gd name="connsiteX5" fmla="*/ 1319226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90730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19160 w 2584704"/>
                <a:gd name="connsiteY4" fmla="*/ 177908 h 1901952"/>
                <a:gd name="connsiteX5" fmla="*/ 1319226 w 2584704"/>
                <a:gd name="connsiteY5" fmla="*/ 106470 h 1901952"/>
                <a:gd name="connsiteX6" fmla="*/ 1208659 w 2584704"/>
                <a:gd name="connsiteY6" fmla="*/ 459613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90730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19160 w 2584704"/>
                <a:gd name="connsiteY4" fmla="*/ 177908 h 1901952"/>
                <a:gd name="connsiteX5" fmla="*/ 1319226 w 2584704"/>
                <a:gd name="connsiteY5" fmla="*/ 106470 h 1901952"/>
                <a:gd name="connsiteX6" fmla="*/ 1208659 w 2584704"/>
                <a:gd name="connsiteY6" fmla="*/ 459613 h 1901952"/>
                <a:gd name="connsiteX7" fmla="*/ 1319226 w 2584704"/>
                <a:gd name="connsiteY7" fmla="*/ 1178040 h 1901952"/>
                <a:gd name="connsiteX8" fmla="*/ 1261110 w 2584704"/>
                <a:gd name="connsiteY8" fmla="*/ 1203833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90730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19160 w 2584704"/>
                <a:gd name="connsiteY4" fmla="*/ 177908 h 1901952"/>
                <a:gd name="connsiteX5" fmla="*/ 1319226 w 2584704"/>
                <a:gd name="connsiteY5" fmla="*/ 106470 h 1901952"/>
                <a:gd name="connsiteX6" fmla="*/ 1208659 w 2584704"/>
                <a:gd name="connsiteY6" fmla="*/ 459613 h 1901952"/>
                <a:gd name="connsiteX7" fmla="*/ 1319226 w 2584704"/>
                <a:gd name="connsiteY7" fmla="*/ 1178040 h 1901952"/>
                <a:gd name="connsiteX8" fmla="*/ 1261110 w 2584704"/>
                <a:gd name="connsiteY8" fmla="*/ 1203833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78076 h 1901952"/>
                <a:gd name="connsiteX13" fmla="*/ 1890730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19160 w 2584704"/>
                <a:gd name="connsiteY4" fmla="*/ 177908 h 1901952"/>
                <a:gd name="connsiteX5" fmla="*/ 1319226 w 2584704"/>
                <a:gd name="connsiteY5" fmla="*/ 106470 h 1901952"/>
                <a:gd name="connsiteX6" fmla="*/ 1208659 w 2584704"/>
                <a:gd name="connsiteY6" fmla="*/ 459613 h 1901952"/>
                <a:gd name="connsiteX7" fmla="*/ 1319226 w 2584704"/>
                <a:gd name="connsiteY7" fmla="*/ 1178040 h 1901952"/>
                <a:gd name="connsiteX8" fmla="*/ 1261110 w 2584704"/>
                <a:gd name="connsiteY8" fmla="*/ 1203833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78076 h 1901952"/>
                <a:gd name="connsiteX13" fmla="*/ 1890730 w 2584704"/>
                <a:gd name="connsiteY13" fmla="*/ 1892420 h 1901952"/>
                <a:gd name="connsiteX14" fmla="*/ 1866392 w 2584704"/>
                <a:gd name="connsiteY14" fmla="*/ 177469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19160 w 2584704"/>
                <a:gd name="connsiteY4" fmla="*/ 177908 h 1901952"/>
                <a:gd name="connsiteX5" fmla="*/ 1319226 w 2584704"/>
                <a:gd name="connsiteY5" fmla="*/ 106470 h 1901952"/>
                <a:gd name="connsiteX6" fmla="*/ 1208659 w 2584704"/>
                <a:gd name="connsiteY6" fmla="*/ 459613 h 1901952"/>
                <a:gd name="connsiteX7" fmla="*/ 1319226 w 2584704"/>
                <a:gd name="connsiteY7" fmla="*/ 1178040 h 1901952"/>
                <a:gd name="connsiteX8" fmla="*/ 1261110 w 2584704"/>
                <a:gd name="connsiteY8" fmla="*/ 1203833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78076 h 1901952"/>
                <a:gd name="connsiteX13" fmla="*/ 1890730 w 2584704"/>
                <a:gd name="connsiteY13" fmla="*/ 1892420 h 1901952"/>
                <a:gd name="connsiteX14" fmla="*/ 1866392 w 2584704"/>
                <a:gd name="connsiteY14" fmla="*/ 1774698 h 1901952"/>
                <a:gd name="connsiteX15" fmla="*/ 2523744 w 2584704"/>
                <a:gd name="connsiteY15" fmla="*/ 1536192 h 1901952"/>
                <a:gd name="connsiteX16" fmla="*/ 2466467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107234 w 2584704"/>
                <a:gd name="connsiteY2" fmla="*/ 571504 h 1901952"/>
                <a:gd name="connsiteX3" fmla="*/ 207264 w 2584704"/>
                <a:gd name="connsiteY3" fmla="*/ 585216 h 1901952"/>
                <a:gd name="connsiteX4" fmla="*/ 731520 w 2584704"/>
                <a:gd name="connsiteY4" fmla="*/ 0 h 1901952"/>
                <a:gd name="connsiteX5" fmla="*/ 819160 w 2584704"/>
                <a:gd name="connsiteY5" fmla="*/ 177908 h 1901952"/>
                <a:gd name="connsiteX6" fmla="*/ 1319226 w 2584704"/>
                <a:gd name="connsiteY6" fmla="*/ 106470 h 1901952"/>
                <a:gd name="connsiteX7" fmla="*/ 1208659 w 2584704"/>
                <a:gd name="connsiteY7" fmla="*/ 459613 h 1901952"/>
                <a:gd name="connsiteX8" fmla="*/ 1319226 w 2584704"/>
                <a:gd name="connsiteY8" fmla="*/ 1178040 h 1901952"/>
                <a:gd name="connsiteX9" fmla="*/ 1261110 w 2584704"/>
                <a:gd name="connsiteY9" fmla="*/ 1203833 h 1901952"/>
                <a:gd name="connsiteX10" fmla="*/ 1176350 w 2584704"/>
                <a:gd name="connsiteY10" fmla="*/ 1820982 h 1901952"/>
                <a:gd name="connsiteX11" fmla="*/ 950976 w 2584704"/>
                <a:gd name="connsiteY11" fmla="*/ 1633728 h 1901952"/>
                <a:gd name="connsiteX12" fmla="*/ 451104 w 2584704"/>
                <a:gd name="connsiteY12" fmla="*/ 1901952 h 1901952"/>
                <a:gd name="connsiteX13" fmla="*/ 1011936 w 2584704"/>
                <a:gd name="connsiteY13" fmla="*/ 1878076 h 1901952"/>
                <a:gd name="connsiteX14" fmla="*/ 1890730 w 2584704"/>
                <a:gd name="connsiteY14" fmla="*/ 1892420 h 1901952"/>
                <a:gd name="connsiteX15" fmla="*/ 1866392 w 2584704"/>
                <a:gd name="connsiteY15" fmla="*/ 1774698 h 1901952"/>
                <a:gd name="connsiteX16" fmla="*/ 2523744 w 2584704"/>
                <a:gd name="connsiteY16" fmla="*/ 1536192 h 1901952"/>
                <a:gd name="connsiteX17" fmla="*/ 2466467 w 2584704"/>
                <a:gd name="connsiteY17" fmla="*/ 1146048 h 1901952"/>
                <a:gd name="connsiteX18" fmla="*/ 2584704 w 2584704"/>
                <a:gd name="connsiteY18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19160 w 2584704"/>
                <a:gd name="connsiteY4" fmla="*/ 177908 h 1901952"/>
                <a:gd name="connsiteX5" fmla="*/ 1319226 w 2584704"/>
                <a:gd name="connsiteY5" fmla="*/ 106470 h 1901952"/>
                <a:gd name="connsiteX6" fmla="*/ 1208659 w 2584704"/>
                <a:gd name="connsiteY6" fmla="*/ 459613 h 1901952"/>
                <a:gd name="connsiteX7" fmla="*/ 1319226 w 2584704"/>
                <a:gd name="connsiteY7" fmla="*/ 1178040 h 1901952"/>
                <a:gd name="connsiteX8" fmla="*/ 1261110 w 2584704"/>
                <a:gd name="connsiteY8" fmla="*/ 1203833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78076 h 1901952"/>
                <a:gd name="connsiteX13" fmla="*/ 1890730 w 2584704"/>
                <a:gd name="connsiteY13" fmla="*/ 1892420 h 1901952"/>
                <a:gd name="connsiteX14" fmla="*/ 1866392 w 2584704"/>
                <a:gd name="connsiteY14" fmla="*/ 1774698 h 1901952"/>
                <a:gd name="connsiteX15" fmla="*/ 2523744 w 2584704"/>
                <a:gd name="connsiteY15" fmla="*/ 1536192 h 1901952"/>
                <a:gd name="connsiteX16" fmla="*/ 2466467 w 2584704"/>
                <a:gd name="connsiteY16" fmla="*/ 1146048 h 1901952"/>
                <a:gd name="connsiteX17" fmla="*/ 2584704 w 2584704"/>
                <a:gd name="connsiteY17" fmla="*/ 43891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4704" h="1901952">
                  <a:moveTo>
                    <a:pt x="12192" y="1341120"/>
                  </a:moveTo>
                  <a:lnTo>
                    <a:pt x="0" y="524256"/>
                  </a:lnTo>
                  <a:lnTo>
                    <a:pt x="207264" y="585216"/>
                  </a:lnTo>
                  <a:lnTo>
                    <a:pt x="731520" y="0"/>
                  </a:lnTo>
                  <a:lnTo>
                    <a:pt x="819160" y="177908"/>
                  </a:lnTo>
                  <a:lnTo>
                    <a:pt x="1319226" y="106470"/>
                  </a:lnTo>
                  <a:lnTo>
                    <a:pt x="1208659" y="459613"/>
                  </a:lnTo>
                  <a:lnTo>
                    <a:pt x="1319226" y="1178040"/>
                  </a:lnTo>
                  <a:lnTo>
                    <a:pt x="1261110" y="1203833"/>
                  </a:lnTo>
                  <a:lnTo>
                    <a:pt x="1176350" y="1820982"/>
                  </a:lnTo>
                  <a:lnTo>
                    <a:pt x="950976" y="1633728"/>
                  </a:lnTo>
                  <a:lnTo>
                    <a:pt x="451104" y="1901952"/>
                  </a:lnTo>
                  <a:lnTo>
                    <a:pt x="1011936" y="1878076"/>
                  </a:lnTo>
                  <a:lnTo>
                    <a:pt x="1890730" y="1892420"/>
                  </a:lnTo>
                  <a:lnTo>
                    <a:pt x="1866392" y="1774698"/>
                  </a:lnTo>
                  <a:lnTo>
                    <a:pt x="2523744" y="1536192"/>
                  </a:lnTo>
                  <a:lnTo>
                    <a:pt x="2466467" y="1146048"/>
                  </a:lnTo>
                  <a:lnTo>
                    <a:pt x="2584704" y="438912"/>
                  </a:lnTo>
                </a:path>
              </a:pathLst>
            </a:custGeom>
            <a:ln w="2222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52128"/>
          </a:xfrm>
        </p:spPr>
        <p:txBody>
          <a:bodyPr/>
          <a:lstStyle/>
          <a:p>
            <a:r>
              <a:rPr lang="en-US" dirty="0" smtClean="0"/>
              <a:t>Using Velocity Only with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0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25"/>
          <p:cNvSpPr txBox="1">
            <a:spLocks noChangeArrowheads="1"/>
          </p:cNvSpPr>
          <p:nvPr/>
        </p:nvSpPr>
        <p:spPr bwMode="auto">
          <a:xfrm>
            <a:off x="304800" y="1600200"/>
            <a:ext cx="1893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Calibri" charset="0"/>
              </a:rPr>
              <a:t>2</a:t>
            </a:r>
            <a:r>
              <a:rPr lang="en-GB" sz="2000" baseline="30000">
                <a:latin typeface="Calibri" charset="0"/>
              </a:rPr>
              <a:t>nd</a:t>
            </a:r>
            <a:r>
              <a:rPr lang="en-GB" sz="2000">
                <a:latin typeface="Calibri" charset="0"/>
              </a:rPr>
              <a:t> Order Model</a:t>
            </a:r>
          </a:p>
        </p:txBody>
      </p:sp>
      <p:grpSp>
        <p:nvGrpSpPr>
          <p:cNvPr id="50179" name="Group 70"/>
          <p:cNvGrpSpPr>
            <a:grpSpLocks/>
          </p:cNvGrpSpPr>
          <p:nvPr/>
        </p:nvGrpSpPr>
        <p:grpSpPr bwMode="auto">
          <a:xfrm>
            <a:off x="304800" y="2362200"/>
            <a:ext cx="4114800" cy="2971800"/>
            <a:chOff x="1104900" y="4878388"/>
            <a:chExt cx="2643188" cy="1895475"/>
          </a:xfrm>
        </p:grpSpPr>
        <p:cxnSp>
          <p:nvCxnSpPr>
            <p:cNvPr id="135" name="Straight Arrow Connector 134"/>
            <p:cNvCxnSpPr/>
            <p:nvPr/>
          </p:nvCxnSpPr>
          <p:spPr>
            <a:xfrm flipV="1">
              <a:off x="1247665" y="6178489"/>
              <a:ext cx="142765" cy="0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1344541" y="5420097"/>
              <a:ext cx="142765" cy="140743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rot="5400000">
              <a:off x="1905401" y="5106716"/>
              <a:ext cx="142768" cy="0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10800000" flipV="1">
              <a:off x="2211327" y="5334031"/>
              <a:ext cx="119310" cy="9113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rot="10800000">
              <a:off x="2151162" y="6013446"/>
              <a:ext cx="223325" cy="17213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rot="5400000" flipH="1" flipV="1">
              <a:off x="2105272" y="6607301"/>
              <a:ext cx="142768" cy="0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rot="16200000" flipV="1">
              <a:off x="2920051" y="6454154"/>
              <a:ext cx="142768" cy="71382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Freeform 138"/>
            <p:cNvSpPr/>
            <p:nvPr/>
          </p:nvSpPr>
          <p:spPr>
            <a:xfrm>
              <a:off x="1176282" y="4878388"/>
              <a:ext cx="2571806" cy="1856998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2240" h="2047842">
                  <a:moveTo>
                    <a:pt x="0" y="1403380"/>
                  </a:moveTo>
                  <a:cubicBezTo>
                    <a:pt x="4344" y="1098464"/>
                    <a:pt x="22352" y="783620"/>
                    <a:pt x="207264" y="574324"/>
                  </a:cubicBezTo>
                  <a:cubicBezTo>
                    <a:pt x="392176" y="365028"/>
                    <a:pt x="932850" y="0"/>
                    <a:pt x="1109472" y="147604"/>
                  </a:cubicBezTo>
                  <a:cubicBezTo>
                    <a:pt x="1286094" y="295208"/>
                    <a:pt x="1348278" y="1155150"/>
                    <a:pt x="1266998" y="1459950"/>
                  </a:cubicBezTo>
                  <a:cubicBezTo>
                    <a:pt x="1159302" y="1693630"/>
                    <a:pt x="514635" y="1904966"/>
                    <a:pt x="621792" y="1976404"/>
                  </a:cubicBezTo>
                  <a:cubicBezTo>
                    <a:pt x="728949" y="2047842"/>
                    <a:pt x="1585634" y="1975504"/>
                    <a:pt x="1909940" y="1888578"/>
                  </a:cubicBezTo>
                  <a:cubicBezTo>
                    <a:pt x="2234246" y="1801652"/>
                    <a:pt x="2395728" y="1567972"/>
                    <a:pt x="2474976" y="1464340"/>
                  </a:cubicBezTo>
                  <a:cubicBezTo>
                    <a:pt x="2554224" y="1360708"/>
                    <a:pt x="2574544" y="1005108"/>
                    <a:pt x="2609088" y="805972"/>
                  </a:cubicBezTo>
                  <a:cubicBezTo>
                    <a:pt x="2643632" y="606836"/>
                    <a:pt x="2657856" y="448340"/>
                    <a:pt x="2682240" y="269524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grpSp>
          <p:nvGrpSpPr>
            <p:cNvPr id="50191" name="Group 139"/>
            <p:cNvGrpSpPr>
              <a:grpSpLocks/>
            </p:cNvGrpSpPr>
            <p:nvPr/>
          </p:nvGrpSpPr>
          <p:grpSpPr bwMode="auto">
            <a:xfrm>
              <a:off x="1104900" y="5735638"/>
              <a:ext cx="142875" cy="500062"/>
              <a:chOff x="500034" y="1428737"/>
              <a:chExt cx="142876" cy="500065"/>
            </a:xfrm>
          </p:grpSpPr>
          <p:cxnSp>
            <p:nvCxnSpPr>
              <p:cNvPr id="141" name="Straight Arrow Connector 140"/>
              <p:cNvCxnSpPr/>
              <p:nvPr/>
            </p:nvCxnSpPr>
            <p:spPr>
              <a:xfrm rot="5400000" flipH="1" flipV="1">
                <a:off x="357263" y="1643262"/>
                <a:ext cx="428307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500034" y="1786537"/>
                <a:ext cx="142766" cy="14276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192" name="Group 142"/>
            <p:cNvGrpSpPr>
              <a:grpSpLocks/>
            </p:cNvGrpSpPr>
            <p:nvPr/>
          </p:nvGrpSpPr>
          <p:grpSpPr bwMode="auto">
            <a:xfrm rot="2580000">
              <a:off x="1398588" y="5040313"/>
              <a:ext cx="142875" cy="500062"/>
              <a:chOff x="500034" y="1428737"/>
              <a:chExt cx="142876" cy="500065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 rot="5400000" flipH="1" flipV="1">
                <a:off x="355945" y="1643779"/>
                <a:ext cx="429319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Oval 144"/>
              <p:cNvSpPr/>
              <p:nvPr/>
            </p:nvSpPr>
            <p:spPr>
              <a:xfrm>
                <a:off x="498581" y="1785505"/>
                <a:ext cx="142766" cy="14276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193" name="Group 145"/>
            <p:cNvGrpSpPr>
              <a:grpSpLocks/>
            </p:cNvGrpSpPr>
            <p:nvPr/>
          </p:nvGrpSpPr>
          <p:grpSpPr bwMode="auto">
            <a:xfrm rot="4800000">
              <a:off x="2077244" y="4728369"/>
              <a:ext cx="142875" cy="500063"/>
              <a:chOff x="500034" y="1428737"/>
              <a:chExt cx="142876" cy="500065"/>
            </a:xfrm>
          </p:grpSpPr>
          <p:cxnSp>
            <p:nvCxnSpPr>
              <p:cNvPr id="147" name="Straight Arrow Connector 146"/>
              <p:cNvCxnSpPr/>
              <p:nvPr/>
            </p:nvCxnSpPr>
            <p:spPr>
              <a:xfrm rot="5400000" flipH="1" flipV="1">
                <a:off x="355205" y="1642312"/>
                <a:ext cx="42931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498567" y="1784773"/>
                <a:ext cx="142769" cy="14276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194" name="Group 148"/>
            <p:cNvGrpSpPr>
              <a:grpSpLocks/>
            </p:cNvGrpSpPr>
            <p:nvPr/>
          </p:nvGrpSpPr>
          <p:grpSpPr bwMode="auto">
            <a:xfrm rot="10380000">
              <a:off x="2333625" y="5243513"/>
              <a:ext cx="142875" cy="500062"/>
              <a:chOff x="500034" y="1428737"/>
              <a:chExt cx="142876" cy="500065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rot="5400000" flipH="1" flipV="1">
                <a:off x="359180" y="1642757"/>
                <a:ext cx="427294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/>
              <p:cNvSpPr/>
              <p:nvPr/>
            </p:nvSpPr>
            <p:spPr>
              <a:xfrm>
                <a:off x="500587" y="1786010"/>
                <a:ext cx="142766" cy="14276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195" name="Group 151"/>
            <p:cNvGrpSpPr>
              <a:grpSpLocks/>
            </p:cNvGrpSpPr>
            <p:nvPr/>
          </p:nvGrpSpPr>
          <p:grpSpPr bwMode="auto">
            <a:xfrm rot="-10320000">
              <a:off x="2327275" y="5957888"/>
              <a:ext cx="142875" cy="500062"/>
              <a:chOff x="500034" y="1428737"/>
              <a:chExt cx="142876" cy="500065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rot="5400000" flipH="1" flipV="1">
                <a:off x="358677" y="1642788"/>
                <a:ext cx="429319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501392" y="1785695"/>
                <a:ext cx="142766" cy="14276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196" name="Group 154"/>
            <p:cNvGrpSpPr>
              <a:grpSpLocks/>
            </p:cNvGrpSpPr>
            <p:nvPr/>
          </p:nvGrpSpPr>
          <p:grpSpPr bwMode="auto">
            <a:xfrm rot="-7200000">
              <a:off x="1856581" y="6285707"/>
              <a:ext cx="142875" cy="500062"/>
              <a:chOff x="500034" y="1428737"/>
              <a:chExt cx="142876" cy="500065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rot="5400000" flipH="1" flipV="1">
                <a:off x="358047" y="1642477"/>
                <a:ext cx="428297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503070" y="1784360"/>
                <a:ext cx="142769" cy="14276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197" name="Group 157"/>
            <p:cNvGrpSpPr>
              <a:grpSpLocks/>
            </p:cNvGrpSpPr>
            <p:nvPr/>
          </p:nvGrpSpPr>
          <p:grpSpPr bwMode="auto">
            <a:xfrm rot="5280000">
              <a:off x="2283619" y="6452394"/>
              <a:ext cx="142875" cy="500063"/>
              <a:chOff x="500034" y="1428737"/>
              <a:chExt cx="142876" cy="500065"/>
            </a:xfrm>
          </p:grpSpPr>
          <p:cxnSp>
            <p:nvCxnSpPr>
              <p:cNvPr id="159" name="Straight Arrow Connector 158"/>
              <p:cNvCxnSpPr/>
              <p:nvPr/>
            </p:nvCxnSpPr>
            <p:spPr>
              <a:xfrm rot="5400000" flipH="1" flipV="1">
                <a:off x="356051" y="1643977"/>
                <a:ext cx="42829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>
                <a:off x="499054" y="1784841"/>
                <a:ext cx="142769" cy="14276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198" name="Group 160"/>
            <p:cNvGrpSpPr>
              <a:grpSpLocks/>
            </p:cNvGrpSpPr>
            <p:nvPr/>
          </p:nvGrpSpPr>
          <p:grpSpPr bwMode="auto">
            <a:xfrm rot="4200000">
              <a:off x="3137694" y="6282531"/>
              <a:ext cx="142875" cy="500063"/>
              <a:chOff x="500034" y="1428737"/>
              <a:chExt cx="142876" cy="500065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 rot="5400000" flipH="1" flipV="1">
                <a:off x="355225" y="1642355"/>
                <a:ext cx="42931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162"/>
              <p:cNvSpPr/>
              <p:nvPr/>
            </p:nvSpPr>
            <p:spPr>
              <a:xfrm>
                <a:off x="498480" y="1784207"/>
                <a:ext cx="142769" cy="14276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199" name="Group 163"/>
            <p:cNvGrpSpPr>
              <a:grpSpLocks/>
            </p:cNvGrpSpPr>
            <p:nvPr/>
          </p:nvGrpSpPr>
          <p:grpSpPr bwMode="auto">
            <a:xfrm rot="540000">
              <a:off x="3576638" y="5584825"/>
              <a:ext cx="142875" cy="500063"/>
              <a:chOff x="500034" y="1428737"/>
              <a:chExt cx="142876" cy="500065"/>
            </a:xfrm>
          </p:grpSpPr>
          <p:cxnSp>
            <p:nvCxnSpPr>
              <p:cNvPr id="165" name="Straight Arrow Connector 164"/>
              <p:cNvCxnSpPr/>
              <p:nvPr/>
            </p:nvCxnSpPr>
            <p:spPr>
              <a:xfrm rot="5400000" flipH="1" flipV="1">
                <a:off x="355820" y="1642999"/>
                <a:ext cx="428307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Oval 165"/>
              <p:cNvSpPr/>
              <p:nvPr/>
            </p:nvSpPr>
            <p:spPr>
              <a:xfrm>
                <a:off x="498535" y="1784857"/>
                <a:ext cx="142766" cy="14276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0180" name="Group 71"/>
          <p:cNvGrpSpPr>
            <a:grpSpLocks/>
          </p:cNvGrpSpPr>
          <p:nvPr/>
        </p:nvGrpSpPr>
        <p:grpSpPr bwMode="auto">
          <a:xfrm>
            <a:off x="5181600" y="1905000"/>
            <a:ext cx="3640138" cy="3429000"/>
            <a:chOff x="5808663" y="4878388"/>
            <a:chExt cx="2573337" cy="1857375"/>
          </a:xfrm>
        </p:grpSpPr>
        <p:sp>
          <p:nvSpPr>
            <p:cNvPr id="192" name="Freeform 191"/>
            <p:cNvSpPr/>
            <p:nvPr/>
          </p:nvSpPr>
          <p:spPr>
            <a:xfrm>
              <a:off x="5809786" y="4878388"/>
              <a:ext cx="2572214" cy="1857375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2240" h="2047842">
                  <a:moveTo>
                    <a:pt x="0" y="1403380"/>
                  </a:moveTo>
                  <a:cubicBezTo>
                    <a:pt x="4344" y="1098464"/>
                    <a:pt x="22352" y="783620"/>
                    <a:pt x="207264" y="574324"/>
                  </a:cubicBezTo>
                  <a:cubicBezTo>
                    <a:pt x="392176" y="365028"/>
                    <a:pt x="932850" y="0"/>
                    <a:pt x="1109472" y="147604"/>
                  </a:cubicBezTo>
                  <a:cubicBezTo>
                    <a:pt x="1286094" y="295208"/>
                    <a:pt x="1348278" y="1155150"/>
                    <a:pt x="1266998" y="1459950"/>
                  </a:cubicBezTo>
                  <a:cubicBezTo>
                    <a:pt x="1159302" y="1693630"/>
                    <a:pt x="514635" y="1904966"/>
                    <a:pt x="621792" y="1976404"/>
                  </a:cubicBezTo>
                  <a:cubicBezTo>
                    <a:pt x="728949" y="2047842"/>
                    <a:pt x="1585634" y="1975504"/>
                    <a:pt x="1909940" y="1888578"/>
                  </a:cubicBezTo>
                  <a:cubicBezTo>
                    <a:pt x="2234246" y="1801652"/>
                    <a:pt x="2395728" y="1567972"/>
                    <a:pt x="2474976" y="1464340"/>
                  </a:cubicBezTo>
                  <a:cubicBezTo>
                    <a:pt x="2554224" y="1360708"/>
                    <a:pt x="2574544" y="1005108"/>
                    <a:pt x="2609088" y="805972"/>
                  </a:cubicBezTo>
                  <a:cubicBezTo>
                    <a:pt x="2643632" y="606836"/>
                    <a:pt x="2657856" y="448340"/>
                    <a:pt x="2682240" y="269524"/>
                  </a:cubicBezTo>
                </a:path>
              </a:pathLst>
            </a:custGeom>
            <a:ln w="12700"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5808663" y="4975557"/>
              <a:ext cx="2557625" cy="1734410"/>
            </a:xfrm>
            <a:custGeom>
              <a:avLst/>
              <a:gdLst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02080 w 2584704"/>
                <a:gd name="connsiteY5" fmla="*/ 60960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58240 w 2584704"/>
                <a:gd name="connsiteY9" fmla="*/ 1694688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02080 w 2584704"/>
                <a:gd name="connsiteY5" fmla="*/ 60960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533540 w 2584704"/>
                <a:gd name="connsiteY5" fmla="*/ 35032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19292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90730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319226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90730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19160 w 2584704"/>
                <a:gd name="connsiteY4" fmla="*/ 177908 h 1901952"/>
                <a:gd name="connsiteX5" fmla="*/ 1319226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90730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0 w 2572512"/>
                <a:gd name="connsiteY0" fmla="*/ 1341120 h 1901952"/>
                <a:gd name="connsiteX1" fmla="*/ 72182 w 2572512"/>
                <a:gd name="connsiteY1" fmla="*/ 544630 h 1901952"/>
                <a:gd name="connsiteX2" fmla="*/ 195072 w 2572512"/>
                <a:gd name="connsiteY2" fmla="*/ 585216 h 1901952"/>
                <a:gd name="connsiteX3" fmla="*/ 719328 w 2572512"/>
                <a:gd name="connsiteY3" fmla="*/ 0 h 1901952"/>
                <a:gd name="connsiteX4" fmla="*/ 806968 w 2572512"/>
                <a:gd name="connsiteY4" fmla="*/ 177908 h 1901952"/>
                <a:gd name="connsiteX5" fmla="*/ 1307034 w 2572512"/>
                <a:gd name="connsiteY5" fmla="*/ 106470 h 1901952"/>
                <a:gd name="connsiteX6" fmla="*/ 1231392 w 2572512"/>
                <a:gd name="connsiteY6" fmla="*/ 475488 h 1901952"/>
                <a:gd name="connsiteX7" fmla="*/ 1307034 w 2572512"/>
                <a:gd name="connsiteY7" fmla="*/ 1178040 h 1901952"/>
                <a:gd name="connsiteX8" fmla="*/ 1267968 w 2572512"/>
                <a:gd name="connsiteY8" fmla="*/ 1207008 h 1901952"/>
                <a:gd name="connsiteX9" fmla="*/ 1164158 w 2572512"/>
                <a:gd name="connsiteY9" fmla="*/ 1820982 h 1901952"/>
                <a:gd name="connsiteX10" fmla="*/ 938784 w 2572512"/>
                <a:gd name="connsiteY10" fmla="*/ 1633728 h 1901952"/>
                <a:gd name="connsiteX11" fmla="*/ 438912 w 2572512"/>
                <a:gd name="connsiteY11" fmla="*/ 1901952 h 1901952"/>
                <a:gd name="connsiteX12" fmla="*/ 999744 w 2572512"/>
                <a:gd name="connsiteY12" fmla="*/ 1865376 h 1901952"/>
                <a:gd name="connsiteX13" fmla="*/ 1878538 w 2572512"/>
                <a:gd name="connsiteY13" fmla="*/ 1892420 h 1901952"/>
                <a:gd name="connsiteX14" fmla="*/ 1828800 w 2572512"/>
                <a:gd name="connsiteY14" fmla="*/ 1755648 h 1901952"/>
                <a:gd name="connsiteX15" fmla="*/ 2511552 w 2572512"/>
                <a:gd name="connsiteY15" fmla="*/ 1536192 h 1901952"/>
                <a:gd name="connsiteX16" fmla="*/ 2438400 w 2572512"/>
                <a:gd name="connsiteY16" fmla="*/ 1146048 h 1901952"/>
                <a:gd name="connsiteX17" fmla="*/ 2572512 w 2572512"/>
                <a:gd name="connsiteY17" fmla="*/ 438912 h 1901952"/>
                <a:gd name="connsiteX0" fmla="*/ 43959 w 2616471"/>
                <a:gd name="connsiteY0" fmla="*/ 1341120 h 1901952"/>
                <a:gd name="connsiteX1" fmla="*/ 116141 w 2616471"/>
                <a:gd name="connsiteY1" fmla="*/ 544630 h 1901952"/>
                <a:gd name="connsiteX2" fmla="*/ 239031 w 2616471"/>
                <a:gd name="connsiteY2" fmla="*/ 585216 h 1901952"/>
                <a:gd name="connsiteX3" fmla="*/ 763287 w 2616471"/>
                <a:gd name="connsiteY3" fmla="*/ 0 h 1901952"/>
                <a:gd name="connsiteX4" fmla="*/ 850927 w 2616471"/>
                <a:gd name="connsiteY4" fmla="*/ 177908 h 1901952"/>
                <a:gd name="connsiteX5" fmla="*/ 1350993 w 2616471"/>
                <a:gd name="connsiteY5" fmla="*/ 106470 h 1901952"/>
                <a:gd name="connsiteX6" fmla="*/ 1275351 w 2616471"/>
                <a:gd name="connsiteY6" fmla="*/ 475488 h 1901952"/>
                <a:gd name="connsiteX7" fmla="*/ 1350993 w 2616471"/>
                <a:gd name="connsiteY7" fmla="*/ 1178040 h 1901952"/>
                <a:gd name="connsiteX8" fmla="*/ 1311927 w 2616471"/>
                <a:gd name="connsiteY8" fmla="*/ 1207008 h 1901952"/>
                <a:gd name="connsiteX9" fmla="*/ 1208117 w 2616471"/>
                <a:gd name="connsiteY9" fmla="*/ 1820982 h 1901952"/>
                <a:gd name="connsiteX10" fmla="*/ 982743 w 2616471"/>
                <a:gd name="connsiteY10" fmla="*/ 1633728 h 1901952"/>
                <a:gd name="connsiteX11" fmla="*/ 482871 w 2616471"/>
                <a:gd name="connsiteY11" fmla="*/ 1901952 h 1901952"/>
                <a:gd name="connsiteX12" fmla="*/ 1043703 w 2616471"/>
                <a:gd name="connsiteY12" fmla="*/ 1865376 h 1901952"/>
                <a:gd name="connsiteX13" fmla="*/ 1922497 w 2616471"/>
                <a:gd name="connsiteY13" fmla="*/ 1892420 h 1901952"/>
                <a:gd name="connsiteX14" fmla="*/ 1872759 w 2616471"/>
                <a:gd name="connsiteY14" fmla="*/ 1755648 h 1901952"/>
                <a:gd name="connsiteX15" fmla="*/ 2555511 w 2616471"/>
                <a:gd name="connsiteY15" fmla="*/ 1536192 h 1901952"/>
                <a:gd name="connsiteX16" fmla="*/ 2482359 w 2616471"/>
                <a:gd name="connsiteY16" fmla="*/ 1146048 h 1901952"/>
                <a:gd name="connsiteX17" fmla="*/ 2616471 w 2616471"/>
                <a:gd name="connsiteY17" fmla="*/ 438912 h 1901952"/>
                <a:gd name="connsiteX0" fmla="*/ 0 w 2572512"/>
                <a:gd name="connsiteY0" fmla="*/ 1341120 h 1901952"/>
                <a:gd name="connsiteX1" fmla="*/ 143621 w 2572512"/>
                <a:gd name="connsiteY1" fmla="*/ 544630 h 1901952"/>
                <a:gd name="connsiteX2" fmla="*/ 195072 w 2572512"/>
                <a:gd name="connsiteY2" fmla="*/ 585216 h 1901952"/>
                <a:gd name="connsiteX3" fmla="*/ 719328 w 2572512"/>
                <a:gd name="connsiteY3" fmla="*/ 0 h 1901952"/>
                <a:gd name="connsiteX4" fmla="*/ 806968 w 2572512"/>
                <a:gd name="connsiteY4" fmla="*/ 177908 h 1901952"/>
                <a:gd name="connsiteX5" fmla="*/ 1307034 w 2572512"/>
                <a:gd name="connsiteY5" fmla="*/ 106470 h 1901952"/>
                <a:gd name="connsiteX6" fmla="*/ 1231392 w 2572512"/>
                <a:gd name="connsiteY6" fmla="*/ 475488 h 1901952"/>
                <a:gd name="connsiteX7" fmla="*/ 1307034 w 2572512"/>
                <a:gd name="connsiteY7" fmla="*/ 1178040 h 1901952"/>
                <a:gd name="connsiteX8" fmla="*/ 1267968 w 2572512"/>
                <a:gd name="connsiteY8" fmla="*/ 1207008 h 1901952"/>
                <a:gd name="connsiteX9" fmla="*/ 1164158 w 2572512"/>
                <a:gd name="connsiteY9" fmla="*/ 1820982 h 1901952"/>
                <a:gd name="connsiteX10" fmla="*/ 938784 w 2572512"/>
                <a:gd name="connsiteY10" fmla="*/ 1633728 h 1901952"/>
                <a:gd name="connsiteX11" fmla="*/ 438912 w 2572512"/>
                <a:gd name="connsiteY11" fmla="*/ 1901952 h 1901952"/>
                <a:gd name="connsiteX12" fmla="*/ 999744 w 2572512"/>
                <a:gd name="connsiteY12" fmla="*/ 1865376 h 1901952"/>
                <a:gd name="connsiteX13" fmla="*/ 1878538 w 2572512"/>
                <a:gd name="connsiteY13" fmla="*/ 1892420 h 1901952"/>
                <a:gd name="connsiteX14" fmla="*/ 1828800 w 2572512"/>
                <a:gd name="connsiteY14" fmla="*/ 1755648 h 1901952"/>
                <a:gd name="connsiteX15" fmla="*/ 2511552 w 2572512"/>
                <a:gd name="connsiteY15" fmla="*/ 1536192 h 1901952"/>
                <a:gd name="connsiteX16" fmla="*/ 2438400 w 2572512"/>
                <a:gd name="connsiteY16" fmla="*/ 1146048 h 1901952"/>
                <a:gd name="connsiteX17" fmla="*/ 2572512 w 2572512"/>
                <a:gd name="connsiteY17" fmla="*/ 438912 h 1901952"/>
                <a:gd name="connsiteX0" fmla="*/ 10869 w 2583381"/>
                <a:gd name="connsiteY0" fmla="*/ 1341120 h 1901952"/>
                <a:gd name="connsiteX1" fmla="*/ 154490 w 2583381"/>
                <a:gd name="connsiteY1" fmla="*/ 544630 h 1901952"/>
                <a:gd name="connsiteX2" fmla="*/ 205941 w 2583381"/>
                <a:gd name="connsiteY2" fmla="*/ 585216 h 1901952"/>
                <a:gd name="connsiteX3" fmla="*/ 730197 w 2583381"/>
                <a:gd name="connsiteY3" fmla="*/ 0 h 1901952"/>
                <a:gd name="connsiteX4" fmla="*/ 817837 w 2583381"/>
                <a:gd name="connsiteY4" fmla="*/ 177908 h 1901952"/>
                <a:gd name="connsiteX5" fmla="*/ 1317903 w 2583381"/>
                <a:gd name="connsiteY5" fmla="*/ 106470 h 1901952"/>
                <a:gd name="connsiteX6" fmla="*/ 1242261 w 2583381"/>
                <a:gd name="connsiteY6" fmla="*/ 475488 h 1901952"/>
                <a:gd name="connsiteX7" fmla="*/ 1317903 w 2583381"/>
                <a:gd name="connsiteY7" fmla="*/ 1178040 h 1901952"/>
                <a:gd name="connsiteX8" fmla="*/ 1278837 w 2583381"/>
                <a:gd name="connsiteY8" fmla="*/ 1207008 h 1901952"/>
                <a:gd name="connsiteX9" fmla="*/ 1175027 w 2583381"/>
                <a:gd name="connsiteY9" fmla="*/ 1820982 h 1901952"/>
                <a:gd name="connsiteX10" fmla="*/ 949653 w 2583381"/>
                <a:gd name="connsiteY10" fmla="*/ 1633728 h 1901952"/>
                <a:gd name="connsiteX11" fmla="*/ 449781 w 2583381"/>
                <a:gd name="connsiteY11" fmla="*/ 1901952 h 1901952"/>
                <a:gd name="connsiteX12" fmla="*/ 1010613 w 2583381"/>
                <a:gd name="connsiteY12" fmla="*/ 1865376 h 1901952"/>
                <a:gd name="connsiteX13" fmla="*/ 1889407 w 2583381"/>
                <a:gd name="connsiteY13" fmla="*/ 1892420 h 1901952"/>
                <a:gd name="connsiteX14" fmla="*/ 1839669 w 2583381"/>
                <a:gd name="connsiteY14" fmla="*/ 1755648 h 1901952"/>
                <a:gd name="connsiteX15" fmla="*/ 2522421 w 2583381"/>
                <a:gd name="connsiteY15" fmla="*/ 1536192 h 1901952"/>
                <a:gd name="connsiteX16" fmla="*/ 2449269 w 2583381"/>
                <a:gd name="connsiteY16" fmla="*/ 1146048 h 1901952"/>
                <a:gd name="connsiteX17" fmla="*/ 2583381 w 2583381"/>
                <a:gd name="connsiteY17" fmla="*/ 438912 h 1901952"/>
                <a:gd name="connsiteX0" fmla="*/ 10869 w 2583381"/>
                <a:gd name="connsiteY0" fmla="*/ 1234650 h 1795482"/>
                <a:gd name="connsiteX1" fmla="*/ 154490 w 2583381"/>
                <a:gd name="connsiteY1" fmla="*/ 438160 h 1795482"/>
                <a:gd name="connsiteX2" fmla="*/ 205941 w 2583381"/>
                <a:gd name="connsiteY2" fmla="*/ 478746 h 1795482"/>
                <a:gd name="connsiteX3" fmla="*/ 797432 w 2583381"/>
                <a:gd name="connsiteY3" fmla="*/ 9532 h 1795482"/>
                <a:gd name="connsiteX4" fmla="*/ 817837 w 2583381"/>
                <a:gd name="connsiteY4" fmla="*/ 71438 h 1795482"/>
                <a:gd name="connsiteX5" fmla="*/ 1317903 w 2583381"/>
                <a:gd name="connsiteY5" fmla="*/ 0 h 1795482"/>
                <a:gd name="connsiteX6" fmla="*/ 1242261 w 2583381"/>
                <a:gd name="connsiteY6" fmla="*/ 369018 h 1795482"/>
                <a:gd name="connsiteX7" fmla="*/ 1317903 w 2583381"/>
                <a:gd name="connsiteY7" fmla="*/ 1071570 h 1795482"/>
                <a:gd name="connsiteX8" fmla="*/ 1278837 w 2583381"/>
                <a:gd name="connsiteY8" fmla="*/ 1100538 h 1795482"/>
                <a:gd name="connsiteX9" fmla="*/ 1175027 w 2583381"/>
                <a:gd name="connsiteY9" fmla="*/ 1714512 h 1795482"/>
                <a:gd name="connsiteX10" fmla="*/ 949653 w 2583381"/>
                <a:gd name="connsiteY10" fmla="*/ 1527258 h 1795482"/>
                <a:gd name="connsiteX11" fmla="*/ 449781 w 2583381"/>
                <a:gd name="connsiteY11" fmla="*/ 1795482 h 1795482"/>
                <a:gd name="connsiteX12" fmla="*/ 1010613 w 2583381"/>
                <a:gd name="connsiteY12" fmla="*/ 1758906 h 1795482"/>
                <a:gd name="connsiteX13" fmla="*/ 1889407 w 2583381"/>
                <a:gd name="connsiteY13" fmla="*/ 1785950 h 1795482"/>
                <a:gd name="connsiteX14" fmla="*/ 1839669 w 2583381"/>
                <a:gd name="connsiteY14" fmla="*/ 1649178 h 1795482"/>
                <a:gd name="connsiteX15" fmla="*/ 2522421 w 2583381"/>
                <a:gd name="connsiteY15" fmla="*/ 1429722 h 1795482"/>
                <a:gd name="connsiteX16" fmla="*/ 2449269 w 2583381"/>
                <a:gd name="connsiteY16" fmla="*/ 1039578 h 1795482"/>
                <a:gd name="connsiteX17" fmla="*/ 2583381 w 2583381"/>
                <a:gd name="connsiteY17" fmla="*/ 332442 h 1795482"/>
                <a:gd name="connsiteX0" fmla="*/ 10869 w 2583381"/>
                <a:gd name="connsiteY0" fmla="*/ 1510870 h 2071702"/>
                <a:gd name="connsiteX1" fmla="*/ 154490 w 2583381"/>
                <a:gd name="connsiteY1" fmla="*/ 714380 h 2071702"/>
                <a:gd name="connsiteX2" fmla="*/ 205941 w 2583381"/>
                <a:gd name="connsiteY2" fmla="*/ 754966 h 2071702"/>
                <a:gd name="connsiteX3" fmla="*/ 654556 w 2583381"/>
                <a:gd name="connsiteY3" fmla="*/ 0 h 2071702"/>
                <a:gd name="connsiteX4" fmla="*/ 817837 w 2583381"/>
                <a:gd name="connsiteY4" fmla="*/ 347658 h 2071702"/>
                <a:gd name="connsiteX5" fmla="*/ 1317903 w 2583381"/>
                <a:gd name="connsiteY5" fmla="*/ 276220 h 2071702"/>
                <a:gd name="connsiteX6" fmla="*/ 1242261 w 2583381"/>
                <a:gd name="connsiteY6" fmla="*/ 645238 h 2071702"/>
                <a:gd name="connsiteX7" fmla="*/ 1317903 w 2583381"/>
                <a:gd name="connsiteY7" fmla="*/ 1347790 h 2071702"/>
                <a:gd name="connsiteX8" fmla="*/ 1278837 w 2583381"/>
                <a:gd name="connsiteY8" fmla="*/ 1376758 h 2071702"/>
                <a:gd name="connsiteX9" fmla="*/ 1175027 w 2583381"/>
                <a:gd name="connsiteY9" fmla="*/ 1990732 h 2071702"/>
                <a:gd name="connsiteX10" fmla="*/ 949653 w 2583381"/>
                <a:gd name="connsiteY10" fmla="*/ 1803478 h 2071702"/>
                <a:gd name="connsiteX11" fmla="*/ 449781 w 2583381"/>
                <a:gd name="connsiteY11" fmla="*/ 2071702 h 2071702"/>
                <a:gd name="connsiteX12" fmla="*/ 1010613 w 2583381"/>
                <a:gd name="connsiteY12" fmla="*/ 2035126 h 2071702"/>
                <a:gd name="connsiteX13" fmla="*/ 1889407 w 2583381"/>
                <a:gd name="connsiteY13" fmla="*/ 2062170 h 2071702"/>
                <a:gd name="connsiteX14" fmla="*/ 1839669 w 2583381"/>
                <a:gd name="connsiteY14" fmla="*/ 1925398 h 2071702"/>
                <a:gd name="connsiteX15" fmla="*/ 2522421 w 2583381"/>
                <a:gd name="connsiteY15" fmla="*/ 1705942 h 2071702"/>
                <a:gd name="connsiteX16" fmla="*/ 2449269 w 2583381"/>
                <a:gd name="connsiteY16" fmla="*/ 1315798 h 2071702"/>
                <a:gd name="connsiteX17" fmla="*/ 2583381 w 2583381"/>
                <a:gd name="connsiteY17" fmla="*/ 608662 h 2071702"/>
                <a:gd name="connsiteX0" fmla="*/ 10869 w 2583381"/>
                <a:gd name="connsiteY0" fmla="*/ 1510870 h 2071702"/>
                <a:gd name="connsiteX1" fmla="*/ 154490 w 2583381"/>
                <a:gd name="connsiteY1" fmla="*/ 714380 h 2071702"/>
                <a:gd name="connsiteX2" fmla="*/ 205941 w 2583381"/>
                <a:gd name="connsiteY2" fmla="*/ 754966 h 2071702"/>
                <a:gd name="connsiteX3" fmla="*/ 654556 w 2583381"/>
                <a:gd name="connsiteY3" fmla="*/ 0 h 2071702"/>
                <a:gd name="connsiteX4" fmla="*/ 817837 w 2583381"/>
                <a:gd name="connsiteY4" fmla="*/ 347658 h 2071702"/>
                <a:gd name="connsiteX5" fmla="*/ 1317903 w 2583381"/>
                <a:gd name="connsiteY5" fmla="*/ 276220 h 2071702"/>
                <a:gd name="connsiteX6" fmla="*/ 1242261 w 2583381"/>
                <a:gd name="connsiteY6" fmla="*/ 645238 h 2071702"/>
                <a:gd name="connsiteX7" fmla="*/ 1317903 w 2583381"/>
                <a:gd name="connsiteY7" fmla="*/ 1347790 h 2071702"/>
                <a:gd name="connsiteX8" fmla="*/ 1278837 w 2583381"/>
                <a:gd name="connsiteY8" fmla="*/ 1376758 h 2071702"/>
                <a:gd name="connsiteX9" fmla="*/ 1175027 w 2583381"/>
                <a:gd name="connsiteY9" fmla="*/ 1990732 h 2071702"/>
                <a:gd name="connsiteX10" fmla="*/ 949653 w 2583381"/>
                <a:gd name="connsiteY10" fmla="*/ 1803478 h 2071702"/>
                <a:gd name="connsiteX11" fmla="*/ 449781 w 2583381"/>
                <a:gd name="connsiteY11" fmla="*/ 2071702 h 2071702"/>
                <a:gd name="connsiteX12" fmla="*/ 1010613 w 2583381"/>
                <a:gd name="connsiteY12" fmla="*/ 2035126 h 2071702"/>
                <a:gd name="connsiteX13" fmla="*/ 1889407 w 2583381"/>
                <a:gd name="connsiteY13" fmla="*/ 2062170 h 2071702"/>
                <a:gd name="connsiteX14" fmla="*/ 1839669 w 2583381"/>
                <a:gd name="connsiteY14" fmla="*/ 1925398 h 2071702"/>
                <a:gd name="connsiteX15" fmla="*/ 2522421 w 2583381"/>
                <a:gd name="connsiteY15" fmla="*/ 1705942 h 2071702"/>
                <a:gd name="connsiteX16" fmla="*/ 2449269 w 2583381"/>
                <a:gd name="connsiteY16" fmla="*/ 1315798 h 2071702"/>
                <a:gd name="connsiteX17" fmla="*/ 2583381 w 2583381"/>
                <a:gd name="connsiteY17" fmla="*/ 608662 h 2071702"/>
                <a:gd name="connsiteX0" fmla="*/ 10869 w 2583381"/>
                <a:gd name="connsiteY0" fmla="*/ 1510870 h 2071702"/>
                <a:gd name="connsiteX1" fmla="*/ 154490 w 2583381"/>
                <a:gd name="connsiteY1" fmla="*/ 714380 h 2071702"/>
                <a:gd name="connsiteX2" fmla="*/ 205941 w 2583381"/>
                <a:gd name="connsiteY2" fmla="*/ 754966 h 2071702"/>
                <a:gd name="connsiteX3" fmla="*/ 654556 w 2583381"/>
                <a:gd name="connsiteY3" fmla="*/ 0 h 2071702"/>
                <a:gd name="connsiteX4" fmla="*/ 817837 w 2583381"/>
                <a:gd name="connsiteY4" fmla="*/ 347658 h 2071702"/>
                <a:gd name="connsiteX5" fmla="*/ 1317903 w 2583381"/>
                <a:gd name="connsiteY5" fmla="*/ 276220 h 2071702"/>
                <a:gd name="connsiteX6" fmla="*/ 1242261 w 2583381"/>
                <a:gd name="connsiteY6" fmla="*/ 645238 h 2071702"/>
                <a:gd name="connsiteX7" fmla="*/ 1317903 w 2583381"/>
                <a:gd name="connsiteY7" fmla="*/ 1347790 h 2071702"/>
                <a:gd name="connsiteX8" fmla="*/ 1278837 w 2583381"/>
                <a:gd name="connsiteY8" fmla="*/ 1376758 h 2071702"/>
                <a:gd name="connsiteX9" fmla="*/ 1175027 w 2583381"/>
                <a:gd name="connsiteY9" fmla="*/ 1990732 h 2071702"/>
                <a:gd name="connsiteX10" fmla="*/ 949653 w 2583381"/>
                <a:gd name="connsiteY10" fmla="*/ 1803478 h 2071702"/>
                <a:gd name="connsiteX11" fmla="*/ 449781 w 2583381"/>
                <a:gd name="connsiteY11" fmla="*/ 2071702 h 2071702"/>
                <a:gd name="connsiteX12" fmla="*/ 1010613 w 2583381"/>
                <a:gd name="connsiteY12" fmla="*/ 2035126 h 2071702"/>
                <a:gd name="connsiteX13" fmla="*/ 1889407 w 2583381"/>
                <a:gd name="connsiteY13" fmla="*/ 2062170 h 2071702"/>
                <a:gd name="connsiteX14" fmla="*/ 1839669 w 2583381"/>
                <a:gd name="connsiteY14" fmla="*/ 1925398 h 2071702"/>
                <a:gd name="connsiteX15" fmla="*/ 2522421 w 2583381"/>
                <a:gd name="connsiteY15" fmla="*/ 1705942 h 2071702"/>
                <a:gd name="connsiteX16" fmla="*/ 2449269 w 2583381"/>
                <a:gd name="connsiteY16" fmla="*/ 1315798 h 2071702"/>
                <a:gd name="connsiteX17" fmla="*/ 2583381 w 2583381"/>
                <a:gd name="connsiteY17" fmla="*/ 608662 h 2071702"/>
                <a:gd name="connsiteX0" fmla="*/ 10869 w 2583381"/>
                <a:gd name="connsiteY0" fmla="*/ 1234650 h 1795482"/>
                <a:gd name="connsiteX1" fmla="*/ 154490 w 2583381"/>
                <a:gd name="connsiteY1" fmla="*/ 438160 h 1795482"/>
                <a:gd name="connsiteX2" fmla="*/ 205941 w 2583381"/>
                <a:gd name="connsiteY2" fmla="*/ 478746 h 1795482"/>
                <a:gd name="connsiteX3" fmla="*/ 797432 w 2583381"/>
                <a:gd name="connsiteY3" fmla="*/ 80970 h 1795482"/>
                <a:gd name="connsiteX4" fmla="*/ 817837 w 2583381"/>
                <a:gd name="connsiteY4" fmla="*/ 71438 h 1795482"/>
                <a:gd name="connsiteX5" fmla="*/ 1317903 w 2583381"/>
                <a:gd name="connsiteY5" fmla="*/ 0 h 1795482"/>
                <a:gd name="connsiteX6" fmla="*/ 1242261 w 2583381"/>
                <a:gd name="connsiteY6" fmla="*/ 369018 h 1795482"/>
                <a:gd name="connsiteX7" fmla="*/ 1317903 w 2583381"/>
                <a:gd name="connsiteY7" fmla="*/ 1071570 h 1795482"/>
                <a:gd name="connsiteX8" fmla="*/ 1278837 w 2583381"/>
                <a:gd name="connsiteY8" fmla="*/ 1100538 h 1795482"/>
                <a:gd name="connsiteX9" fmla="*/ 1175027 w 2583381"/>
                <a:gd name="connsiteY9" fmla="*/ 1714512 h 1795482"/>
                <a:gd name="connsiteX10" fmla="*/ 949653 w 2583381"/>
                <a:gd name="connsiteY10" fmla="*/ 1527258 h 1795482"/>
                <a:gd name="connsiteX11" fmla="*/ 449781 w 2583381"/>
                <a:gd name="connsiteY11" fmla="*/ 1795482 h 1795482"/>
                <a:gd name="connsiteX12" fmla="*/ 1010613 w 2583381"/>
                <a:gd name="connsiteY12" fmla="*/ 1758906 h 1795482"/>
                <a:gd name="connsiteX13" fmla="*/ 1889407 w 2583381"/>
                <a:gd name="connsiteY13" fmla="*/ 1785950 h 1795482"/>
                <a:gd name="connsiteX14" fmla="*/ 1839669 w 2583381"/>
                <a:gd name="connsiteY14" fmla="*/ 1649178 h 1795482"/>
                <a:gd name="connsiteX15" fmla="*/ 2522421 w 2583381"/>
                <a:gd name="connsiteY15" fmla="*/ 1429722 h 1795482"/>
                <a:gd name="connsiteX16" fmla="*/ 2449269 w 2583381"/>
                <a:gd name="connsiteY16" fmla="*/ 1039578 h 1795482"/>
                <a:gd name="connsiteX17" fmla="*/ 2583381 w 2583381"/>
                <a:gd name="connsiteY17" fmla="*/ 332442 h 1795482"/>
                <a:gd name="connsiteX0" fmla="*/ 10869 w 2583381"/>
                <a:gd name="connsiteY0" fmla="*/ 1234650 h 1795482"/>
                <a:gd name="connsiteX1" fmla="*/ 154490 w 2583381"/>
                <a:gd name="connsiteY1" fmla="*/ 438160 h 1795482"/>
                <a:gd name="connsiteX2" fmla="*/ 205941 w 2583381"/>
                <a:gd name="connsiteY2" fmla="*/ 478746 h 1795482"/>
                <a:gd name="connsiteX3" fmla="*/ 797432 w 2583381"/>
                <a:gd name="connsiteY3" fmla="*/ 80970 h 1795482"/>
                <a:gd name="connsiteX4" fmla="*/ 817837 w 2583381"/>
                <a:gd name="connsiteY4" fmla="*/ 71438 h 1795482"/>
                <a:gd name="connsiteX5" fmla="*/ 1317903 w 2583381"/>
                <a:gd name="connsiteY5" fmla="*/ 0 h 1795482"/>
                <a:gd name="connsiteX6" fmla="*/ 1242261 w 2583381"/>
                <a:gd name="connsiteY6" fmla="*/ 369018 h 1795482"/>
                <a:gd name="connsiteX7" fmla="*/ 1317903 w 2583381"/>
                <a:gd name="connsiteY7" fmla="*/ 1071570 h 1795482"/>
                <a:gd name="connsiteX8" fmla="*/ 1278837 w 2583381"/>
                <a:gd name="connsiteY8" fmla="*/ 1100538 h 1795482"/>
                <a:gd name="connsiteX9" fmla="*/ 1175027 w 2583381"/>
                <a:gd name="connsiteY9" fmla="*/ 1714512 h 1795482"/>
                <a:gd name="connsiteX10" fmla="*/ 949653 w 2583381"/>
                <a:gd name="connsiteY10" fmla="*/ 1527258 h 1795482"/>
                <a:gd name="connsiteX11" fmla="*/ 449781 w 2583381"/>
                <a:gd name="connsiteY11" fmla="*/ 1795482 h 1795482"/>
                <a:gd name="connsiteX12" fmla="*/ 1010613 w 2583381"/>
                <a:gd name="connsiteY12" fmla="*/ 1758906 h 1795482"/>
                <a:gd name="connsiteX13" fmla="*/ 1889407 w 2583381"/>
                <a:gd name="connsiteY13" fmla="*/ 1785950 h 1795482"/>
                <a:gd name="connsiteX14" fmla="*/ 1839669 w 2583381"/>
                <a:gd name="connsiteY14" fmla="*/ 1649178 h 1795482"/>
                <a:gd name="connsiteX15" fmla="*/ 2522421 w 2583381"/>
                <a:gd name="connsiteY15" fmla="*/ 1429722 h 1795482"/>
                <a:gd name="connsiteX16" fmla="*/ 2449269 w 2583381"/>
                <a:gd name="connsiteY16" fmla="*/ 1039578 h 1795482"/>
                <a:gd name="connsiteX17" fmla="*/ 2583381 w 2583381"/>
                <a:gd name="connsiteY17" fmla="*/ 332442 h 1795482"/>
                <a:gd name="connsiteX0" fmla="*/ 10869 w 2583381"/>
                <a:gd name="connsiteY0" fmla="*/ 1234650 h 1795482"/>
                <a:gd name="connsiteX1" fmla="*/ 154490 w 2583381"/>
                <a:gd name="connsiteY1" fmla="*/ 438160 h 1795482"/>
                <a:gd name="connsiteX2" fmla="*/ 205941 w 2583381"/>
                <a:gd name="connsiteY2" fmla="*/ 478746 h 1795482"/>
                <a:gd name="connsiteX3" fmla="*/ 797432 w 2583381"/>
                <a:gd name="connsiteY3" fmla="*/ 80970 h 1795482"/>
                <a:gd name="connsiteX4" fmla="*/ 817837 w 2583381"/>
                <a:gd name="connsiteY4" fmla="*/ 71438 h 1795482"/>
                <a:gd name="connsiteX5" fmla="*/ 1317903 w 2583381"/>
                <a:gd name="connsiteY5" fmla="*/ 0 h 1795482"/>
                <a:gd name="connsiteX6" fmla="*/ 1242261 w 2583381"/>
                <a:gd name="connsiteY6" fmla="*/ 369018 h 1795482"/>
                <a:gd name="connsiteX7" fmla="*/ 1317903 w 2583381"/>
                <a:gd name="connsiteY7" fmla="*/ 1071570 h 1795482"/>
                <a:gd name="connsiteX8" fmla="*/ 1278837 w 2583381"/>
                <a:gd name="connsiteY8" fmla="*/ 1100538 h 1795482"/>
                <a:gd name="connsiteX9" fmla="*/ 1175027 w 2583381"/>
                <a:gd name="connsiteY9" fmla="*/ 1714512 h 1795482"/>
                <a:gd name="connsiteX10" fmla="*/ 949653 w 2583381"/>
                <a:gd name="connsiteY10" fmla="*/ 1527258 h 1795482"/>
                <a:gd name="connsiteX11" fmla="*/ 449781 w 2583381"/>
                <a:gd name="connsiteY11" fmla="*/ 1795482 h 1795482"/>
                <a:gd name="connsiteX12" fmla="*/ 1010613 w 2583381"/>
                <a:gd name="connsiteY12" fmla="*/ 1758906 h 1795482"/>
                <a:gd name="connsiteX13" fmla="*/ 1889407 w 2583381"/>
                <a:gd name="connsiteY13" fmla="*/ 1785950 h 1795482"/>
                <a:gd name="connsiteX14" fmla="*/ 1839669 w 2583381"/>
                <a:gd name="connsiteY14" fmla="*/ 1649178 h 1795482"/>
                <a:gd name="connsiteX15" fmla="*/ 2522421 w 2583381"/>
                <a:gd name="connsiteY15" fmla="*/ 1429722 h 1795482"/>
                <a:gd name="connsiteX16" fmla="*/ 2449269 w 2583381"/>
                <a:gd name="connsiteY16" fmla="*/ 1039578 h 1795482"/>
                <a:gd name="connsiteX17" fmla="*/ 2583381 w 2583381"/>
                <a:gd name="connsiteY17" fmla="*/ 332442 h 1795482"/>
                <a:gd name="connsiteX0" fmla="*/ 10869 w 2583381"/>
                <a:gd name="connsiteY0" fmla="*/ 1163212 h 1724044"/>
                <a:gd name="connsiteX1" fmla="*/ 154490 w 2583381"/>
                <a:gd name="connsiteY1" fmla="*/ 366722 h 1724044"/>
                <a:gd name="connsiteX2" fmla="*/ 205941 w 2583381"/>
                <a:gd name="connsiteY2" fmla="*/ 407308 h 1724044"/>
                <a:gd name="connsiteX3" fmla="*/ 797432 w 2583381"/>
                <a:gd name="connsiteY3" fmla="*/ 9532 h 1724044"/>
                <a:gd name="connsiteX4" fmla="*/ 817837 w 2583381"/>
                <a:gd name="connsiteY4" fmla="*/ 0 h 1724044"/>
                <a:gd name="connsiteX5" fmla="*/ 1297498 w 2583381"/>
                <a:gd name="connsiteY5" fmla="*/ 80970 h 1724044"/>
                <a:gd name="connsiteX6" fmla="*/ 1242261 w 2583381"/>
                <a:gd name="connsiteY6" fmla="*/ 297580 h 1724044"/>
                <a:gd name="connsiteX7" fmla="*/ 1317903 w 2583381"/>
                <a:gd name="connsiteY7" fmla="*/ 1000132 h 1724044"/>
                <a:gd name="connsiteX8" fmla="*/ 1278837 w 2583381"/>
                <a:gd name="connsiteY8" fmla="*/ 1029100 h 1724044"/>
                <a:gd name="connsiteX9" fmla="*/ 1175027 w 2583381"/>
                <a:gd name="connsiteY9" fmla="*/ 1643074 h 1724044"/>
                <a:gd name="connsiteX10" fmla="*/ 949653 w 2583381"/>
                <a:gd name="connsiteY10" fmla="*/ 1455820 h 1724044"/>
                <a:gd name="connsiteX11" fmla="*/ 449781 w 2583381"/>
                <a:gd name="connsiteY11" fmla="*/ 1724044 h 1724044"/>
                <a:gd name="connsiteX12" fmla="*/ 1010613 w 2583381"/>
                <a:gd name="connsiteY12" fmla="*/ 1687468 h 1724044"/>
                <a:gd name="connsiteX13" fmla="*/ 1889407 w 2583381"/>
                <a:gd name="connsiteY13" fmla="*/ 1714512 h 1724044"/>
                <a:gd name="connsiteX14" fmla="*/ 1839669 w 2583381"/>
                <a:gd name="connsiteY14" fmla="*/ 1577740 h 1724044"/>
                <a:gd name="connsiteX15" fmla="*/ 2522421 w 2583381"/>
                <a:gd name="connsiteY15" fmla="*/ 1358284 h 1724044"/>
                <a:gd name="connsiteX16" fmla="*/ 2449269 w 2583381"/>
                <a:gd name="connsiteY16" fmla="*/ 968140 h 1724044"/>
                <a:gd name="connsiteX17" fmla="*/ 2583381 w 2583381"/>
                <a:gd name="connsiteY17" fmla="*/ 261004 h 1724044"/>
                <a:gd name="connsiteX0" fmla="*/ 10869 w 2583381"/>
                <a:gd name="connsiteY0" fmla="*/ 1242587 h 1803419"/>
                <a:gd name="connsiteX1" fmla="*/ 154490 w 2583381"/>
                <a:gd name="connsiteY1" fmla="*/ 446097 h 1803419"/>
                <a:gd name="connsiteX2" fmla="*/ 205941 w 2583381"/>
                <a:gd name="connsiteY2" fmla="*/ 486683 h 1803419"/>
                <a:gd name="connsiteX3" fmla="*/ 797432 w 2583381"/>
                <a:gd name="connsiteY3" fmla="*/ 88907 h 1803419"/>
                <a:gd name="connsiteX4" fmla="*/ 817837 w 2583381"/>
                <a:gd name="connsiteY4" fmla="*/ 79375 h 1803419"/>
                <a:gd name="connsiteX5" fmla="*/ 1297498 w 2583381"/>
                <a:gd name="connsiteY5" fmla="*/ 160345 h 1803419"/>
                <a:gd name="connsiteX6" fmla="*/ 1242261 w 2583381"/>
                <a:gd name="connsiteY6" fmla="*/ 376955 h 1803419"/>
                <a:gd name="connsiteX7" fmla="*/ 1317903 w 2583381"/>
                <a:gd name="connsiteY7" fmla="*/ 1079507 h 1803419"/>
                <a:gd name="connsiteX8" fmla="*/ 1278837 w 2583381"/>
                <a:gd name="connsiteY8" fmla="*/ 1108475 h 1803419"/>
                <a:gd name="connsiteX9" fmla="*/ 1175027 w 2583381"/>
                <a:gd name="connsiteY9" fmla="*/ 1722449 h 1803419"/>
                <a:gd name="connsiteX10" fmla="*/ 949653 w 2583381"/>
                <a:gd name="connsiteY10" fmla="*/ 1535195 h 1803419"/>
                <a:gd name="connsiteX11" fmla="*/ 449781 w 2583381"/>
                <a:gd name="connsiteY11" fmla="*/ 1803419 h 1803419"/>
                <a:gd name="connsiteX12" fmla="*/ 1010613 w 2583381"/>
                <a:gd name="connsiteY12" fmla="*/ 1766843 h 1803419"/>
                <a:gd name="connsiteX13" fmla="*/ 1889407 w 2583381"/>
                <a:gd name="connsiteY13" fmla="*/ 1793887 h 1803419"/>
                <a:gd name="connsiteX14" fmla="*/ 1839669 w 2583381"/>
                <a:gd name="connsiteY14" fmla="*/ 1657115 h 1803419"/>
                <a:gd name="connsiteX15" fmla="*/ 2522421 w 2583381"/>
                <a:gd name="connsiteY15" fmla="*/ 1437659 h 1803419"/>
                <a:gd name="connsiteX16" fmla="*/ 2449269 w 2583381"/>
                <a:gd name="connsiteY16" fmla="*/ 1047515 h 1803419"/>
                <a:gd name="connsiteX17" fmla="*/ 2583381 w 2583381"/>
                <a:gd name="connsiteY17" fmla="*/ 340379 h 1803419"/>
                <a:gd name="connsiteX0" fmla="*/ 10869 w 2583381"/>
                <a:gd name="connsiteY0" fmla="*/ 1242587 h 1803419"/>
                <a:gd name="connsiteX1" fmla="*/ 154490 w 2583381"/>
                <a:gd name="connsiteY1" fmla="*/ 446097 h 1803419"/>
                <a:gd name="connsiteX2" fmla="*/ 205941 w 2583381"/>
                <a:gd name="connsiteY2" fmla="*/ 486683 h 1803419"/>
                <a:gd name="connsiteX3" fmla="*/ 797432 w 2583381"/>
                <a:gd name="connsiteY3" fmla="*/ 88907 h 1803419"/>
                <a:gd name="connsiteX4" fmla="*/ 817837 w 2583381"/>
                <a:gd name="connsiteY4" fmla="*/ 79375 h 1803419"/>
                <a:gd name="connsiteX5" fmla="*/ 1297498 w 2583381"/>
                <a:gd name="connsiteY5" fmla="*/ 160345 h 1803419"/>
                <a:gd name="connsiteX6" fmla="*/ 1242261 w 2583381"/>
                <a:gd name="connsiteY6" fmla="*/ 376955 h 1803419"/>
                <a:gd name="connsiteX7" fmla="*/ 1317903 w 2583381"/>
                <a:gd name="connsiteY7" fmla="*/ 1079507 h 1803419"/>
                <a:gd name="connsiteX8" fmla="*/ 1278837 w 2583381"/>
                <a:gd name="connsiteY8" fmla="*/ 1108475 h 1803419"/>
                <a:gd name="connsiteX9" fmla="*/ 1175027 w 2583381"/>
                <a:gd name="connsiteY9" fmla="*/ 1722449 h 1803419"/>
                <a:gd name="connsiteX10" fmla="*/ 949653 w 2583381"/>
                <a:gd name="connsiteY10" fmla="*/ 1535195 h 1803419"/>
                <a:gd name="connsiteX11" fmla="*/ 449781 w 2583381"/>
                <a:gd name="connsiteY11" fmla="*/ 1803419 h 1803419"/>
                <a:gd name="connsiteX12" fmla="*/ 1010613 w 2583381"/>
                <a:gd name="connsiteY12" fmla="*/ 1766843 h 1803419"/>
                <a:gd name="connsiteX13" fmla="*/ 1889407 w 2583381"/>
                <a:gd name="connsiteY13" fmla="*/ 1793887 h 1803419"/>
                <a:gd name="connsiteX14" fmla="*/ 1839669 w 2583381"/>
                <a:gd name="connsiteY14" fmla="*/ 1657115 h 1803419"/>
                <a:gd name="connsiteX15" fmla="*/ 2522421 w 2583381"/>
                <a:gd name="connsiteY15" fmla="*/ 1437659 h 1803419"/>
                <a:gd name="connsiteX16" fmla="*/ 2449269 w 2583381"/>
                <a:gd name="connsiteY16" fmla="*/ 1047515 h 1803419"/>
                <a:gd name="connsiteX17" fmla="*/ 2583381 w 2583381"/>
                <a:gd name="connsiteY17" fmla="*/ 340379 h 1803419"/>
                <a:gd name="connsiteX0" fmla="*/ 10869 w 2583381"/>
                <a:gd name="connsiteY0" fmla="*/ 1193376 h 1754208"/>
                <a:gd name="connsiteX1" fmla="*/ 154490 w 2583381"/>
                <a:gd name="connsiteY1" fmla="*/ 396886 h 1754208"/>
                <a:gd name="connsiteX2" fmla="*/ 205941 w 2583381"/>
                <a:gd name="connsiteY2" fmla="*/ 437472 h 1754208"/>
                <a:gd name="connsiteX3" fmla="*/ 797432 w 2583381"/>
                <a:gd name="connsiteY3" fmla="*/ 39696 h 1754208"/>
                <a:gd name="connsiteX4" fmla="*/ 817837 w 2583381"/>
                <a:gd name="connsiteY4" fmla="*/ 30164 h 1754208"/>
                <a:gd name="connsiteX5" fmla="*/ 1297498 w 2583381"/>
                <a:gd name="connsiteY5" fmla="*/ 182573 h 1754208"/>
                <a:gd name="connsiteX6" fmla="*/ 1242261 w 2583381"/>
                <a:gd name="connsiteY6" fmla="*/ 327744 h 1754208"/>
                <a:gd name="connsiteX7" fmla="*/ 1317903 w 2583381"/>
                <a:gd name="connsiteY7" fmla="*/ 1030296 h 1754208"/>
                <a:gd name="connsiteX8" fmla="*/ 1278837 w 2583381"/>
                <a:gd name="connsiteY8" fmla="*/ 1059264 h 1754208"/>
                <a:gd name="connsiteX9" fmla="*/ 1175027 w 2583381"/>
                <a:gd name="connsiteY9" fmla="*/ 1673238 h 1754208"/>
                <a:gd name="connsiteX10" fmla="*/ 949653 w 2583381"/>
                <a:gd name="connsiteY10" fmla="*/ 1485984 h 1754208"/>
                <a:gd name="connsiteX11" fmla="*/ 449781 w 2583381"/>
                <a:gd name="connsiteY11" fmla="*/ 1754208 h 1754208"/>
                <a:gd name="connsiteX12" fmla="*/ 1010613 w 2583381"/>
                <a:gd name="connsiteY12" fmla="*/ 1717632 h 1754208"/>
                <a:gd name="connsiteX13" fmla="*/ 1889407 w 2583381"/>
                <a:gd name="connsiteY13" fmla="*/ 1744676 h 1754208"/>
                <a:gd name="connsiteX14" fmla="*/ 1839669 w 2583381"/>
                <a:gd name="connsiteY14" fmla="*/ 1607904 h 1754208"/>
                <a:gd name="connsiteX15" fmla="*/ 2522421 w 2583381"/>
                <a:gd name="connsiteY15" fmla="*/ 1388448 h 1754208"/>
                <a:gd name="connsiteX16" fmla="*/ 2449269 w 2583381"/>
                <a:gd name="connsiteY16" fmla="*/ 998304 h 1754208"/>
                <a:gd name="connsiteX17" fmla="*/ 2583381 w 2583381"/>
                <a:gd name="connsiteY17" fmla="*/ 291168 h 1754208"/>
                <a:gd name="connsiteX0" fmla="*/ 10869 w 2583381"/>
                <a:gd name="connsiteY0" fmla="*/ 1193376 h 1754208"/>
                <a:gd name="connsiteX1" fmla="*/ 154490 w 2583381"/>
                <a:gd name="connsiteY1" fmla="*/ 396886 h 1754208"/>
                <a:gd name="connsiteX2" fmla="*/ 205941 w 2583381"/>
                <a:gd name="connsiteY2" fmla="*/ 437472 h 1754208"/>
                <a:gd name="connsiteX3" fmla="*/ 797432 w 2583381"/>
                <a:gd name="connsiteY3" fmla="*/ 39696 h 1754208"/>
                <a:gd name="connsiteX4" fmla="*/ 817837 w 2583381"/>
                <a:gd name="connsiteY4" fmla="*/ 30164 h 1754208"/>
                <a:gd name="connsiteX5" fmla="*/ 1297498 w 2583381"/>
                <a:gd name="connsiteY5" fmla="*/ 182572 h 1754208"/>
                <a:gd name="connsiteX6" fmla="*/ 1242261 w 2583381"/>
                <a:gd name="connsiteY6" fmla="*/ 327744 h 1754208"/>
                <a:gd name="connsiteX7" fmla="*/ 1317903 w 2583381"/>
                <a:gd name="connsiteY7" fmla="*/ 1030296 h 1754208"/>
                <a:gd name="connsiteX8" fmla="*/ 1278837 w 2583381"/>
                <a:gd name="connsiteY8" fmla="*/ 1059264 h 1754208"/>
                <a:gd name="connsiteX9" fmla="*/ 1175027 w 2583381"/>
                <a:gd name="connsiteY9" fmla="*/ 1673238 h 1754208"/>
                <a:gd name="connsiteX10" fmla="*/ 949653 w 2583381"/>
                <a:gd name="connsiteY10" fmla="*/ 1485984 h 1754208"/>
                <a:gd name="connsiteX11" fmla="*/ 449781 w 2583381"/>
                <a:gd name="connsiteY11" fmla="*/ 1754208 h 1754208"/>
                <a:gd name="connsiteX12" fmla="*/ 1010613 w 2583381"/>
                <a:gd name="connsiteY12" fmla="*/ 1717632 h 1754208"/>
                <a:gd name="connsiteX13" fmla="*/ 1889407 w 2583381"/>
                <a:gd name="connsiteY13" fmla="*/ 1744676 h 1754208"/>
                <a:gd name="connsiteX14" fmla="*/ 1839669 w 2583381"/>
                <a:gd name="connsiteY14" fmla="*/ 1607904 h 1754208"/>
                <a:gd name="connsiteX15" fmla="*/ 2522421 w 2583381"/>
                <a:gd name="connsiteY15" fmla="*/ 1388448 h 1754208"/>
                <a:gd name="connsiteX16" fmla="*/ 2449269 w 2583381"/>
                <a:gd name="connsiteY16" fmla="*/ 998304 h 1754208"/>
                <a:gd name="connsiteX17" fmla="*/ 2583381 w 2583381"/>
                <a:gd name="connsiteY17" fmla="*/ 291168 h 1754208"/>
                <a:gd name="connsiteX0" fmla="*/ 10869 w 2583381"/>
                <a:gd name="connsiteY0" fmla="*/ 1193376 h 1754208"/>
                <a:gd name="connsiteX1" fmla="*/ 154490 w 2583381"/>
                <a:gd name="connsiteY1" fmla="*/ 396886 h 1754208"/>
                <a:gd name="connsiteX2" fmla="*/ 205941 w 2583381"/>
                <a:gd name="connsiteY2" fmla="*/ 437472 h 1754208"/>
                <a:gd name="connsiteX3" fmla="*/ 797432 w 2583381"/>
                <a:gd name="connsiteY3" fmla="*/ 39696 h 1754208"/>
                <a:gd name="connsiteX4" fmla="*/ 817837 w 2583381"/>
                <a:gd name="connsiteY4" fmla="*/ 30164 h 1754208"/>
                <a:gd name="connsiteX5" fmla="*/ 1297498 w 2583381"/>
                <a:gd name="connsiteY5" fmla="*/ 182572 h 1754208"/>
                <a:gd name="connsiteX6" fmla="*/ 1226060 w 2583381"/>
                <a:gd name="connsiteY6" fmla="*/ 325448 h 1754208"/>
                <a:gd name="connsiteX7" fmla="*/ 1317903 w 2583381"/>
                <a:gd name="connsiteY7" fmla="*/ 1030296 h 1754208"/>
                <a:gd name="connsiteX8" fmla="*/ 1278837 w 2583381"/>
                <a:gd name="connsiteY8" fmla="*/ 1059264 h 1754208"/>
                <a:gd name="connsiteX9" fmla="*/ 1175027 w 2583381"/>
                <a:gd name="connsiteY9" fmla="*/ 1673238 h 1754208"/>
                <a:gd name="connsiteX10" fmla="*/ 949653 w 2583381"/>
                <a:gd name="connsiteY10" fmla="*/ 1485984 h 1754208"/>
                <a:gd name="connsiteX11" fmla="*/ 449781 w 2583381"/>
                <a:gd name="connsiteY11" fmla="*/ 1754208 h 1754208"/>
                <a:gd name="connsiteX12" fmla="*/ 1010613 w 2583381"/>
                <a:gd name="connsiteY12" fmla="*/ 1717632 h 1754208"/>
                <a:gd name="connsiteX13" fmla="*/ 1889407 w 2583381"/>
                <a:gd name="connsiteY13" fmla="*/ 1744676 h 1754208"/>
                <a:gd name="connsiteX14" fmla="*/ 1839669 w 2583381"/>
                <a:gd name="connsiteY14" fmla="*/ 1607904 h 1754208"/>
                <a:gd name="connsiteX15" fmla="*/ 2522421 w 2583381"/>
                <a:gd name="connsiteY15" fmla="*/ 1388448 h 1754208"/>
                <a:gd name="connsiteX16" fmla="*/ 2449269 w 2583381"/>
                <a:gd name="connsiteY16" fmla="*/ 998304 h 1754208"/>
                <a:gd name="connsiteX17" fmla="*/ 2583381 w 2583381"/>
                <a:gd name="connsiteY17" fmla="*/ 291168 h 1754208"/>
                <a:gd name="connsiteX0" fmla="*/ 10869 w 2583381"/>
                <a:gd name="connsiteY0" fmla="*/ 1193376 h 1754208"/>
                <a:gd name="connsiteX1" fmla="*/ 154490 w 2583381"/>
                <a:gd name="connsiteY1" fmla="*/ 396886 h 1754208"/>
                <a:gd name="connsiteX2" fmla="*/ 205941 w 2583381"/>
                <a:gd name="connsiteY2" fmla="*/ 437472 h 1754208"/>
                <a:gd name="connsiteX3" fmla="*/ 797432 w 2583381"/>
                <a:gd name="connsiteY3" fmla="*/ 39696 h 1754208"/>
                <a:gd name="connsiteX4" fmla="*/ 817837 w 2583381"/>
                <a:gd name="connsiteY4" fmla="*/ 30164 h 1754208"/>
                <a:gd name="connsiteX5" fmla="*/ 1297498 w 2583381"/>
                <a:gd name="connsiteY5" fmla="*/ 182572 h 1754208"/>
                <a:gd name="connsiteX6" fmla="*/ 1226060 w 2583381"/>
                <a:gd name="connsiteY6" fmla="*/ 325448 h 1754208"/>
                <a:gd name="connsiteX7" fmla="*/ 1317903 w 2583381"/>
                <a:gd name="connsiteY7" fmla="*/ 1030296 h 1754208"/>
                <a:gd name="connsiteX8" fmla="*/ 1278837 w 2583381"/>
                <a:gd name="connsiteY8" fmla="*/ 1059264 h 1754208"/>
                <a:gd name="connsiteX9" fmla="*/ 1175027 w 2583381"/>
                <a:gd name="connsiteY9" fmla="*/ 1673238 h 1754208"/>
                <a:gd name="connsiteX10" fmla="*/ 949653 w 2583381"/>
                <a:gd name="connsiteY10" fmla="*/ 1485984 h 1754208"/>
                <a:gd name="connsiteX11" fmla="*/ 449781 w 2583381"/>
                <a:gd name="connsiteY11" fmla="*/ 1754208 h 1754208"/>
                <a:gd name="connsiteX12" fmla="*/ 1010613 w 2583381"/>
                <a:gd name="connsiteY12" fmla="*/ 1717632 h 1754208"/>
                <a:gd name="connsiteX13" fmla="*/ 1889407 w 2583381"/>
                <a:gd name="connsiteY13" fmla="*/ 1744676 h 1754208"/>
                <a:gd name="connsiteX14" fmla="*/ 1839669 w 2583381"/>
                <a:gd name="connsiteY14" fmla="*/ 1607904 h 1754208"/>
                <a:gd name="connsiteX15" fmla="*/ 2522421 w 2583381"/>
                <a:gd name="connsiteY15" fmla="*/ 1388448 h 1754208"/>
                <a:gd name="connsiteX16" fmla="*/ 2449269 w 2583381"/>
                <a:gd name="connsiteY16" fmla="*/ 998304 h 1754208"/>
                <a:gd name="connsiteX17" fmla="*/ 2583381 w 2583381"/>
                <a:gd name="connsiteY17" fmla="*/ 291168 h 1754208"/>
                <a:gd name="connsiteX0" fmla="*/ 10869 w 2583381"/>
                <a:gd name="connsiteY0" fmla="*/ 1193376 h 1754208"/>
                <a:gd name="connsiteX1" fmla="*/ 154490 w 2583381"/>
                <a:gd name="connsiteY1" fmla="*/ 396886 h 1754208"/>
                <a:gd name="connsiteX2" fmla="*/ 205941 w 2583381"/>
                <a:gd name="connsiteY2" fmla="*/ 437472 h 1754208"/>
                <a:gd name="connsiteX3" fmla="*/ 797432 w 2583381"/>
                <a:gd name="connsiteY3" fmla="*/ 39696 h 1754208"/>
                <a:gd name="connsiteX4" fmla="*/ 817837 w 2583381"/>
                <a:gd name="connsiteY4" fmla="*/ 30164 h 1754208"/>
                <a:gd name="connsiteX5" fmla="*/ 1297498 w 2583381"/>
                <a:gd name="connsiteY5" fmla="*/ 182572 h 1754208"/>
                <a:gd name="connsiteX6" fmla="*/ 1202235 w 2583381"/>
                <a:gd name="connsiteY6" fmla="*/ 320679 h 1754208"/>
                <a:gd name="connsiteX7" fmla="*/ 1317903 w 2583381"/>
                <a:gd name="connsiteY7" fmla="*/ 1030296 h 1754208"/>
                <a:gd name="connsiteX8" fmla="*/ 1278837 w 2583381"/>
                <a:gd name="connsiteY8" fmla="*/ 1059264 h 1754208"/>
                <a:gd name="connsiteX9" fmla="*/ 1175027 w 2583381"/>
                <a:gd name="connsiteY9" fmla="*/ 1673238 h 1754208"/>
                <a:gd name="connsiteX10" fmla="*/ 949653 w 2583381"/>
                <a:gd name="connsiteY10" fmla="*/ 1485984 h 1754208"/>
                <a:gd name="connsiteX11" fmla="*/ 449781 w 2583381"/>
                <a:gd name="connsiteY11" fmla="*/ 1754208 h 1754208"/>
                <a:gd name="connsiteX12" fmla="*/ 1010613 w 2583381"/>
                <a:gd name="connsiteY12" fmla="*/ 1717632 h 1754208"/>
                <a:gd name="connsiteX13" fmla="*/ 1889407 w 2583381"/>
                <a:gd name="connsiteY13" fmla="*/ 1744676 h 1754208"/>
                <a:gd name="connsiteX14" fmla="*/ 1839669 w 2583381"/>
                <a:gd name="connsiteY14" fmla="*/ 1607904 h 1754208"/>
                <a:gd name="connsiteX15" fmla="*/ 2522421 w 2583381"/>
                <a:gd name="connsiteY15" fmla="*/ 1388448 h 1754208"/>
                <a:gd name="connsiteX16" fmla="*/ 2449269 w 2583381"/>
                <a:gd name="connsiteY16" fmla="*/ 998304 h 1754208"/>
                <a:gd name="connsiteX17" fmla="*/ 2583381 w 2583381"/>
                <a:gd name="connsiteY17" fmla="*/ 291168 h 175420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202235 w 2583381"/>
                <a:gd name="connsiteY6" fmla="*/ 301629 h 1735158"/>
                <a:gd name="connsiteX7" fmla="*/ 1317903 w 2583381"/>
                <a:gd name="connsiteY7" fmla="*/ 1011246 h 1735158"/>
                <a:gd name="connsiteX8" fmla="*/ 1278837 w 2583381"/>
                <a:gd name="connsiteY8" fmla="*/ 1040214 h 1735158"/>
                <a:gd name="connsiteX9" fmla="*/ 1175027 w 2583381"/>
                <a:gd name="connsiteY9" fmla="*/ 165418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202235 w 2583381"/>
                <a:gd name="connsiteY6" fmla="*/ 301629 h 1735158"/>
                <a:gd name="connsiteX7" fmla="*/ 1317903 w 2583381"/>
                <a:gd name="connsiteY7" fmla="*/ 1011246 h 1735158"/>
                <a:gd name="connsiteX8" fmla="*/ 1247881 w 2583381"/>
                <a:gd name="connsiteY8" fmla="*/ 1037833 h 1735158"/>
                <a:gd name="connsiteX9" fmla="*/ 1175027 w 2583381"/>
                <a:gd name="connsiteY9" fmla="*/ 165418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202235 w 2583381"/>
                <a:gd name="connsiteY6" fmla="*/ 301629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175027 w 2583381"/>
                <a:gd name="connsiteY9" fmla="*/ 165418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202235 w 2583381"/>
                <a:gd name="connsiteY6" fmla="*/ 301629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175027 w 2583381"/>
                <a:gd name="connsiteY9" fmla="*/ 165418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202235 w 2583381"/>
                <a:gd name="connsiteY6" fmla="*/ 301629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175027 w 2583381"/>
                <a:gd name="connsiteY9" fmla="*/ 165418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175027 w 2583381"/>
                <a:gd name="connsiteY9" fmla="*/ 165418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013102 w 2583381"/>
                <a:gd name="connsiteY9" fmla="*/ 1518457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013102 w 2583381"/>
                <a:gd name="connsiteY9" fmla="*/ 1518457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013102 w 2583381"/>
                <a:gd name="connsiteY9" fmla="*/ 1518457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40308 w 2583381"/>
                <a:gd name="connsiteY9" fmla="*/ 137796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40308 w 2583381"/>
                <a:gd name="connsiteY9" fmla="*/ 137796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40308 w 2583381"/>
                <a:gd name="connsiteY9" fmla="*/ 137796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2667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31946 w 2583381"/>
                <a:gd name="connsiteY15" fmla="*/ 1112223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31946 w 2583381"/>
                <a:gd name="connsiteY15" fmla="*/ 1112223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31946 w 2583381"/>
                <a:gd name="connsiteY15" fmla="*/ 1112223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11944 w 2583381"/>
                <a:gd name="connsiteY15" fmla="*/ 1092216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11944 w 2583381"/>
                <a:gd name="connsiteY15" fmla="*/ 1092216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35735 w 2583381"/>
                <a:gd name="connsiteY15" fmla="*/ 1051723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64331"/>
                <a:gd name="connsiteY0" fmla="*/ 1174326 h 1735158"/>
                <a:gd name="connsiteX1" fmla="*/ 154490 w 2564331"/>
                <a:gd name="connsiteY1" fmla="*/ 377836 h 1735158"/>
                <a:gd name="connsiteX2" fmla="*/ 205941 w 2564331"/>
                <a:gd name="connsiteY2" fmla="*/ 418422 h 1735158"/>
                <a:gd name="connsiteX3" fmla="*/ 797432 w 2564331"/>
                <a:gd name="connsiteY3" fmla="*/ 20646 h 1735158"/>
                <a:gd name="connsiteX4" fmla="*/ 803549 w 2564331"/>
                <a:gd name="connsiteY4" fmla="*/ 30164 h 1735158"/>
                <a:gd name="connsiteX5" fmla="*/ 1297498 w 2564331"/>
                <a:gd name="connsiteY5" fmla="*/ 163522 h 1735158"/>
                <a:gd name="connsiteX6" fmla="*/ 1190316 w 2564331"/>
                <a:gd name="connsiteY6" fmla="*/ 301623 h 1735158"/>
                <a:gd name="connsiteX7" fmla="*/ 1248847 w 2564331"/>
                <a:gd name="connsiteY7" fmla="*/ 1032678 h 1735158"/>
                <a:gd name="connsiteX8" fmla="*/ 1247881 w 2564331"/>
                <a:gd name="connsiteY8" fmla="*/ 1037833 h 1735158"/>
                <a:gd name="connsiteX9" fmla="*/ 918866 w 2564331"/>
                <a:gd name="connsiteY9" fmla="*/ 1377954 h 1735158"/>
                <a:gd name="connsiteX10" fmla="*/ 949653 w 2564331"/>
                <a:gd name="connsiteY10" fmla="*/ 1466934 h 1735158"/>
                <a:gd name="connsiteX11" fmla="*/ 449781 w 2564331"/>
                <a:gd name="connsiteY11" fmla="*/ 1735158 h 1735158"/>
                <a:gd name="connsiteX12" fmla="*/ 1010602 w 2564331"/>
                <a:gd name="connsiteY12" fmla="*/ 1717616 h 1735158"/>
                <a:gd name="connsiteX13" fmla="*/ 1848925 w 2564331"/>
                <a:gd name="connsiteY13" fmla="*/ 1618469 h 1735158"/>
                <a:gd name="connsiteX14" fmla="*/ 1851575 w 2564331"/>
                <a:gd name="connsiteY14" fmla="*/ 1617430 h 1735158"/>
                <a:gd name="connsiteX15" fmla="*/ 2535735 w 2564331"/>
                <a:gd name="connsiteY15" fmla="*/ 1051723 h 1735158"/>
                <a:gd name="connsiteX16" fmla="*/ 2449269 w 2564331"/>
                <a:gd name="connsiteY16" fmla="*/ 979254 h 1735158"/>
                <a:gd name="connsiteX17" fmla="*/ 2564331 w 2564331"/>
                <a:gd name="connsiteY17" fmla="*/ 272118 h 1735158"/>
                <a:gd name="connsiteX0" fmla="*/ 10869 w 2557187"/>
                <a:gd name="connsiteY0" fmla="*/ 1174326 h 1735158"/>
                <a:gd name="connsiteX1" fmla="*/ 154490 w 2557187"/>
                <a:gd name="connsiteY1" fmla="*/ 377836 h 1735158"/>
                <a:gd name="connsiteX2" fmla="*/ 205941 w 2557187"/>
                <a:gd name="connsiteY2" fmla="*/ 418422 h 1735158"/>
                <a:gd name="connsiteX3" fmla="*/ 797432 w 2557187"/>
                <a:gd name="connsiteY3" fmla="*/ 20646 h 1735158"/>
                <a:gd name="connsiteX4" fmla="*/ 803549 w 2557187"/>
                <a:gd name="connsiteY4" fmla="*/ 30164 h 1735158"/>
                <a:gd name="connsiteX5" fmla="*/ 1297498 w 2557187"/>
                <a:gd name="connsiteY5" fmla="*/ 163522 h 1735158"/>
                <a:gd name="connsiteX6" fmla="*/ 1190316 w 2557187"/>
                <a:gd name="connsiteY6" fmla="*/ 301623 h 1735158"/>
                <a:gd name="connsiteX7" fmla="*/ 1248847 w 2557187"/>
                <a:gd name="connsiteY7" fmla="*/ 1032678 h 1735158"/>
                <a:gd name="connsiteX8" fmla="*/ 1247881 w 2557187"/>
                <a:gd name="connsiteY8" fmla="*/ 1037833 h 1735158"/>
                <a:gd name="connsiteX9" fmla="*/ 918866 w 2557187"/>
                <a:gd name="connsiteY9" fmla="*/ 1377954 h 1735158"/>
                <a:gd name="connsiteX10" fmla="*/ 949653 w 2557187"/>
                <a:gd name="connsiteY10" fmla="*/ 1466934 h 1735158"/>
                <a:gd name="connsiteX11" fmla="*/ 449781 w 2557187"/>
                <a:gd name="connsiteY11" fmla="*/ 1735158 h 1735158"/>
                <a:gd name="connsiteX12" fmla="*/ 1010602 w 2557187"/>
                <a:gd name="connsiteY12" fmla="*/ 1717616 h 1735158"/>
                <a:gd name="connsiteX13" fmla="*/ 1848925 w 2557187"/>
                <a:gd name="connsiteY13" fmla="*/ 1618469 h 1735158"/>
                <a:gd name="connsiteX14" fmla="*/ 1851575 w 2557187"/>
                <a:gd name="connsiteY14" fmla="*/ 1617430 h 1735158"/>
                <a:gd name="connsiteX15" fmla="*/ 2535735 w 2557187"/>
                <a:gd name="connsiteY15" fmla="*/ 1051723 h 1735158"/>
                <a:gd name="connsiteX16" fmla="*/ 2449269 w 2557187"/>
                <a:gd name="connsiteY16" fmla="*/ 979254 h 1735158"/>
                <a:gd name="connsiteX17" fmla="*/ 2557187 w 2557187"/>
                <a:gd name="connsiteY17" fmla="*/ 272118 h 1735158"/>
                <a:gd name="connsiteX0" fmla="*/ 10869 w 2557187"/>
                <a:gd name="connsiteY0" fmla="*/ 1174326 h 1735158"/>
                <a:gd name="connsiteX1" fmla="*/ 154490 w 2557187"/>
                <a:gd name="connsiteY1" fmla="*/ 377836 h 1735158"/>
                <a:gd name="connsiteX2" fmla="*/ 205941 w 2557187"/>
                <a:gd name="connsiteY2" fmla="*/ 418422 h 1735158"/>
                <a:gd name="connsiteX3" fmla="*/ 797432 w 2557187"/>
                <a:gd name="connsiteY3" fmla="*/ 20646 h 1735158"/>
                <a:gd name="connsiteX4" fmla="*/ 803549 w 2557187"/>
                <a:gd name="connsiteY4" fmla="*/ 30164 h 1735158"/>
                <a:gd name="connsiteX5" fmla="*/ 1297498 w 2557187"/>
                <a:gd name="connsiteY5" fmla="*/ 163522 h 1735158"/>
                <a:gd name="connsiteX6" fmla="*/ 1190316 w 2557187"/>
                <a:gd name="connsiteY6" fmla="*/ 301623 h 1735158"/>
                <a:gd name="connsiteX7" fmla="*/ 1248847 w 2557187"/>
                <a:gd name="connsiteY7" fmla="*/ 1032678 h 1735158"/>
                <a:gd name="connsiteX8" fmla="*/ 1247881 w 2557187"/>
                <a:gd name="connsiteY8" fmla="*/ 1037833 h 1735158"/>
                <a:gd name="connsiteX9" fmla="*/ 918866 w 2557187"/>
                <a:gd name="connsiteY9" fmla="*/ 1377954 h 1735158"/>
                <a:gd name="connsiteX10" fmla="*/ 949653 w 2557187"/>
                <a:gd name="connsiteY10" fmla="*/ 1466934 h 1735158"/>
                <a:gd name="connsiteX11" fmla="*/ 449781 w 2557187"/>
                <a:gd name="connsiteY11" fmla="*/ 1735158 h 1735158"/>
                <a:gd name="connsiteX12" fmla="*/ 1010602 w 2557187"/>
                <a:gd name="connsiteY12" fmla="*/ 1717616 h 1735158"/>
                <a:gd name="connsiteX13" fmla="*/ 1848925 w 2557187"/>
                <a:gd name="connsiteY13" fmla="*/ 1618469 h 1735158"/>
                <a:gd name="connsiteX14" fmla="*/ 1851575 w 2557187"/>
                <a:gd name="connsiteY14" fmla="*/ 1617430 h 1735158"/>
                <a:gd name="connsiteX15" fmla="*/ 2547641 w 2557187"/>
                <a:gd name="connsiteY15" fmla="*/ 1027910 h 1735158"/>
                <a:gd name="connsiteX16" fmla="*/ 2449269 w 2557187"/>
                <a:gd name="connsiteY16" fmla="*/ 979254 h 1735158"/>
                <a:gd name="connsiteX17" fmla="*/ 2557187 w 2557187"/>
                <a:gd name="connsiteY17" fmla="*/ 272118 h 173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57187" h="1735158">
                  <a:moveTo>
                    <a:pt x="10869" y="1174326"/>
                  </a:moveTo>
                  <a:cubicBezTo>
                    <a:pt x="0" y="869131"/>
                    <a:pt x="38349" y="621099"/>
                    <a:pt x="154490" y="377836"/>
                  </a:cubicBezTo>
                  <a:lnTo>
                    <a:pt x="205941" y="418422"/>
                  </a:lnTo>
                  <a:cubicBezTo>
                    <a:pt x="423728" y="187394"/>
                    <a:pt x="684390" y="45279"/>
                    <a:pt x="797432" y="20646"/>
                  </a:cubicBezTo>
                  <a:lnTo>
                    <a:pt x="803549" y="30164"/>
                  </a:lnTo>
                  <a:cubicBezTo>
                    <a:pt x="987237" y="0"/>
                    <a:pt x="1132836" y="3177"/>
                    <a:pt x="1297498" y="163522"/>
                  </a:cubicBezTo>
                  <a:lnTo>
                    <a:pt x="1190316" y="301623"/>
                  </a:lnTo>
                  <a:cubicBezTo>
                    <a:pt x="1232034" y="566729"/>
                    <a:pt x="1259491" y="777079"/>
                    <a:pt x="1248847" y="1032678"/>
                  </a:cubicBezTo>
                  <a:lnTo>
                    <a:pt x="1247881" y="1037833"/>
                  </a:lnTo>
                  <a:cubicBezTo>
                    <a:pt x="1257715" y="1245654"/>
                    <a:pt x="1111402" y="1339163"/>
                    <a:pt x="918866" y="1377954"/>
                  </a:cubicBezTo>
                  <a:lnTo>
                    <a:pt x="949653" y="1466934"/>
                  </a:lnTo>
                  <a:cubicBezTo>
                    <a:pt x="775886" y="1549198"/>
                    <a:pt x="616405" y="1645750"/>
                    <a:pt x="449781" y="1735158"/>
                  </a:cubicBezTo>
                  <a:lnTo>
                    <a:pt x="1010602" y="1717616"/>
                  </a:lnTo>
                  <a:cubicBezTo>
                    <a:pt x="1297186" y="1703617"/>
                    <a:pt x="1557562" y="1663408"/>
                    <a:pt x="1848925" y="1618469"/>
                  </a:cubicBezTo>
                  <a:lnTo>
                    <a:pt x="1851575" y="1617430"/>
                  </a:lnTo>
                  <a:cubicBezTo>
                    <a:pt x="2123609" y="1534753"/>
                    <a:pt x="2394670" y="1248700"/>
                    <a:pt x="2547641" y="1027910"/>
                  </a:cubicBezTo>
                  <a:lnTo>
                    <a:pt x="2449269" y="979254"/>
                  </a:lnTo>
                  <a:lnTo>
                    <a:pt x="2557187" y="272118"/>
                  </a:lnTo>
                </a:path>
              </a:pathLst>
            </a:custGeom>
            <a:ln w="2222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52128"/>
          </a:xfrm>
        </p:spPr>
        <p:txBody>
          <a:bodyPr/>
          <a:lstStyle/>
          <a:p>
            <a:r>
              <a:rPr lang="en-US" dirty="0" smtClean="0"/>
              <a:t>Adding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0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52128"/>
          </a:xfrm>
        </p:spPr>
        <p:txBody>
          <a:bodyPr/>
          <a:lstStyle/>
          <a:p>
            <a:r>
              <a:rPr lang="en-US" dirty="0" smtClean="0"/>
              <a:t>Extrapolation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Note that if this extrapolation is true you never need to send another event!</a:t>
            </a:r>
          </a:p>
          <a:p>
            <a:r>
              <a:rPr lang="en-US" dirty="0" smtClean="0"/>
              <a:t>It will be wrong (diverge) if acceleration changes</a:t>
            </a:r>
          </a:p>
          <a:p>
            <a:r>
              <a:rPr lang="en-US" dirty="0" smtClean="0"/>
              <a:t>BUT you can wait until it diverges a little bit (exceeds threshold) before sending events</a:t>
            </a:r>
          </a:p>
          <a:p>
            <a:r>
              <a:rPr lang="en-US" dirty="0" smtClean="0"/>
              <a:t>The sender can calculate the results as if others were interpolating (a ghost), and send an update when the ghost and real position diverge beyond an acceptable ERROR threshold.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Box 125"/>
          <p:cNvSpPr txBox="1">
            <a:spLocks noChangeArrowheads="1"/>
          </p:cNvSpPr>
          <p:nvPr/>
        </p:nvSpPr>
        <p:spPr bwMode="auto">
          <a:xfrm>
            <a:off x="338251" y="188640"/>
            <a:ext cx="880574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4400" dirty="0">
                <a:latin typeface="Calibri" charset="0"/>
              </a:rPr>
              <a:t>2</a:t>
            </a:r>
            <a:r>
              <a:rPr lang="en-GB" sz="4400" baseline="30000" dirty="0">
                <a:latin typeface="Calibri" charset="0"/>
              </a:rPr>
              <a:t>nd</a:t>
            </a:r>
            <a:r>
              <a:rPr lang="en-GB" sz="4400" dirty="0">
                <a:latin typeface="Calibri" charset="0"/>
              </a:rPr>
              <a:t> Order Model with Error Threshold</a:t>
            </a:r>
          </a:p>
        </p:txBody>
      </p:sp>
      <p:grpSp>
        <p:nvGrpSpPr>
          <p:cNvPr id="61442" name="Group 40"/>
          <p:cNvGrpSpPr>
            <a:grpSpLocks/>
          </p:cNvGrpSpPr>
          <p:nvPr/>
        </p:nvGrpSpPr>
        <p:grpSpPr bwMode="auto">
          <a:xfrm>
            <a:off x="4857750" y="2425700"/>
            <a:ext cx="4046538" cy="2908300"/>
            <a:chOff x="4857750" y="2425700"/>
            <a:chExt cx="2584450" cy="1857375"/>
          </a:xfrm>
        </p:grpSpPr>
        <p:sp>
          <p:nvSpPr>
            <p:cNvPr id="192" name="Freeform 191"/>
            <p:cNvSpPr/>
            <p:nvPr/>
          </p:nvSpPr>
          <p:spPr>
            <a:xfrm>
              <a:off x="4870931" y="2425700"/>
              <a:ext cx="2571269" cy="1857375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2240" h="2047842">
                  <a:moveTo>
                    <a:pt x="0" y="1403380"/>
                  </a:moveTo>
                  <a:cubicBezTo>
                    <a:pt x="4344" y="1098464"/>
                    <a:pt x="22352" y="783620"/>
                    <a:pt x="207264" y="574324"/>
                  </a:cubicBezTo>
                  <a:cubicBezTo>
                    <a:pt x="392176" y="365028"/>
                    <a:pt x="932850" y="0"/>
                    <a:pt x="1109472" y="147604"/>
                  </a:cubicBezTo>
                  <a:cubicBezTo>
                    <a:pt x="1286094" y="295208"/>
                    <a:pt x="1348278" y="1155150"/>
                    <a:pt x="1266998" y="1459950"/>
                  </a:cubicBezTo>
                  <a:cubicBezTo>
                    <a:pt x="1159302" y="1693630"/>
                    <a:pt x="514635" y="1904966"/>
                    <a:pt x="621792" y="1976404"/>
                  </a:cubicBezTo>
                  <a:cubicBezTo>
                    <a:pt x="728949" y="2047842"/>
                    <a:pt x="1585634" y="1975504"/>
                    <a:pt x="1909940" y="1888578"/>
                  </a:cubicBezTo>
                  <a:cubicBezTo>
                    <a:pt x="2234246" y="1801652"/>
                    <a:pt x="2395728" y="1567972"/>
                    <a:pt x="2474976" y="1464340"/>
                  </a:cubicBezTo>
                  <a:cubicBezTo>
                    <a:pt x="2554224" y="1360708"/>
                    <a:pt x="2574544" y="1005108"/>
                    <a:pt x="2609088" y="805972"/>
                  </a:cubicBezTo>
                  <a:cubicBezTo>
                    <a:pt x="2643632" y="606836"/>
                    <a:pt x="2657856" y="448340"/>
                    <a:pt x="2682240" y="269524"/>
                  </a:cubicBezTo>
                </a:path>
              </a:pathLst>
            </a:custGeom>
            <a:ln w="12700"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4857750" y="2500725"/>
              <a:ext cx="2568227" cy="1763087"/>
            </a:xfrm>
            <a:custGeom>
              <a:avLst/>
              <a:gdLst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02080 w 2584704"/>
                <a:gd name="connsiteY5" fmla="*/ 60960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58240 w 2584704"/>
                <a:gd name="connsiteY9" fmla="*/ 1694688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02080 w 2584704"/>
                <a:gd name="connsiteY5" fmla="*/ 60960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533540 w 2584704"/>
                <a:gd name="connsiteY5" fmla="*/ 35032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53312 w 2584704"/>
                <a:gd name="connsiteY7" fmla="*/ 121920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901952 w 2584704"/>
                <a:gd name="connsiteY13" fmla="*/ 1853184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19292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462102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90730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04672 w 2584704"/>
                <a:gd name="connsiteY4" fmla="*/ 207264 h 1901952"/>
                <a:gd name="connsiteX5" fmla="*/ 1319226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90730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12192 w 2584704"/>
                <a:gd name="connsiteY0" fmla="*/ 1341120 h 1901952"/>
                <a:gd name="connsiteX1" fmla="*/ 0 w 2584704"/>
                <a:gd name="connsiteY1" fmla="*/ 524256 h 1901952"/>
                <a:gd name="connsiteX2" fmla="*/ 207264 w 2584704"/>
                <a:gd name="connsiteY2" fmla="*/ 585216 h 1901952"/>
                <a:gd name="connsiteX3" fmla="*/ 731520 w 2584704"/>
                <a:gd name="connsiteY3" fmla="*/ 0 h 1901952"/>
                <a:gd name="connsiteX4" fmla="*/ 819160 w 2584704"/>
                <a:gd name="connsiteY4" fmla="*/ 177908 h 1901952"/>
                <a:gd name="connsiteX5" fmla="*/ 1319226 w 2584704"/>
                <a:gd name="connsiteY5" fmla="*/ 106470 h 1901952"/>
                <a:gd name="connsiteX6" fmla="*/ 1243584 w 2584704"/>
                <a:gd name="connsiteY6" fmla="*/ 475488 h 1901952"/>
                <a:gd name="connsiteX7" fmla="*/ 1319226 w 2584704"/>
                <a:gd name="connsiteY7" fmla="*/ 1178040 h 1901952"/>
                <a:gd name="connsiteX8" fmla="*/ 1280160 w 2584704"/>
                <a:gd name="connsiteY8" fmla="*/ 1207008 h 1901952"/>
                <a:gd name="connsiteX9" fmla="*/ 1176350 w 2584704"/>
                <a:gd name="connsiteY9" fmla="*/ 1820982 h 1901952"/>
                <a:gd name="connsiteX10" fmla="*/ 950976 w 2584704"/>
                <a:gd name="connsiteY10" fmla="*/ 1633728 h 1901952"/>
                <a:gd name="connsiteX11" fmla="*/ 451104 w 2584704"/>
                <a:gd name="connsiteY11" fmla="*/ 1901952 h 1901952"/>
                <a:gd name="connsiteX12" fmla="*/ 1011936 w 2584704"/>
                <a:gd name="connsiteY12" fmla="*/ 1865376 h 1901952"/>
                <a:gd name="connsiteX13" fmla="*/ 1890730 w 2584704"/>
                <a:gd name="connsiteY13" fmla="*/ 1892420 h 1901952"/>
                <a:gd name="connsiteX14" fmla="*/ 1840992 w 2584704"/>
                <a:gd name="connsiteY14" fmla="*/ 1755648 h 1901952"/>
                <a:gd name="connsiteX15" fmla="*/ 2523744 w 2584704"/>
                <a:gd name="connsiteY15" fmla="*/ 1536192 h 1901952"/>
                <a:gd name="connsiteX16" fmla="*/ 2450592 w 2584704"/>
                <a:gd name="connsiteY16" fmla="*/ 1146048 h 1901952"/>
                <a:gd name="connsiteX17" fmla="*/ 2584704 w 2584704"/>
                <a:gd name="connsiteY17" fmla="*/ 438912 h 1901952"/>
                <a:gd name="connsiteX0" fmla="*/ 0 w 2572512"/>
                <a:gd name="connsiteY0" fmla="*/ 1341120 h 1901952"/>
                <a:gd name="connsiteX1" fmla="*/ 72182 w 2572512"/>
                <a:gd name="connsiteY1" fmla="*/ 544630 h 1901952"/>
                <a:gd name="connsiteX2" fmla="*/ 195072 w 2572512"/>
                <a:gd name="connsiteY2" fmla="*/ 585216 h 1901952"/>
                <a:gd name="connsiteX3" fmla="*/ 719328 w 2572512"/>
                <a:gd name="connsiteY3" fmla="*/ 0 h 1901952"/>
                <a:gd name="connsiteX4" fmla="*/ 806968 w 2572512"/>
                <a:gd name="connsiteY4" fmla="*/ 177908 h 1901952"/>
                <a:gd name="connsiteX5" fmla="*/ 1307034 w 2572512"/>
                <a:gd name="connsiteY5" fmla="*/ 106470 h 1901952"/>
                <a:gd name="connsiteX6" fmla="*/ 1231392 w 2572512"/>
                <a:gd name="connsiteY6" fmla="*/ 475488 h 1901952"/>
                <a:gd name="connsiteX7" fmla="*/ 1307034 w 2572512"/>
                <a:gd name="connsiteY7" fmla="*/ 1178040 h 1901952"/>
                <a:gd name="connsiteX8" fmla="*/ 1267968 w 2572512"/>
                <a:gd name="connsiteY8" fmla="*/ 1207008 h 1901952"/>
                <a:gd name="connsiteX9" fmla="*/ 1164158 w 2572512"/>
                <a:gd name="connsiteY9" fmla="*/ 1820982 h 1901952"/>
                <a:gd name="connsiteX10" fmla="*/ 938784 w 2572512"/>
                <a:gd name="connsiteY10" fmla="*/ 1633728 h 1901952"/>
                <a:gd name="connsiteX11" fmla="*/ 438912 w 2572512"/>
                <a:gd name="connsiteY11" fmla="*/ 1901952 h 1901952"/>
                <a:gd name="connsiteX12" fmla="*/ 999744 w 2572512"/>
                <a:gd name="connsiteY12" fmla="*/ 1865376 h 1901952"/>
                <a:gd name="connsiteX13" fmla="*/ 1878538 w 2572512"/>
                <a:gd name="connsiteY13" fmla="*/ 1892420 h 1901952"/>
                <a:gd name="connsiteX14" fmla="*/ 1828800 w 2572512"/>
                <a:gd name="connsiteY14" fmla="*/ 1755648 h 1901952"/>
                <a:gd name="connsiteX15" fmla="*/ 2511552 w 2572512"/>
                <a:gd name="connsiteY15" fmla="*/ 1536192 h 1901952"/>
                <a:gd name="connsiteX16" fmla="*/ 2438400 w 2572512"/>
                <a:gd name="connsiteY16" fmla="*/ 1146048 h 1901952"/>
                <a:gd name="connsiteX17" fmla="*/ 2572512 w 2572512"/>
                <a:gd name="connsiteY17" fmla="*/ 438912 h 1901952"/>
                <a:gd name="connsiteX0" fmla="*/ 43959 w 2616471"/>
                <a:gd name="connsiteY0" fmla="*/ 1341120 h 1901952"/>
                <a:gd name="connsiteX1" fmla="*/ 116141 w 2616471"/>
                <a:gd name="connsiteY1" fmla="*/ 544630 h 1901952"/>
                <a:gd name="connsiteX2" fmla="*/ 239031 w 2616471"/>
                <a:gd name="connsiteY2" fmla="*/ 585216 h 1901952"/>
                <a:gd name="connsiteX3" fmla="*/ 763287 w 2616471"/>
                <a:gd name="connsiteY3" fmla="*/ 0 h 1901952"/>
                <a:gd name="connsiteX4" fmla="*/ 850927 w 2616471"/>
                <a:gd name="connsiteY4" fmla="*/ 177908 h 1901952"/>
                <a:gd name="connsiteX5" fmla="*/ 1350993 w 2616471"/>
                <a:gd name="connsiteY5" fmla="*/ 106470 h 1901952"/>
                <a:gd name="connsiteX6" fmla="*/ 1275351 w 2616471"/>
                <a:gd name="connsiteY6" fmla="*/ 475488 h 1901952"/>
                <a:gd name="connsiteX7" fmla="*/ 1350993 w 2616471"/>
                <a:gd name="connsiteY7" fmla="*/ 1178040 h 1901952"/>
                <a:gd name="connsiteX8" fmla="*/ 1311927 w 2616471"/>
                <a:gd name="connsiteY8" fmla="*/ 1207008 h 1901952"/>
                <a:gd name="connsiteX9" fmla="*/ 1208117 w 2616471"/>
                <a:gd name="connsiteY9" fmla="*/ 1820982 h 1901952"/>
                <a:gd name="connsiteX10" fmla="*/ 982743 w 2616471"/>
                <a:gd name="connsiteY10" fmla="*/ 1633728 h 1901952"/>
                <a:gd name="connsiteX11" fmla="*/ 482871 w 2616471"/>
                <a:gd name="connsiteY11" fmla="*/ 1901952 h 1901952"/>
                <a:gd name="connsiteX12" fmla="*/ 1043703 w 2616471"/>
                <a:gd name="connsiteY12" fmla="*/ 1865376 h 1901952"/>
                <a:gd name="connsiteX13" fmla="*/ 1922497 w 2616471"/>
                <a:gd name="connsiteY13" fmla="*/ 1892420 h 1901952"/>
                <a:gd name="connsiteX14" fmla="*/ 1872759 w 2616471"/>
                <a:gd name="connsiteY14" fmla="*/ 1755648 h 1901952"/>
                <a:gd name="connsiteX15" fmla="*/ 2555511 w 2616471"/>
                <a:gd name="connsiteY15" fmla="*/ 1536192 h 1901952"/>
                <a:gd name="connsiteX16" fmla="*/ 2482359 w 2616471"/>
                <a:gd name="connsiteY16" fmla="*/ 1146048 h 1901952"/>
                <a:gd name="connsiteX17" fmla="*/ 2616471 w 2616471"/>
                <a:gd name="connsiteY17" fmla="*/ 438912 h 1901952"/>
                <a:gd name="connsiteX0" fmla="*/ 0 w 2572512"/>
                <a:gd name="connsiteY0" fmla="*/ 1341120 h 1901952"/>
                <a:gd name="connsiteX1" fmla="*/ 143621 w 2572512"/>
                <a:gd name="connsiteY1" fmla="*/ 544630 h 1901952"/>
                <a:gd name="connsiteX2" fmla="*/ 195072 w 2572512"/>
                <a:gd name="connsiteY2" fmla="*/ 585216 h 1901952"/>
                <a:gd name="connsiteX3" fmla="*/ 719328 w 2572512"/>
                <a:gd name="connsiteY3" fmla="*/ 0 h 1901952"/>
                <a:gd name="connsiteX4" fmla="*/ 806968 w 2572512"/>
                <a:gd name="connsiteY4" fmla="*/ 177908 h 1901952"/>
                <a:gd name="connsiteX5" fmla="*/ 1307034 w 2572512"/>
                <a:gd name="connsiteY5" fmla="*/ 106470 h 1901952"/>
                <a:gd name="connsiteX6" fmla="*/ 1231392 w 2572512"/>
                <a:gd name="connsiteY6" fmla="*/ 475488 h 1901952"/>
                <a:gd name="connsiteX7" fmla="*/ 1307034 w 2572512"/>
                <a:gd name="connsiteY7" fmla="*/ 1178040 h 1901952"/>
                <a:gd name="connsiteX8" fmla="*/ 1267968 w 2572512"/>
                <a:gd name="connsiteY8" fmla="*/ 1207008 h 1901952"/>
                <a:gd name="connsiteX9" fmla="*/ 1164158 w 2572512"/>
                <a:gd name="connsiteY9" fmla="*/ 1820982 h 1901952"/>
                <a:gd name="connsiteX10" fmla="*/ 938784 w 2572512"/>
                <a:gd name="connsiteY10" fmla="*/ 1633728 h 1901952"/>
                <a:gd name="connsiteX11" fmla="*/ 438912 w 2572512"/>
                <a:gd name="connsiteY11" fmla="*/ 1901952 h 1901952"/>
                <a:gd name="connsiteX12" fmla="*/ 999744 w 2572512"/>
                <a:gd name="connsiteY12" fmla="*/ 1865376 h 1901952"/>
                <a:gd name="connsiteX13" fmla="*/ 1878538 w 2572512"/>
                <a:gd name="connsiteY13" fmla="*/ 1892420 h 1901952"/>
                <a:gd name="connsiteX14" fmla="*/ 1828800 w 2572512"/>
                <a:gd name="connsiteY14" fmla="*/ 1755648 h 1901952"/>
                <a:gd name="connsiteX15" fmla="*/ 2511552 w 2572512"/>
                <a:gd name="connsiteY15" fmla="*/ 1536192 h 1901952"/>
                <a:gd name="connsiteX16" fmla="*/ 2438400 w 2572512"/>
                <a:gd name="connsiteY16" fmla="*/ 1146048 h 1901952"/>
                <a:gd name="connsiteX17" fmla="*/ 2572512 w 2572512"/>
                <a:gd name="connsiteY17" fmla="*/ 438912 h 1901952"/>
                <a:gd name="connsiteX0" fmla="*/ 10869 w 2583381"/>
                <a:gd name="connsiteY0" fmla="*/ 1341120 h 1901952"/>
                <a:gd name="connsiteX1" fmla="*/ 154490 w 2583381"/>
                <a:gd name="connsiteY1" fmla="*/ 544630 h 1901952"/>
                <a:gd name="connsiteX2" fmla="*/ 205941 w 2583381"/>
                <a:gd name="connsiteY2" fmla="*/ 585216 h 1901952"/>
                <a:gd name="connsiteX3" fmla="*/ 730197 w 2583381"/>
                <a:gd name="connsiteY3" fmla="*/ 0 h 1901952"/>
                <a:gd name="connsiteX4" fmla="*/ 817837 w 2583381"/>
                <a:gd name="connsiteY4" fmla="*/ 177908 h 1901952"/>
                <a:gd name="connsiteX5" fmla="*/ 1317903 w 2583381"/>
                <a:gd name="connsiteY5" fmla="*/ 106470 h 1901952"/>
                <a:gd name="connsiteX6" fmla="*/ 1242261 w 2583381"/>
                <a:gd name="connsiteY6" fmla="*/ 475488 h 1901952"/>
                <a:gd name="connsiteX7" fmla="*/ 1317903 w 2583381"/>
                <a:gd name="connsiteY7" fmla="*/ 1178040 h 1901952"/>
                <a:gd name="connsiteX8" fmla="*/ 1278837 w 2583381"/>
                <a:gd name="connsiteY8" fmla="*/ 1207008 h 1901952"/>
                <a:gd name="connsiteX9" fmla="*/ 1175027 w 2583381"/>
                <a:gd name="connsiteY9" fmla="*/ 1820982 h 1901952"/>
                <a:gd name="connsiteX10" fmla="*/ 949653 w 2583381"/>
                <a:gd name="connsiteY10" fmla="*/ 1633728 h 1901952"/>
                <a:gd name="connsiteX11" fmla="*/ 449781 w 2583381"/>
                <a:gd name="connsiteY11" fmla="*/ 1901952 h 1901952"/>
                <a:gd name="connsiteX12" fmla="*/ 1010613 w 2583381"/>
                <a:gd name="connsiteY12" fmla="*/ 1865376 h 1901952"/>
                <a:gd name="connsiteX13" fmla="*/ 1889407 w 2583381"/>
                <a:gd name="connsiteY13" fmla="*/ 1892420 h 1901952"/>
                <a:gd name="connsiteX14" fmla="*/ 1839669 w 2583381"/>
                <a:gd name="connsiteY14" fmla="*/ 1755648 h 1901952"/>
                <a:gd name="connsiteX15" fmla="*/ 2522421 w 2583381"/>
                <a:gd name="connsiteY15" fmla="*/ 1536192 h 1901952"/>
                <a:gd name="connsiteX16" fmla="*/ 2449269 w 2583381"/>
                <a:gd name="connsiteY16" fmla="*/ 1146048 h 1901952"/>
                <a:gd name="connsiteX17" fmla="*/ 2583381 w 2583381"/>
                <a:gd name="connsiteY17" fmla="*/ 438912 h 1901952"/>
                <a:gd name="connsiteX0" fmla="*/ 10869 w 2583381"/>
                <a:gd name="connsiteY0" fmla="*/ 1234650 h 1795482"/>
                <a:gd name="connsiteX1" fmla="*/ 154490 w 2583381"/>
                <a:gd name="connsiteY1" fmla="*/ 438160 h 1795482"/>
                <a:gd name="connsiteX2" fmla="*/ 205941 w 2583381"/>
                <a:gd name="connsiteY2" fmla="*/ 478746 h 1795482"/>
                <a:gd name="connsiteX3" fmla="*/ 797432 w 2583381"/>
                <a:gd name="connsiteY3" fmla="*/ 9532 h 1795482"/>
                <a:gd name="connsiteX4" fmla="*/ 817837 w 2583381"/>
                <a:gd name="connsiteY4" fmla="*/ 71438 h 1795482"/>
                <a:gd name="connsiteX5" fmla="*/ 1317903 w 2583381"/>
                <a:gd name="connsiteY5" fmla="*/ 0 h 1795482"/>
                <a:gd name="connsiteX6" fmla="*/ 1242261 w 2583381"/>
                <a:gd name="connsiteY6" fmla="*/ 369018 h 1795482"/>
                <a:gd name="connsiteX7" fmla="*/ 1317903 w 2583381"/>
                <a:gd name="connsiteY7" fmla="*/ 1071570 h 1795482"/>
                <a:gd name="connsiteX8" fmla="*/ 1278837 w 2583381"/>
                <a:gd name="connsiteY8" fmla="*/ 1100538 h 1795482"/>
                <a:gd name="connsiteX9" fmla="*/ 1175027 w 2583381"/>
                <a:gd name="connsiteY9" fmla="*/ 1714512 h 1795482"/>
                <a:gd name="connsiteX10" fmla="*/ 949653 w 2583381"/>
                <a:gd name="connsiteY10" fmla="*/ 1527258 h 1795482"/>
                <a:gd name="connsiteX11" fmla="*/ 449781 w 2583381"/>
                <a:gd name="connsiteY11" fmla="*/ 1795482 h 1795482"/>
                <a:gd name="connsiteX12" fmla="*/ 1010613 w 2583381"/>
                <a:gd name="connsiteY12" fmla="*/ 1758906 h 1795482"/>
                <a:gd name="connsiteX13" fmla="*/ 1889407 w 2583381"/>
                <a:gd name="connsiteY13" fmla="*/ 1785950 h 1795482"/>
                <a:gd name="connsiteX14" fmla="*/ 1839669 w 2583381"/>
                <a:gd name="connsiteY14" fmla="*/ 1649178 h 1795482"/>
                <a:gd name="connsiteX15" fmla="*/ 2522421 w 2583381"/>
                <a:gd name="connsiteY15" fmla="*/ 1429722 h 1795482"/>
                <a:gd name="connsiteX16" fmla="*/ 2449269 w 2583381"/>
                <a:gd name="connsiteY16" fmla="*/ 1039578 h 1795482"/>
                <a:gd name="connsiteX17" fmla="*/ 2583381 w 2583381"/>
                <a:gd name="connsiteY17" fmla="*/ 332442 h 1795482"/>
                <a:gd name="connsiteX0" fmla="*/ 10869 w 2583381"/>
                <a:gd name="connsiteY0" fmla="*/ 1510870 h 2071702"/>
                <a:gd name="connsiteX1" fmla="*/ 154490 w 2583381"/>
                <a:gd name="connsiteY1" fmla="*/ 714380 h 2071702"/>
                <a:gd name="connsiteX2" fmla="*/ 205941 w 2583381"/>
                <a:gd name="connsiteY2" fmla="*/ 754966 h 2071702"/>
                <a:gd name="connsiteX3" fmla="*/ 654556 w 2583381"/>
                <a:gd name="connsiteY3" fmla="*/ 0 h 2071702"/>
                <a:gd name="connsiteX4" fmla="*/ 817837 w 2583381"/>
                <a:gd name="connsiteY4" fmla="*/ 347658 h 2071702"/>
                <a:gd name="connsiteX5" fmla="*/ 1317903 w 2583381"/>
                <a:gd name="connsiteY5" fmla="*/ 276220 h 2071702"/>
                <a:gd name="connsiteX6" fmla="*/ 1242261 w 2583381"/>
                <a:gd name="connsiteY6" fmla="*/ 645238 h 2071702"/>
                <a:gd name="connsiteX7" fmla="*/ 1317903 w 2583381"/>
                <a:gd name="connsiteY7" fmla="*/ 1347790 h 2071702"/>
                <a:gd name="connsiteX8" fmla="*/ 1278837 w 2583381"/>
                <a:gd name="connsiteY8" fmla="*/ 1376758 h 2071702"/>
                <a:gd name="connsiteX9" fmla="*/ 1175027 w 2583381"/>
                <a:gd name="connsiteY9" fmla="*/ 1990732 h 2071702"/>
                <a:gd name="connsiteX10" fmla="*/ 949653 w 2583381"/>
                <a:gd name="connsiteY10" fmla="*/ 1803478 h 2071702"/>
                <a:gd name="connsiteX11" fmla="*/ 449781 w 2583381"/>
                <a:gd name="connsiteY11" fmla="*/ 2071702 h 2071702"/>
                <a:gd name="connsiteX12" fmla="*/ 1010613 w 2583381"/>
                <a:gd name="connsiteY12" fmla="*/ 2035126 h 2071702"/>
                <a:gd name="connsiteX13" fmla="*/ 1889407 w 2583381"/>
                <a:gd name="connsiteY13" fmla="*/ 2062170 h 2071702"/>
                <a:gd name="connsiteX14" fmla="*/ 1839669 w 2583381"/>
                <a:gd name="connsiteY14" fmla="*/ 1925398 h 2071702"/>
                <a:gd name="connsiteX15" fmla="*/ 2522421 w 2583381"/>
                <a:gd name="connsiteY15" fmla="*/ 1705942 h 2071702"/>
                <a:gd name="connsiteX16" fmla="*/ 2449269 w 2583381"/>
                <a:gd name="connsiteY16" fmla="*/ 1315798 h 2071702"/>
                <a:gd name="connsiteX17" fmla="*/ 2583381 w 2583381"/>
                <a:gd name="connsiteY17" fmla="*/ 608662 h 2071702"/>
                <a:gd name="connsiteX0" fmla="*/ 10869 w 2583381"/>
                <a:gd name="connsiteY0" fmla="*/ 1510870 h 2071702"/>
                <a:gd name="connsiteX1" fmla="*/ 154490 w 2583381"/>
                <a:gd name="connsiteY1" fmla="*/ 714380 h 2071702"/>
                <a:gd name="connsiteX2" fmla="*/ 205941 w 2583381"/>
                <a:gd name="connsiteY2" fmla="*/ 754966 h 2071702"/>
                <a:gd name="connsiteX3" fmla="*/ 654556 w 2583381"/>
                <a:gd name="connsiteY3" fmla="*/ 0 h 2071702"/>
                <a:gd name="connsiteX4" fmla="*/ 817837 w 2583381"/>
                <a:gd name="connsiteY4" fmla="*/ 347658 h 2071702"/>
                <a:gd name="connsiteX5" fmla="*/ 1317903 w 2583381"/>
                <a:gd name="connsiteY5" fmla="*/ 276220 h 2071702"/>
                <a:gd name="connsiteX6" fmla="*/ 1242261 w 2583381"/>
                <a:gd name="connsiteY6" fmla="*/ 645238 h 2071702"/>
                <a:gd name="connsiteX7" fmla="*/ 1317903 w 2583381"/>
                <a:gd name="connsiteY7" fmla="*/ 1347790 h 2071702"/>
                <a:gd name="connsiteX8" fmla="*/ 1278837 w 2583381"/>
                <a:gd name="connsiteY8" fmla="*/ 1376758 h 2071702"/>
                <a:gd name="connsiteX9" fmla="*/ 1175027 w 2583381"/>
                <a:gd name="connsiteY9" fmla="*/ 1990732 h 2071702"/>
                <a:gd name="connsiteX10" fmla="*/ 949653 w 2583381"/>
                <a:gd name="connsiteY10" fmla="*/ 1803478 h 2071702"/>
                <a:gd name="connsiteX11" fmla="*/ 449781 w 2583381"/>
                <a:gd name="connsiteY11" fmla="*/ 2071702 h 2071702"/>
                <a:gd name="connsiteX12" fmla="*/ 1010613 w 2583381"/>
                <a:gd name="connsiteY12" fmla="*/ 2035126 h 2071702"/>
                <a:gd name="connsiteX13" fmla="*/ 1889407 w 2583381"/>
                <a:gd name="connsiteY13" fmla="*/ 2062170 h 2071702"/>
                <a:gd name="connsiteX14" fmla="*/ 1839669 w 2583381"/>
                <a:gd name="connsiteY14" fmla="*/ 1925398 h 2071702"/>
                <a:gd name="connsiteX15" fmla="*/ 2522421 w 2583381"/>
                <a:gd name="connsiteY15" fmla="*/ 1705942 h 2071702"/>
                <a:gd name="connsiteX16" fmla="*/ 2449269 w 2583381"/>
                <a:gd name="connsiteY16" fmla="*/ 1315798 h 2071702"/>
                <a:gd name="connsiteX17" fmla="*/ 2583381 w 2583381"/>
                <a:gd name="connsiteY17" fmla="*/ 608662 h 2071702"/>
                <a:gd name="connsiteX0" fmla="*/ 10869 w 2583381"/>
                <a:gd name="connsiteY0" fmla="*/ 1510870 h 2071702"/>
                <a:gd name="connsiteX1" fmla="*/ 154490 w 2583381"/>
                <a:gd name="connsiteY1" fmla="*/ 714380 h 2071702"/>
                <a:gd name="connsiteX2" fmla="*/ 205941 w 2583381"/>
                <a:gd name="connsiteY2" fmla="*/ 754966 h 2071702"/>
                <a:gd name="connsiteX3" fmla="*/ 654556 w 2583381"/>
                <a:gd name="connsiteY3" fmla="*/ 0 h 2071702"/>
                <a:gd name="connsiteX4" fmla="*/ 817837 w 2583381"/>
                <a:gd name="connsiteY4" fmla="*/ 347658 h 2071702"/>
                <a:gd name="connsiteX5" fmla="*/ 1317903 w 2583381"/>
                <a:gd name="connsiteY5" fmla="*/ 276220 h 2071702"/>
                <a:gd name="connsiteX6" fmla="*/ 1242261 w 2583381"/>
                <a:gd name="connsiteY6" fmla="*/ 645238 h 2071702"/>
                <a:gd name="connsiteX7" fmla="*/ 1317903 w 2583381"/>
                <a:gd name="connsiteY7" fmla="*/ 1347790 h 2071702"/>
                <a:gd name="connsiteX8" fmla="*/ 1278837 w 2583381"/>
                <a:gd name="connsiteY8" fmla="*/ 1376758 h 2071702"/>
                <a:gd name="connsiteX9" fmla="*/ 1175027 w 2583381"/>
                <a:gd name="connsiteY9" fmla="*/ 1990732 h 2071702"/>
                <a:gd name="connsiteX10" fmla="*/ 949653 w 2583381"/>
                <a:gd name="connsiteY10" fmla="*/ 1803478 h 2071702"/>
                <a:gd name="connsiteX11" fmla="*/ 449781 w 2583381"/>
                <a:gd name="connsiteY11" fmla="*/ 2071702 h 2071702"/>
                <a:gd name="connsiteX12" fmla="*/ 1010613 w 2583381"/>
                <a:gd name="connsiteY12" fmla="*/ 2035126 h 2071702"/>
                <a:gd name="connsiteX13" fmla="*/ 1889407 w 2583381"/>
                <a:gd name="connsiteY13" fmla="*/ 2062170 h 2071702"/>
                <a:gd name="connsiteX14" fmla="*/ 1839669 w 2583381"/>
                <a:gd name="connsiteY14" fmla="*/ 1925398 h 2071702"/>
                <a:gd name="connsiteX15" fmla="*/ 2522421 w 2583381"/>
                <a:gd name="connsiteY15" fmla="*/ 1705942 h 2071702"/>
                <a:gd name="connsiteX16" fmla="*/ 2449269 w 2583381"/>
                <a:gd name="connsiteY16" fmla="*/ 1315798 h 2071702"/>
                <a:gd name="connsiteX17" fmla="*/ 2583381 w 2583381"/>
                <a:gd name="connsiteY17" fmla="*/ 608662 h 2071702"/>
                <a:gd name="connsiteX0" fmla="*/ 10869 w 2583381"/>
                <a:gd name="connsiteY0" fmla="*/ 1234650 h 1795482"/>
                <a:gd name="connsiteX1" fmla="*/ 154490 w 2583381"/>
                <a:gd name="connsiteY1" fmla="*/ 438160 h 1795482"/>
                <a:gd name="connsiteX2" fmla="*/ 205941 w 2583381"/>
                <a:gd name="connsiteY2" fmla="*/ 478746 h 1795482"/>
                <a:gd name="connsiteX3" fmla="*/ 797432 w 2583381"/>
                <a:gd name="connsiteY3" fmla="*/ 80970 h 1795482"/>
                <a:gd name="connsiteX4" fmla="*/ 817837 w 2583381"/>
                <a:gd name="connsiteY4" fmla="*/ 71438 h 1795482"/>
                <a:gd name="connsiteX5" fmla="*/ 1317903 w 2583381"/>
                <a:gd name="connsiteY5" fmla="*/ 0 h 1795482"/>
                <a:gd name="connsiteX6" fmla="*/ 1242261 w 2583381"/>
                <a:gd name="connsiteY6" fmla="*/ 369018 h 1795482"/>
                <a:gd name="connsiteX7" fmla="*/ 1317903 w 2583381"/>
                <a:gd name="connsiteY7" fmla="*/ 1071570 h 1795482"/>
                <a:gd name="connsiteX8" fmla="*/ 1278837 w 2583381"/>
                <a:gd name="connsiteY8" fmla="*/ 1100538 h 1795482"/>
                <a:gd name="connsiteX9" fmla="*/ 1175027 w 2583381"/>
                <a:gd name="connsiteY9" fmla="*/ 1714512 h 1795482"/>
                <a:gd name="connsiteX10" fmla="*/ 949653 w 2583381"/>
                <a:gd name="connsiteY10" fmla="*/ 1527258 h 1795482"/>
                <a:gd name="connsiteX11" fmla="*/ 449781 w 2583381"/>
                <a:gd name="connsiteY11" fmla="*/ 1795482 h 1795482"/>
                <a:gd name="connsiteX12" fmla="*/ 1010613 w 2583381"/>
                <a:gd name="connsiteY12" fmla="*/ 1758906 h 1795482"/>
                <a:gd name="connsiteX13" fmla="*/ 1889407 w 2583381"/>
                <a:gd name="connsiteY13" fmla="*/ 1785950 h 1795482"/>
                <a:gd name="connsiteX14" fmla="*/ 1839669 w 2583381"/>
                <a:gd name="connsiteY14" fmla="*/ 1649178 h 1795482"/>
                <a:gd name="connsiteX15" fmla="*/ 2522421 w 2583381"/>
                <a:gd name="connsiteY15" fmla="*/ 1429722 h 1795482"/>
                <a:gd name="connsiteX16" fmla="*/ 2449269 w 2583381"/>
                <a:gd name="connsiteY16" fmla="*/ 1039578 h 1795482"/>
                <a:gd name="connsiteX17" fmla="*/ 2583381 w 2583381"/>
                <a:gd name="connsiteY17" fmla="*/ 332442 h 1795482"/>
                <a:gd name="connsiteX0" fmla="*/ 10869 w 2583381"/>
                <a:gd name="connsiteY0" fmla="*/ 1234650 h 1795482"/>
                <a:gd name="connsiteX1" fmla="*/ 154490 w 2583381"/>
                <a:gd name="connsiteY1" fmla="*/ 438160 h 1795482"/>
                <a:gd name="connsiteX2" fmla="*/ 205941 w 2583381"/>
                <a:gd name="connsiteY2" fmla="*/ 478746 h 1795482"/>
                <a:gd name="connsiteX3" fmla="*/ 797432 w 2583381"/>
                <a:gd name="connsiteY3" fmla="*/ 80970 h 1795482"/>
                <a:gd name="connsiteX4" fmla="*/ 817837 w 2583381"/>
                <a:gd name="connsiteY4" fmla="*/ 71438 h 1795482"/>
                <a:gd name="connsiteX5" fmla="*/ 1317903 w 2583381"/>
                <a:gd name="connsiteY5" fmla="*/ 0 h 1795482"/>
                <a:gd name="connsiteX6" fmla="*/ 1242261 w 2583381"/>
                <a:gd name="connsiteY6" fmla="*/ 369018 h 1795482"/>
                <a:gd name="connsiteX7" fmla="*/ 1317903 w 2583381"/>
                <a:gd name="connsiteY7" fmla="*/ 1071570 h 1795482"/>
                <a:gd name="connsiteX8" fmla="*/ 1278837 w 2583381"/>
                <a:gd name="connsiteY8" fmla="*/ 1100538 h 1795482"/>
                <a:gd name="connsiteX9" fmla="*/ 1175027 w 2583381"/>
                <a:gd name="connsiteY9" fmla="*/ 1714512 h 1795482"/>
                <a:gd name="connsiteX10" fmla="*/ 949653 w 2583381"/>
                <a:gd name="connsiteY10" fmla="*/ 1527258 h 1795482"/>
                <a:gd name="connsiteX11" fmla="*/ 449781 w 2583381"/>
                <a:gd name="connsiteY11" fmla="*/ 1795482 h 1795482"/>
                <a:gd name="connsiteX12" fmla="*/ 1010613 w 2583381"/>
                <a:gd name="connsiteY12" fmla="*/ 1758906 h 1795482"/>
                <a:gd name="connsiteX13" fmla="*/ 1889407 w 2583381"/>
                <a:gd name="connsiteY13" fmla="*/ 1785950 h 1795482"/>
                <a:gd name="connsiteX14" fmla="*/ 1839669 w 2583381"/>
                <a:gd name="connsiteY14" fmla="*/ 1649178 h 1795482"/>
                <a:gd name="connsiteX15" fmla="*/ 2522421 w 2583381"/>
                <a:gd name="connsiteY15" fmla="*/ 1429722 h 1795482"/>
                <a:gd name="connsiteX16" fmla="*/ 2449269 w 2583381"/>
                <a:gd name="connsiteY16" fmla="*/ 1039578 h 1795482"/>
                <a:gd name="connsiteX17" fmla="*/ 2583381 w 2583381"/>
                <a:gd name="connsiteY17" fmla="*/ 332442 h 1795482"/>
                <a:gd name="connsiteX0" fmla="*/ 10869 w 2583381"/>
                <a:gd name="connsiteY0" fmla="*/ 1234650 h 1795482"/>
                <a:gd name="connsiteX1" fmla="*/ 154490 w 2583381"/>
                <a:gd name="connsiteY1" fmla="*/ 438160 h 1795482"/>
                <a:gd name="connsiteX2" fmla="*/ 205941 w 2583381"/>
                <a:gd name="connsiteY2" fmla="*/ 478746 h 1795482"/>
                <a:gd name="connsiteX3" fmla="*/ 797432 w 2583381"/>
                <a:gd name="connsiteY3" fmla="*/ 80970 h 1795482"/>
                <a:gd name="connsiteX4" fmla="*/ 817837 w 2583381"/>
                <a:gd name="connsiteY4" fmla="*/ 71438 h 1795482"/>
                <a:gd name="connsiteX5" fmla="*/ 1317903 w 2583381"/>
                <a:gd name="connsiteY5" fmla="*/ 0 h 1795482"/>
                <a:gd name="connsiteX6" fmla="*/ 1242261 w 2583381"/>
                <a:gd name="connsiteY6" fmla="*/ 369018 h 1795482"/>
                <a:gd name="connsiteX7" fmla="*/ 1317903 w 2583381"/>
                <a:gd name="connsiteY7" fmla="*/ 1071570 h 1795482"/>
                <a:gd name="connsiteX8" fmla="*/ 1278837 w 2583381"/>
                <a:gd name="connsiteY8" fmla="*/ 1100538 h 1795482"/>
                <a:gd name="connsiteX9" fmla="*/ 1175027 w 2583381"/>
                <a:gd name="connsiteY9" fmla="*/ 1714512 h 1795482"/>
                <a:gd name="connsiteX10" fmla="*/ 949653 w 2583381"/>
                <a:gd name="connsiteY10" fmla="*/ 1527258 h 1795482"/>
                <a:gd name="connsiteX11" fmla="*/ 449781 w 2583381"/>
                <a:gd name="connsiteY11" fmla="*/ 1795482 h 1795482"/>
                <a:gd name="connsiteX12" fmla="*/ 1010613 w 2583381"/>
                <a:gd name="connsiteY12" fmla="*/ 1758906 h 1795482"/>
                <a:gd name="connsiteX13" fmla="*/ 1889407 w 2583381"/>
                <a:gd name="connsiteY13" fmla="*/ 1785950 h 1795482"/>
                <a:gd name="connsiteX14" fmla="*/ 1839669 w 2583381"/>
                <a:gd name="connsiteY14" fmla="*/ 1649178 h 1795482"/>
                <a:gd name="connsiteX15" fmla="*/ 2522421 w 2583381"/>
                <a:gd name="connsiteY15" fmla="*/ 1429722 h 1795482"/>
                <a:gd name="connsiteX16" fmla="*/ 2449269 w 2583381"/>
                <a:gd name="connsiteY16" fmla="*/ 1039578 h 1795482"/>
                <a:gd name="connsiteX17" fmla="*/ 2583381 w 2583381"/>
                <a:gd name="connsiteY17" fmla="*/ 332442 h 1795482"/>
                <a:gd name="connsiteX0" fmla="*/ 10869 w 2583381"/>
                <a:gd name="connsiteY0" fmla="*/ 1163212 h 1724044"/>
                <a:gd name="connsiteX1" fmla="*/ 154490 w 2583381"/>
                <a:gd name="connsiteY1" fmla="*/ 366722 h 1724044"/>
                <a:gd name="connsiteX2" fmla="*/ 205941 w 2583381"/>
                <a:gd name="connsiteY2" fmla="*/ 407308 h 1724044"/>
                <a:gd name="connsiteX3" fmla="*/ 797432 w 2583381"/>
                <a:gd name="connsiteY3" fmla="*/ 9532 h 1724044"/>
                <a:gd name="connsiteX4" fmla="*/ 817837 w 2583381"/>
                <a:gd name="connsiteY4" fmla="*/ 0 h 1724044"/>
                <a:gd name="connsiteX5" fmla="*/ 1297498 w 2583381"/>
                <a:gd name="connsiteY5" fmla="*/ 80970 h 1724044"/>
                <a:gd name="connsiteX6" fmla="*/ 1242261 w 2583381"/>
                <a:gd name="connsiteY6" fmla="*/ 297580 h 1724044"/>
                <a:gd name="connsiteX7" fmla="*/ 1317903 w 2583381"/>
                <a:gd name="connsiteY7" fmla="*/ 1000132 h 1724044"/>
                <a:gd name="connsiteX8" fmla="*/ 1278837 w 2583381"/>
                <a:gd name="connsiteY8" fmla="*/ 1029100 h 1724044"/>
                <a:gd name="connsiteX9" fmla="*/ 1175027 w 2583381"/>
                <a:gd name="connsiteY9" fmla="*/ 1643074 h 1724044"/>
                <a:gd name="connsiteX10" fmla="*/ 949653 w 2583381"/>
                <a:gd name="connsiteY10" fmla="*/ 1455820 h 1724044"/>
                <a:gd name="connsiteX11" fmla="*/ 449781 w 2583381"/>
                <a:gd name="connsiteY11" fmla="*/ 1724044 h 1724044"/>
                <a:gd name="connsiteX12" fmla="*/ 1010613 w 2583381"/>
                <a:gd name="connsiteY12" fmla="*/ 1687468 h 1724044"/>
                <a:gd name="connsiteX13" fmla="*/ 1889407 w 2583381"/>
                <a:gd name="connsiteY13" fmla="*/ 1714512 h 1724044"/>
                <a:gd name="connsiteX14" fmla="*/ 1839669 w 2583381"/>
                <a:gd name="connsiteY14" fmla="*/ 1577740 h 1724044"/>
                <a:gd name="connsiteX15" fmla="*/ 2522421 w 2583381"/>
                <a:gd name="connsiteY15" fmla="*/ 1358284 h 1724044"/>
                <a:gd name="connsiteX16" fmla="*/ 2449269 w 2583381"/>
                <a:gd name="connsiteY16" fmla="*/ 968140 h 1724044"/>
                <a:gd name="connsiteX17" fmla="*/ 2583381 w 2583381"/>
                <a:gd name="connsiteY17" fmla="*/ 261004 h 1724044"/>
                <a:gd name="connsiteX0" fmla="*/ 10869 w 2583381"/>
                <a:gd name="connsiteY0" fmla="*/ 1242587 h 1803419"/>
                <a:gd name="connsiteX1" fmla="*/ 154490 w 2583381"/>
                <a:gd name="connsiteY1" fmla="*/ 446097 h 1803419"/>
                <a:gd name="connsiteX2" fmla="*/ 205941 w 2583381"/>
                <a:gd name="connsiteY2" fmla="*/ 486683 h 1803419"/>
                <a:gd name="connsiteX3" fmla="*/ 797432 w 2583381"/>
                <a:gd name="connsiteY3" fmla="*/ 88907 h 1803419"/>
                <a:gd name="connsiteX4" fmla="*/ 817837 w 2583381"/>
                <a:gd name="connsiteY4" fmla="*/ 79375 h 1803419"/>
                <a:gd name="connsiteX5" fmla="*/ 1297498 w 2583381"/>
                <a:gd name="connsiteY5" fmla="*/ 160345 h 1803419"/>
                <a:gd name="connsiteX6" fmla="*/ 1242261 w 2583381"/>
                <a:gd name="connsiteY6" fmla="*/ 376955 h 1803419"/>
                <a:gd name="connsiteX7" fmla="*/ 1317903 w 2583381"/>
                <a:gd name="connsiteY7" fmla="*/ 1079507 h 1803419"/>
                <a:gd name="connsiteX8" fmla="*/ 1278837 w 2583381"/>
                <a:gd name="connsiteY8" fmla="*/ 1108475 h 1803419"/>
                <a:gd name="connsiteX9" fmla="*/ 1175027 w 2583381"/>
                <a:gd name="connsiteY9" fmla="*/ 1722449 h 1803419"/>
                <a:gd name="connsiteX10" fmla="*/ 949653 w 2583381"/>
                <a:gd name="connsiteY10" fmla="*/ 1535195 h 1803419"/>
                <a:gd name="connsiteX11" fmla="*/ 449781 w 2583381"/>
                <a:gd name="connsiteY11" fmla="*/ 1803419 h 1803419"/>
                <a:gd name="connsiteX12" fmla="*/ 1010613 w 2583381"/>
                <a:gd name="connsiteY12" fmla="*/ 1766843 h 1803419"/>
                <a:gd name="connsiteX13" fmla="*/ 1889407 w 2583381"/>
                <a:gd name="connsiteY13" fmla="*/ 1793887 h 1803419"/>
                <a:gd name="connsiteX14" fmla="*/ 1839669 w 2583381"/>
                <a:gd name="connsiteY14" fmla="*/ 1657115 h 1803419"/>
                <a:gd name="connsiteX15" fmla="*/ 2522421 w 2583381"/>
                <a:gd name="connsiteY15" fmla="*/ 1437659 h 1803419"/>
                <a:gd name="connsiteX16" fmla="*/ 2449269 w 2583381"/>
                <a:gd name="connsiteY16" fmla="*/ 1047515 h 1803419"/>
                <a:gd name="connsiteX17" fmla="*/ 2583381 w 2583381"/>
                <a:gd name="connsiteY17" fmla="*/ 340379 h 1803419"/>
                <a:gd name="connsiteX0" fmla="*/ 10869 w 2583381"/>
                <a:gd name="connsiteY0" fmla="*/ 1242587 h 1803419"/>
                <a:gd name="connsiteX1" fmla="*/ 154490 w 2583381"/>
                <a:gd name="connsiteY1" fmla="*/ 446097 h 1803419"/>
                <a:gd name="connsiteX2" fmla="*/ 205941 w 2583381"/>
                <a:gd name="connsiteY2" fmla="*/ 486683 h 1803419"/>
                <a:gd name="connsiteX3" fmla="*/ 797432 w 2583381"/>
                <a:gd name="connsiteY3" fmla="*/ 88907 h 1803419"/>
                <a:gd name="connsiteX4" fmla="*/ 817837 w 2583381"/>
                <a:gd name="connsiteY4" fmla="*/ 79375 h 1803419"/>
                <a:gd name="connsiteX5" fmla="*/ 1297498 w 2583381"/>
                <a:gd name="connsiteY5" fmla="*/ 160345 h 1803419"/>
                <a:gd name="connsiteX6" fmla="*/ 1242261 w 2583381"/>
                <a:gd name="connsiteY6" fmla="*/ 376955 h 1803419"/>
                <a:gd name="connsiteX7" fmla="*/ 1317903 w 2583381"/>
                <a:gd name="connsiteY7" fmla="*/ 1079507 h 1803419"/>
                <a:gd name="connsiteX8" fmla="*/ 1278837 w 2583381"/>
                <a:gd name="connsiteY8" fmla="*/ 1108475 h 1803419"/>
                <a:gd name="connsiteX9" fmla="*/ 1175027 w 2583381"/>
                <a:gd name="connsiteY9" fmla="*/ 1722449 h 1803419"/>
                <a:gd name="connsiteX10" fmla="*/ 949653 w 2583381"/>
                <a:gd name="connsiteY10" fmla="*/ 1535195 h 1803419"/>
                <a:gd name="connsiteX11" fmla="*/ 449781 w 2583381"/>
                <a:gd name="connsiteY11" fmla="*/ 1803419 h 1803419"/>
                <a:gd name="connsiteX12" fmla="*/ 1010613 w 2583381"/>
                <a:gd name="connsiteY12" fmla="*/ 1766843 h 1803419"/>
                <a:gd name="connsiteX13" fmla="*/ 1889407 w 2583381"/>
                <a:gd name="connsiteY13" fmla="*/ 1793887 h 1803419"/>
                <a:gd name="connsiteX14" fmla="*/ 1839669 w 2583381"/>
                <a:gd name="connsiteY14" fmla="*/ 1657115 h 1803419"/>
                <a:gd name="connsiteX15" fmla="*/ 2522421 w 2583381"/>
                <a:gd name="connsiteY15" fmla="*/ 1437659 h 1803419"/>
                <a:gd name="connsiteX16" fmla="*/ 2449269 w 2583381"/>
                <a:gd name="connsiteY16" fmla="*/ 1047515 h 1803419"/>
                <a:gd name="connsiteX17" fmla="*/ 2583381 w 2583381"/>
                <a:gd name="connsiteY17" fmla="*/ 340379 h 1803419"/>
                <a:gd name="connsiteX0" fmla="*/ 10869 w 2583381"/>
                <a:gd name="connsiteY0" fmla="*/ 1193376 h 1754208"/>
                <a:gd name="connsiteX1" fmla="*/ 154490 w 2583381"/>
                <a:gd name="connsiteY1" fmla="*/ 396886 h 1754208"/>
                <a:gd name="connsiteX2" fmla="*/ 205941 w 2583381"/>
                <a:gd name="connsiteY2" fmla="*/ 437472 h 1754208"/>
                <a:gd name="connsiteX3" fmla="*/ 797432 w 2583381"/>
                <a:gd name="connsiteY3" fmla="*/ 39696 h 1754208"/>
                <a:gd name="connsiteX4" fmla="*/ 817837 w 2583381"/>
                <a:gd name="connsiteY4" fmla="*/ 30164 h 1754208"/>
                <a:gd name="connsiteX5" fmla="*/ 1297498 w 2583381"/>
                <a:gd name="connsiteY5" fmla="*/ 182573 h 1754208"/>
                <a:gd name="connsiteX6" fmla="*/ 1242261 w 2583381"/>
                <a:gd name="connsiteY6" fmla="*/ 327744 h 1754208"/>
                <a:gd name="connsiteX7" fmla="*/ 1317903 w 2583381"/>
                <a:gd name="connsiteY7" fmla="*/ 1030296 h 1754208"/>
                <a:gd name="connsiteX8" fmla="*/ 1278837 w 2583381"/>
                <a:gd name="connsiteY8" fmla="*/ 1059264 h 1754208"/>
                <a:gd name="connsiteX9" fmla="*/ 1175027 w 2583381"/>
                <a:gd name="connsiteY9" fmla="*/ 1673238 h 1754208"/>
                <a:gd name="connsiteX10" fmla="*/ 949653 w 2583381"/>
                <a:gd name="connsiteY10" fmla="*/ 1485984 h 1754208"/>
                <a:gd name="connsiteX11" fmla="*/ 449781 w 2583381"/>
                <a:gd name="connsiteY11" fmla="*/ 1754208 h 1754208"/>
                <a:gd name="connsiteX12" fmla="*/ 1010613 w 2583381"/>
                <a:gd name="connsiteY12" fmla="*/ 1717632 h 1754208"/>
                <a:gd name="connsiteX13" fmla="*/ 1889407 w 2583381"/>
                <a:gd name="connsiteY13" fmla="*/ 1744676 h 1754208"/>
                <a:gd name="connsiteX14" fmla="*/ 1839669 w 2583381"/>
                <a:gd name="connsiteY14" fmla="*/ 1607904 h 1754208"/>
                <a:gd name="connsiteX15" fmla="*/ 2522421 w 2583381"/>
                <a:gd name="connsiteY15" fmla="*/ 1388448 h 1754208"/>
                <a:gd name="connsiteX16" fmla="*/ 2449269 w 2583381"/>
                <a:gd name="connsiteY16" fmla="*/ 998304 h 1754208"/>
                <a:gd name="connsiteX17" fmla="*/ 2583381 w 2583381"/>
                <a:gd name="connsiteY17" fmla="*/ 291168 h 1754208"/>
                <a:gd name="connsiteX0" fmla="*/ 10869 w 2583381"/>
                <a:gd name="connsiteY0" fmla="*/ 1193376 h 1754208"/>
                <a:gd name="connsiteX1" fmla="*/ 154490 w 2583381"/>
                <a:gd name="connsiteY1" fmla="*/ 396886 h 1754208"/>
                <a:gd name="connsiteX2" fmla="*/ 205941 w 2583381"/>
                <a:gd name="connsiteY2" fmla="*/ 437472 h 1754208"/>
                <a:gd name="connsiteX3" fmla="*/ 797432 w 2583381"/>
                <a:gd name="connsiteY3" fmla="*/ 39696 h 1754208"/>
                <a:gd name="connsiteX4" fmla="*/ 817837 w 2583381"/>
                <a:gd name="connsiteY4" fmla="*/ 30164 h 1754208"/>
                <a:gd name="connsiteX5" fmla="*/ 1297498 w 2583381"/>
                <a:gd name="connsiteY5" fmla="*/ 182572 h 1754208"/>
                <a:gd name="connsiteX6" fmla="*/ 1242261 w 2583381"/>
                <a:gd name="connsiteY6" fmla="*/ 327744 h 1754208"/>
                <a:gd name="connsiteX7" fmla="*/ 1317903 w 2583381"/>
                <a:gd name="connsiteY7" fmla="*/ 1030296 h 1754208"/>
                <a:gd name="connsiteX8" fmla="*/ 1278837 w 2583381"/>
                <a:gd name="connsiteY8" fmla="*/ 1059264 h 1754208"/>
                <a:gd name="connsiteX9" fmla="*/ 1175027 w 2583381"/>
                <a:gd name="connsiteY9" fmla="*/ 1673238 h 1754208"/>
                <a:gd name="connsiteX10" fmla="*/ 949653 w 2583381"/>
                <a:gd name="connsiteY10" fmla="*/ 1485984 h 1754208"/>
                <a:gd name="connsiteX11" fmla="*/ 449781 w 2583381"/>
                <a:gd name="connsiteY11" fmla="*/ 1754208 h 1754208"/>
                <a:gd name="connsiteX12" fmla="*/ 1010613 w 2583381"/>
                <a:gd name="connsiteY12" fmla="*/ 1717632 h 1754208"/>
                <a:gd name="connsiteX13" fmla="*/ 1889407 w 2583381"/>
                <a:gd name="connsiteY13" fmla="*/ 1744676 h 1754208"/>
                <a:gd name="connsiteX14" fmla="*/ 1839669 w 2583381"/>
                <a:gd name="connsiteY14" fmla="*/ 1607904 h 1754208"/>
                <a:gd name="connsiteX15" fmla="*/ 2522421 w 2583381"/>
                <a:gd name="connsiteY15" fmla="*/ 1388448 h 1754208"/>
                <a:gd name="connsiteX16" fmla="*/ 2449269 w 2583381"/>
                <a:gd name="connsiteY16" fmla="*/ 998304 h 1754208"/>
                <a:gd name="connsiteX17" fmla="*/ 2583381 w 2583381"/>
                <a:gd name="connsiteY17" fmla="*/ 291168 h 1754208"/>
                <a:gd name="connsiteX0" fmla="*/ 10869 w 2583381"/>
                <a:gd name="connsiteY0" fmla="*/ 1193376 h 1754208"/>
                <a:gd name="connsiteX1" fmla="*/ 154490 w 2583381"/>
                <a:gd name="connsiteY1" fmla="*/ 396886 h 1754208"/>
                <a:gd name="connsiteX2" fmla="*/ 205941 w 2583381"/>
                <a:gd name="connsiteY2" fmla="*/ 437472 h 1754208"/>
                <a:gd name="connsiteX3" fmla="*/ 797432 w 2583381"/>
                <a:gd name="connsiteY3" fmla="*/ 39696 h 1754208"/>
                <a:gd name="connsiteX4" fmla="*/ 817837 w 2583381"/>
                <a:gd name="connsiteY4" fmla="*/ 30164 h 1754208"/>
                <a:gd name="connsiteX5" fmla="*/ 1297498 w 2583381"/>
                <a:gd name="connsiteY5" fmla="*/ 182572 h 1754208"/>
                <a:gd name="connsiteX6" fmla="*/ 1226060 w 2583381"/>
                <a:gd name="connsiteY6" fmla="*/ 325448 h 1754208"/>
                <a:gd name="connsiteX7" fmla="*/ 1317903 w 2583381"/>
                <a:gd name="connsiteY7" fmla="*/ 1030296 h 1754208"/>
                <a:gd name="connsiteX8" fmla="*/ 1278837 w 2583381"/>
                <a:gd name="connsiteY8" fmla="*/ 1059264 h 1754208"/>
                <a:gd name="connsiteX9" fmla="*/ 1175027 w 2583381"/>
                <a:gd name="connsiteY9" fmla="*/ 1673238 h 1754208"/>
                <a:gd name="connsiteX10" fmla="*/ 949653 w 2583381"/>
                <a:gd name="connsiteY10" fmla="*/ 1485984 h 1754208"/>
                <a:gd name="connsiteX11" fmla="*/ 449781 w 2583381"/>
                <a:gd name="connsiteY11" fmla="*/ 1754208 h 1754208"/>
                <a:gd name="connsiteX12" fmla="*/ 1010613 w 2583381"/>
                <a:gd name="connsiteY12" fmla="*/ 1717632 h 1754208"/>
                <a:gd name="connsiteX13" fmla="*/ 1889407 w 2583381"/>
                <a:gd name="connsiteY13" fmla="*/ 1744676 h 1754208"/>
                <a:gd name="connsiteX14" fmla="*/ 1839669 w 2583381"/>
                <a:gd name="connsiteY14" fmla="*/ 1607904 h 1754208"/>
                <a:gd name="connsiteX15" fmla="*/ 2522421 w 2583381"/>
                <a:gd name="connsiteY15" fmla="*/ 1388448 h 1754208"/>
                <a:gd name="connsiteX16" fmla="*/ 2449269 w 2583381"/>
                <a:gd name="connsiteY16" fmla="*/ 998304 h 1754208"/>
                <a:gd name="connsiteX17" fmla="*/ 2583381 w 2583381"/>
                <a:gd name="connsiteY17" fmla="*/ 291168 h 1754208"/>
                <a:gd name="connsiteX0" fmla="*/ 10869 w 2583381"/>
                <a:gd name="connsiteY0" fmla="*/ 1193376 h 1754208"/>
                <a:gd name="connsiteX1" fmla="*/ 154490 w 2583381"/>
                <a:gd name="connsiteY1" fmla="*/ 396886 h 1754208"/>
                <a:gd name="connsiteX2" fmla="*/ 205941 w 2583381"/>
                <a:gd name="connsiteY2" fmla="*/ 437472 h 1754208"/>
                <a:gd name="connsiteX3" fmla="*/ 797432 w 2583381"/>
                <a:gd name="connsiteY3" fmla="*/ 39696 h 1754208"/>
                <a:gd name="connsiteX4" fmla="*/ 817837 w 2583381"/>
                <a:gd name="connsiteY4" fmla="*/ 30164 h 1754208"/>
                <a:gd name="connsiteX5" fmla="*/ 1297498 w 2583381"/>
                <a:gd name="connsiteY5" fmla="*/ 182572 h 1754208"/>
                <a:gd name="connsiteX6" fmla="*/ 1226060 w 2583381"/>
                <a:gd name="connsiteY6" fmla="*/ 325448 h 1754208"/>
                <a:gd name="connsiteX7" fmla="*/ 1317903 w 2583381"/>
                <a:gd name="connsiteY7" fmla="*/ 1030296 h 1754208"/>
                <a:gd name="connsiteX8" fmla="*/ 1278837 w 2583381"/>
                <a:gd name="connsiteY8" fmla="*/ 1059264 h 1754208"/>
                <a:gd name="connsiteX9" fmla="*/ 1175027 w 2583381"/>
                <a:gd name="connsiteY9" fmla="*/ 1673238 h 1754208"/>
                <a:gd name="connsiteX10" fmla="*/ 949653 w 2583381"/>
                <a:gd name="connsiteY10" fmla="*/ 1485984 h 1754208"/>
                <a:gd name="connsiteX11" fmla="*/ 449781 w 2583381"/>
                <a:gd name="connsiteY11" fmla="*/ 1754208 h 1754208"/>
                <a:gd name="connsiteX12" fmla="*/ 1010613 w 2583381"/>
                <a:gd name="connsiteY12" fmla="*/ 1717632 h 1754208"/>
                <a:gd name="connsiteX13" fmla="*/ 1889407 w 2583381"/>
                <a:gd name="connsiteY13" fmla="*/ 1744676 h 1754208"/>
                <a:gd name="connsiteX14" fmla="*/ 1839669 w 2583381"/>
                <a:gd name="connsiteY14" fmla="*/ 1607904 h 1754208"/>
                <a:gd name="connsiteX15" fmla="*/ 2522421 w 2583381"/>
                <a:gd name="connsiteY15" fmla="*/ 1388448 h 1754208"/>
                <a:gd name="connsiteX16" fmla="*/ 2449269 w 2583381"/>
                <a:gd name="connsiteY16" fmla="*/ 998304 h 1754208"/>
                <a:gd name="connsiteX17" fmla="*/ 2583381 w 2583381"/>
                <a:gd name="connsiteY17" fmla="*/ 291168 h 1754208"/>
                <a:gd name="connsiteX0" fmla="*/ 10869 w 2583381"/>
                <a:gd name="connsiteY0" fmla="*/ 1193376 h 1754208"/>
                <a:gd name="connsiteX1" fmla="*/ 154490 w 2583381"/>
                <a:gd name="connsiteY1" fmla="*/ 396886 h 1754208"/>
                <a:gd name="connsiteX2" fmla="*/ 205941 w 2583381"/>
                <a:gd name="connsiteY2" fmla="*/ 437472 h 1754208"/>
                <a:gd name="connsiteX3" fmla="*/ 797432 w 2583381"/>
                <a:gd name="connsiteY3" fmla="*/ 39696 h 1754208"/>
                <a:gd name="connsiteX4" fmla="*/ 817837 w 2583381"/>
                <a:gd name="connsiteY4" fmla="*/ 30164 h 1754208"/>
                <a:gd name="connsiteX5" fmla="*/ 1297498 w 2583381"/>
                <a:gd name="connsiteY5" fmla="*/ 182572 h 1754208"/>
                <a:gd name="connsiteX6" fmla="*/ 1202235 w 2583381"/>
                <a:gd name="connsiteY6" fmla="*/ 320679 h 1754208"/>
                <a:gd name="connsiteX7" fmla="*/ 1317903 w 2583381"/>
                <a:gd name="connsiteY7" fmla="*/ 1030296 h 1754208"/>
                <a:gd name="connsiteX8" fmla="*/ 1278837 w 2583381"/>
                <a:gd name="connsiteY8" fmla="*/ 1059264 h 1754208"/>
                <a:gd name="connsiteX9" fmla="*/ 1175027 w 2583381"/>
                <a:gd name="connsiteY9" fmla="*/ 1673238 h 1754208"/>
                <a:gd name="connsiteX10" fmla="*/ 949653 w 2583381"/>
                <a:gd name="connsiteY10" fmla="*/ 1485984 h 1754208"/>
                <a:gd name="connsiteX11" fmla="*/ 449781 w 2583381"/>
                <a:gd name="connsiteY11" fmla="*/ 1754208 h 1754208"/>
                <a:gd name="connsiteX12" fmla="*/ 1010613 w 2583381"/>
                <a:gd name="connsiteY12" fmla="*/ 1717632 h 1754208"/>
                <a:gd name="connsiteX13" fmla="*/ 1889407 w 2583381"/>
                <a:gd name="connsiteY13" fmla="*/ 1744676 h 1754208"/>
                <a:gd name="connsiteX14" fmla="*/ 1839669 w 2583381"/>
                <a:gd name="connsiteY14" fmla="*/ 1607904 h 1754208"/>
                <a:gd name="connsiteX15" fmla="*/ 2522421 w 2583381"/>
                <a:gd name="connsiteY15" fmla="*/ 1388448 h 1754208"/>
                <a:gd name="connsiteX16" fmla="*/ 2449269 w 2583381"/>
                <a:gd name="connsiteY16" fmla="*/ 998304 h 1754208"/>
                <a:gd name="connsiteX17" fmla="*/ 2583381 w 2583381"/>
                <a:gd name="connsiteY17" fmla="*/ 291168 h 175420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202235 w 2583381"/>
                <a:gd name="connsiteY6" fmla="*/ 301629 h 1735158"/>
                <a:gd name="connsiteX7" fmla="*/ 1317903 w 2583381"/>
                <a:gd name="connsiteY7" fmla="*/ 1011246 h 1735158"/>
                <a:gd name="connsiteX8" fmla="*/ 1278837 w 2583381"/>
                <a:gd name="connsiteY8" fmla="*/ 1040214 h 1735158"/>
                <a:gd name="connsiteX9" fmla="*/ 1175027 w 2583381"/>
                <a:gd name="connsiteY9" fmla="*/ 165418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202235 w 2583381"/>
                <a:gd name="connsiteY6" fmla="*/ 301629 h 1735158"/>
                <a:gd name="connsiteX7" fmla="*/ 1317903 w 2583381"/>
                <a:gd name="connsiteY7" fmla="*/ 1011246 h 1735158"/>
                <a:gd name="connsiteX8" fmla="*/ 1247881 w 2583381"/>
                <a:gd name="connsiteY8" fmla="*/ 1037833 h 1735158"/>
                <a:gd name="connsiteX9" fmla="*/ 1175027 w 2583381"/>
                <a:gd name="connsiteY9" fmla="*/ 165418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202235 w 2583381"/>
                <a:gd name="connsiteY6" fmla="*/ 301629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175027 w 2583381"/>
                <a:gd name="connsiteY9" fmla="*/ 165418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202235 w 2583381"/>
                <a:gd name="connsiteY6" fmla="*/ 301629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175027 w 2583381"/>
                <a:gd name="connsiteY9" fmla="*/ 165418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202235 w 2583381"/>
                <a:gd name="connsiteY6" fmla="*/ 301629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175027 w 2583381"/>
                <a:gd name="connsiteY9" fmla="*/ 165418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175027 w 2583381"/>
                <a:gd name="connsiteY9" fmla="*/ 165418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013102 w 2583381"/>
                <a:gd name="connsiteY9" fmla="*/ 1518457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013102 w 2583381"/>
                <a:gd name="connsiteY9" fmla="*/ 1518457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1013102 w 2583381"/>
                <a:gd name="connsiteY9" fmla="*/ 1518457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40308 w 2583381"/>
                <a:gd name="connsiteY9" fmla="*/ 137796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40308 w 2583381"/>
                <a:gd name="connsiteY9" fmla="*/ 137796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40308 w 2583381"/>
                <a:gd name="connsiteY9" fmla="*/ 1377968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13 w 2583381"/>
                <a:gd name="connsiteY12" fmla="*/ 1698582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89407 w 2583381"/>
                <a:gd name="connsiteY13" fmla="*/ 1725626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39669 w 2583381"/>
                <a:gd name="connsiteY14" fmla="*/ 1588854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2667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22421 w 2583381"/>
                <a:gd name="connsiteY15" fmla="*/ 1369398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31946 w 2583381"/>
                <a:gd name="connsiteY15" fmla="*/ 1112223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31946 w 2583381"/>
                <a:gd name="connsiteY15" fmla="*/ 1112223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31946 w 2583381"/>
                <a:gd name="connsiteY15" fmla="*/ 1112223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11944 w 2583381"/>
                <a:gd name="connsiteY15" fmla="*/ 1092216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11944 w 2583381"/>
                <a:gd name="connsiteY15" fmla="*/ 1092216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83381"/>
                <a:gd name="connsiteY0" fmla="*/ 1174326 h 1735158"/>
                <a:gd name="connsiteX1" fmla="*/ 154490 w 2583381"/>
                <a:gd name="connsiteY1" fmla="*/ 377836 h 1735158"/>
                <a:gd name="connsiteX2" fmla="*/ 205941 w 2583381"/>
                <a:gd name="connsiteY2" fmla="*/ 418422 h 1735158"/>
                <a:gd name="connsiteX3" fmla="*/ 797432 w 2583381"/>
                <a:gd name="connsiteY3" fmla="*/ 20646 h 1735158"/>
                <a:gd name="connsiteX4" fmla="*/ 803549 w 2583381"/>
                <a:gd name="connsiteY4" fmla="*/ 30164 h 1735158"/>
                <a:gd name="connsiteX5" fmla="*/ 1297498 w 2583381"/>
                <a:gd name="connsiteY5" fmla="*/ 163522 h 1735158"/>
                <a:gd name="connsiteX6" fmla="*/ 1190316 w 2583381"/>
                <a:gd name="connsiteY6" fmla="*/ 301623 h 1735158"/>
                <a:gd name="connsiteX7" fmla="*/ 1248847 w 2583381"/>
                <a:gd name="connsiteY7" fmla="*/ 1032678 h 1735158"/>
                <a:gd name="connsiteX8" fmla="*/ 1247881 w 2583381"/>
                <a:gd name="connsiteY8" fmla="*/ 1037833 h 1735158"/>
                <a:gd name="connsiteX9" fmla="*/ 918866 w 2583381"/>
                <a:gd name="connsiteY9" fmla="*/ 1377954 h 1735158"/>
                <a:gd name="connsiteX10" fmla="*/ 949653 w 2583381"/>
                <a:gd name="connsiteY10" fmla="*/ 1466934 h 1735158"/>
                <a:gd name="connsiteX11" fmla="*/ 449781 w 2583381"/>
                <a:gd name="connsiteY11" fmla="*/ 1735158 h 1735158"/>
                <a:gd name="connsiteX12" fmla="*/ 1010602 w 2583381"/>
                <a:gd name="connsiteY12" fmla="*/ 1717616 h 1735158"/>
                <a:gd name="connsiteX13" fmla="*/ 1848925 w 2583381"/>
                <a:gd name="connsiteY13" fmla="*/ 1618469 h 1735158"/>
                <a:gd name="connsiteX14" fmla="*/ 1851575 w 2583381"/>
                <a:gd name="connsiteY14" fmla="*/ 1617430 h 1735158"/>
                <a:gd name="connsiteX15" fmla="*/ 2535735 w 2583381"/>
                <a:gd name="connsiteY15" fmla="*/ 1051723 h 1735158"/>
                <a:gd name="connsiteX16" fmla="*/ 2449269 w 2583381"/>
                <a:gd name="connsiteY16" fmla="*/ 979254 h 1735158"/>
                <a:gd name="connsiteX17" fmla="*/ 2583381 w 2583381"/>
                <a:gd name="connsiteY17" fmla="*/ 272118 h 1735158"/>
                <a:gd name="connsiteX0" fmla="*/ 10869 w 2564331"/>
                <a:gd name="connsiteY0" fmla="*/ 1174326 h 1735158"/>
                <a:gd name="connsiteX1" fmla="*/ 154490 w 2564331"/>
                <a:gd name="connsiteY1" fmla="*/ 377836 h 1735158"/>
                <a:gd name="connsiteX2" fmla="*/ 205941 w 2564331"/>
                <a:gd name="connsiteY2" fmla="*/ 418422 h 1735158"/>
                <a:gd name="connsiteX3" fmla="*/ 797432 w 2564331"/>
                <a:gd name="connsiteY3" fmla="*/ 20646 h 1735158"/>
                <a:gd name="connsiteX4" fmla="*/ 803549 w 2564331"/>
                <a:gd name="connsiteY4" fmla="*/ 30164 h 1735158"/>
                <a:gd name="connsiteX5" fmla="*/ 1297498 w 2564331"/>
                <a:gd name="connsiteY5" fmla="*/ 163522 h 1735158"/>
                <a:gd name="connsiteX6" fmla="*/ 1190316 w 2564331"/>
                <a:gd name="connsiteY6" fmla="*/ 301623 h 1735158"/>
                <a:gd name="connsiteX7" fmla="*/ 1248847 w 2564331"/>
                <a:gd name="connsiteY7" fmla="*/ 1032678 h 1735158"/>
                <a:gd name="connsiteX8" fmla="*/ 1247881 w 2564331"/>
                <a:gd name="connsiteY8" fmla="*/ 1037833 h 1735158"/>
                <a:gd name="connsiteX9" fmla="*/ 918866 w 2564331"/>
                <a:gd name="connsiteY9" fmla="*/ 1377954 h 1735158"/>
                <a:gd name="connsiteX10" fmla="*/ 949653 w 2564331"/>
                <a:gd name="connsiteY10" fmla="*/ 1466934 h 1735158"/>
                <a:gd name="connsiteX11" fmla="*/ 449781 w 2564331"/>
                <a:gd name="connsiteY11" fmla="*/ 1735158 h 1735158"/>
                <a:gd name="connsiteX12" fmla="*/ 1010602 w 2564331"/>
                <a:gd name="connsiteY12" fmla="*/ 1717616 h 1735158"/>
                <a:gd name="connsiteX13" fmla="*/ 1848925 w 2564331"/>
                <a:gd name="connsiteY13" fmla="*/ 1618469 h 1735158"/>
                <a:gd name="connsiteX14" fmla="*/ 1851575 w 2564331"/>
                <a:gd name="connsiteY14" fmla="*/ 1617430 h 1735158"/>
                <a:gd name="connsiteX15" fmla="*/ 2535735 w 2564331"/>
                <a:gd name="connsiteY15" fmla="*/ 1051723 h 1735158"/>
                <a:gd name="connsiteX16" fmla="*/ 2449269 w 2564331"/>
                <a:gd name="connsiteY16" fmla="*/ 979254 h 1735158"/>
                <a:gd name="connsiteX17" fmla="*/ 2564331 w 2564331"/>
                <a:gd name="connsiteY17" fmla="*/ 272118 h 1735158"/>
                <a:gd name="connsiteX0" fmla="*/ 10869 w 2557187"/>
                <a:gd name="connsiteY0" fmla="*/ 1174326 h 1735158"/>
                <a:gd name="connsiteX1" fmla="*/ 154490 w 2557187"/>
                <a:gd name="connsiteY1" fmla="*/ 377836 h 1735158"/>
                <a:gd name="connsiteX2" fmla="*/ 205941 w 2557187"/>
                <a:gd name="connsiteY2" fmla="*/ 418422 h 1735158"/>
                <a:gd name="connsiteX3" fmla="*/ 797432 w 2557187"/>
                <a:gd name="connsiteY3" fmla="*/ 20646 h 1735158"/>
                <a:gd name="connsiteX4" fmla="*/ 803549 w 2557187"/>
                <a:gd name="connsiteY4" fmla="*/ 30164 h 1735158"/>
                <a:gd name="connsiteX5" fmla="*/ 1297498 w 2557187"/>
                <a:gd name="connsiteY5" fmla="*/ 163522 h 1735158"/>
                <a:gd name="connsiteX6" fmla="*/ 1190316 w 2557187"/>
                <a:gd name="connsiteY6" fmla="*/ 301623 h 1735158"/>
                <a:gd name="connsiteX7" fmla="*/ 1248847 w 2557187"/>
                <a:gd name="connsiteY7" fmla="*/ 1032678 h 1735158"/>
                <a:gd name="connsiteX8" fmla="*/ 1247881 w 2557187"/>
                <a:gd name="connsiteY8" fmla="*/ 1037833 h 1735158"/>
                <a:gd name="connsiteX9" fmla="*/ 918866 w 2557187"/>
                <a:gd name="connsiteY9" fmla="*/ 1377954 h 1735158"/>
                <a:gd name="connsiteX10" fmla="*/ 949653 w 2557187"/>
                <a:gd name="connsiteY10" fmla="*/ 1466934 h 1735158"/>
                <a:gd name="connsiteX11" fmla="*/ 449781 w 2557187"/>
                <a:gd name="connsiteY11" fmla="*/ 1735158 h 1735158"/>
                <a:gd name="connsiteX12" fmla="*/ 1010602 w 2557187"/>
                <a:gd name="connsiteY12" fmla="*/ 1717616 h 1735158"/>
                <a:gd name="connsiteX13" fmla="*/ 1848925 w 2557187"/>
                <a:gd name="connsiteY13" fmla="*/ 1618469 h 1735158"/>
                <a:gd name="connsiteX14" fmla="*/ 1851575 w 2557187"/>
                <a:gd name="connsiteY14" fmla="*/ 1617430 h 1735158"/>
                <a:gd name="connsiteX15" fmla="*/ 2535735 w 2557187"/>
                <a:gd name="connsiteY15" fmla="*/ 1051723 h 1735158"/>
                <a:gd name="connsiteX16" fmla="*/ 2449269 w 2557187"/>
                <a:gd name="connsiteY16" fmla="*/ 979254 h 1735158"/>
                <a:gd name="connsiteX17" fmla="*/ 2557187 w 2557187"/>
                <a:gd name="connsiteY17" fmla="*/ 272118 h 1735158"/>
                <a:gd name="connsiteX0" fmla="*/ 10869 w 2557187"/>
                <a:gd name="connsiteY0" fmla="*/ 1174326 h 1735158"/>
                <a:gd name="connsiteX1" fmla="*/ 154490 w 2557187"/>
                <a:gd name="connsiteY1" fmla="*/ 377836 h 1735158"/>
                <a:gd name="connsiteX2" fmla="*/ 205941 w 2557187"/>
                <a:gd name="connsiteY2" fmla="*/ 418422 h 1735158"/>
                <a:gd name="connsiteX3" fmla="*/ 797432 w 2557187"/>
                <a:gd name="connsiteY3" fmla="*/ 20646 h 1735158"/>
                <a:gd name="connsiteX4" fmla="*/ 803549 w 2557187"/>
                <a:gd name="connsiteY4" fmla="*/ 30164 h 1735158"/>
                <a:gd name="connsiteX5" fmla="*/ 1297498 w 2557187"/>
                <a:gd name="connsiteY5" fmla="*/ 163522 h 1735158"/>
                <a:gd name="connsiteX6" fmla="*/ 1190316 w 2557187"/>
                <a:gd name="connsiteY6" fmla="*/ 301623 h 1735158"/>
                <a:gd name="connsiteX7" fmla="*/ 1248847 w 2557187"/>
                <a:gd name="connsiteY7" fmla="*/ 1032678 h 1735158"/>
                <a:gd name="connsiteX8" fmla="*/ 1247881 w 2557187"/>
                <a:gd name="connsiteY8" fmla="*/ 1037833 h 1735158"/>
                <a:gd name="connsiteX9" fmla="*/ 918866 w 2557187"/>
                <a:gd name="connsiteY9" fmla="*/ 1377954 h 1735158"/>
                <a:gd name="connsiteX10" fmla="*/ 949653 w 2557187"/>
                <a:gd name="connsiteY10" fmla="*/ 1466934 h 1735158"/>
                <a:gd name="connsiteX11" fmla="*/ 449781 w 2557187"/>
                <a:gd name="connsiteY11" fmla="*/ 1735158 h 1735158"/>
                <a:gd name="connsiteX12" fmla="*/ 1010602 w 2557187"/>
                <a:gd name="connsiteY12" fmla="*/ 1717616 h 1735158"/>
                <a:gd name="connsiteX13" fmla="*/ 1848925 w 2557187"/>
                <a:gd name="connsiteY13" fmla="*/ 1618469 h 1735158"/>
                <a:gd name="connsiteX14" fmla="*/ 1851575 w 2557187"/>
                <a:gd name="connsiteY14" fmla="*/ 1617430 h 1735158"/>
                <a:gd name="connsiteX15" fmla="*/ 2547641 w 2557187"/>
                <a:gd name="connsiteY15" fmla="*/ 1027910 h 1735158"/>
                <a:gd name="connsiteX16" fmla="*/ 2449269 w 2557187"/>
                <a:gd name="connsiteY16" fmla="*/ 979254 h 1735158"/>
                <a:gd name="connsiteX17" fmla="*/ 2557187 w 2557187"/>
                <a:gd name="connsiteY17" fmla="*/ 272118 h 1735158"/>
                <a:gd name="connsiteX0" fmla="*/ 43958 w 2590276"/>
                <a:gd name="connsiteY0" fmla="*/ 1174326 h 1735158"/>
                <a:gd name="connsiteX1" fmla="*/ 116141 w 2590276"/>
                <a:gd name="connsiteY1" fmla="*/ 531651 h 1735158"/>
                <a:gd name="connsiteX2" fmla="*/ 239030 w 2590276"/>
                <a:gd name="connsiteY2" fmla="*/ 418422 h 1735158"/>
                <a:gd name="connsiteX3" fmla="*/ 830521 w 2590276"/>
                <a:gd name="connsiteY3" fmla="*/ 20646 h 1735158"/>
                <a:gd name="connsiteX4" fmla="*/ 836638 w 2590276"/>
                <a:gd name="connsiteY4" fmla="*/ 30164 h 1735158"/>
                <a:gd name="connsiteX5" fmla="*/ 1330587 w 2590276"/>
                <a:gd name="connsiteY5" fmla="*/ 163522 h 1735158"/>
                <a:gd name="connsiteX6" fmla="*/ 1223405 w 2590276"/>
                <a:gd name="connsiteY6" fmla="*/ 301623 h 1735158"/>
                <a:gd name="connsiteX7" fmla="*/ 1281936 w 2590276"/>
                <a:gd name="connsiteY7" fmla="*/ 1032678 h 1735158"/>
                <a:gd name="connsiteX8" fmla="*/ 1280970 w 2590276"/>
                <a:gd name="connsiteY8" fmla="*/ 1037833 h 1735158"/>
                <a:gd name="connsiteX9" fmla="*/ 951955 w 2590276"/>
                <a:gd name="connsiteY9" fmla="*/ 1377954 h 1735158"/>
                <a:gd name="connsiteX10" fmla="*/ 982742 w 2590276"/>
                <a:gd name="connsiteY10" fmla="*/ 1466934 h 1735158"/>
                <a:gd name="connsiteX11" fmla="*/ 482870 w 2590276"/>
                <a:gd name="connsiteY11" fmla="*/ 1735158 h 1735158"/>
                <a:gd name="connsiteX12" fmla="*/ 1043691 w 2590276"/>
                <a:gd name="connsiteY12" fmla="*/ 1717616 h 1735158"/>
                <a:gd name="connsiteX13" fmla="*/ 1882014 w 2590276"/>
                <a:gd name="connsiteY13" fmla="*/ 1618469 h 1735158"/>
                <a:gd name="connsiteX14" fmla="*/ 1884664 w 2590276"/>
                <a:gd name="connsiteY14" fmla="*/ 1617430 h 1735158"/>
                <a:gd name="connsiteX15" fmla="*/ 2580730 w 2590276"/>
                <a:gd name="connsiteY15" fmla="*/ 1027910 h 1735158"/>
                <a:gd name="connsiteX16" fmla="*/ 2482358 w 2590276"/>
                <a:gd name="connsiteY16" fmla="*/ 979254 h 1735158"/>
                <a:gd name="connsiteX17" fmla="*/ 2590276 w 2590276"/>
                <a:gd name="connsiteY17" fmla="*/ 272118 h 1735158"/>
                <a:gd name="connsiteX0" fmla="*/ 43958 w 2590276"/>
                <a:gd name="connsiteY0" fmla="*/ 1174326 h 1735158"/>
                <a:gd name="connsiteX1" fmla="*/ 116141 w 2590276"/>
                <a:gd name="connsiteY1" fmla="*/ 531651 h 1735158"/>
                <a:gd name="connsiteX2" fmla="*/ 128534 w 2590276"/>
                <a:gd name="connsiteY2" fmla="*/ 552720 h 1735158"/>
                <a:gd name="connsiteX3" fmla="*/ 830521 w 2590276"/>
                <a:gd name="connsiteY3" fmla="*/ 20646 h 1735158"/>
                <a:gd name="connsiteX4" fmla="*/ 836638 w 2590276"/>
                <a:gd name="connsiteY4" fmla="*/ 30164 h 1735158"/>
                <a:gd name="connsiteX5" fmla="*/ 1330587 w 2590276"/>
                <a:gd name="connsiteY5" fmla="*/ 163522 h 1735158"/>
                <a:gd name="connsiteX6" fmla="*/ 1223405 w 2590276"/>
                <a:gd name="connsiteY6" fmla="*/ 301623 h 1735158"/>
                <a:gd name="connsiteX7" fmla="*/ 1281936 w 2590276"/>
                <a:gd name="connsiteY7" fmla="*/ 1032678 h 1735158"/>
                <a:gd name="connsiteX8" fmla="*/ 1280970 w 2590276"/>
                <a:gd name="connsiteY8" fmla="*/ 1037833 h 1735158"/>
                <a:gd name="connsiteX9" fmla="*/ 951955 w 2590276"/>
                <a:gd name="connsiteY9" fmla="*/ 1377954 h 1735158"/>
                <a:gd name="connsiteX10" fmla="*/ 982742 w 2590276"/>
                <a:gd name="connsiteY10" fmla="*/ 1466934 h 1735158"/>
                <a:gd name="connsiteX11" fmla="*/ 482870 w 2590276"/>
                <a:gd name="connsiteY11" fmla="*/ 1735158 h 1735158"/>
                <a:gd name="connsiteX12" fmla="*/ 1043691 w 2590276"/>
                <a:gd name="connsiteY12" fmla="*/ 1717616 h 1735158"/>
                <a:gd name="connsiteX13" fmla="*/ 1882014 w 2590276"/>
                <a:gd name="connsiteY13" fmla="*/ 1618469 h 1735158"/>
                <a:gd name="connsiteX14" fmla="*/ 1884664 w 2590276"/>
                <a:gd name="connsiteY14" fmla="*/ 1617430 h 1735158"/>
                <a:gd name="connsiteX15" fmla="*/ 2580730 w 2590276"/>
                <a:gd name="connsiteY15" fmla="*/ 1027910 h 1735158"/>
                <a:gd name="connsiteX16" fmla="*/ 2482358 w 2590276"/>
                <a:gd name="connsiteY16" fmla="*/ 979254 h 1735158"/>
                <a:gd name="connsiteX17" fmla="*/ 2590276 w 2590276"/>
                <a:gd name="connsiteY17" fmla="*/ 272118 h 1735158"/>
                <a:gd name="connsiteX0" fmla="*/ 43958 w 2590276"/>
                <a:gd name="connsiteY0" fmla="*/ 1174326 h 1735158"/>
                <a:gd name="connsiteX1" fmla="*/ 116141 w 2590276"/>
                <a:gd name="connsiteY1" fmla="*/ 531651 h 1735158"/>
                <a:gd name="connsiteX2" fmla="*/ 115829 w 2590276"/>
                <a:gd name="connsiteY2" fmla="*/ 624152 h 1735158"/>
                <a:gd name="connsiteX3" fmla="*/ 830521 w 2590276"/>
                <a:gd name="connsiteY3" fmla="*/ 20646 h 1735158"/>
                <a:gd name="connsiteX4" fmla="*/ 836638 w 2590276"/>
                <a:gd name="connsiteY4" fmla="*/ 30164 h 1735158"/>
                <a:gd name="connsiteX5" fmla="*/ 1330587 w 2590276"/>
                <a:gd name="connsiteY5" fmla="*/ 163522 h 1735158"/>
                <a:gd name="connsiteX6" fmla="*/ 1223405 w 2590276"/>
                <a:gd name="connsiteY6" fmla="*/ 301623 h 1735158"/>
                <a:gd name="connsiteX7" fmla="*/ 1281936 w 2590276"/>
                <a:gd name="connsiteY7" fmla="*/ 1032678 h 1735158"/>
                <a:gd name="connsiteX8" fmla="*/ 1280970 w 2590276"/>
                <a:gd name="connsiteY8" fmla="*/ 1037833 h 1735158"/>
                <a:gd name="connsiteX9" fmla="*/ 951955 w 2590276"/>
                <a:gd name="connsiteY9" fmla="*/ 1377954 h 1735158"/>
                <a:gd name="connsiteX10" fmla="*/ 982742 w 2590276"/>
                <a:gd name="connsiteY10" fmla="*/ 1466934 h 1735158"/>
                <a:gd name="connsiteX11" fmla="*/ 482870 w 2590276"/>
                <a:gd name="connsiteY11" fmla="*/ 1735158 h 1735158"/>
                <a:gd name="connsiteX12" fmla="*/ 1043691 w 2590276"/>
                <a:gd name="connsiteY12" fmla="*/ 1717616 h 1735158"/>
                <a:gd name="connsiteX13" fmla="*/ 1882014 w 2590276"/>
                <a:gd name="connsiteY13" fmla="*/ 1618469 h 1735158"/>
                <a:gd name="connsiteX14" fmla="*/ 1884664 w 2590276"/>
                <a:gd name="connsiteY14" fmla="*/ 1617430 h 1735158"/>
                <a:gd name="connsiteX15" fmla="*/ 2580730 w 2590276"/>
                <a:gd name="connsiteY15" fmla="*/ 1027910 h 1735158"/>
                <a:gd name="connsiteX16" fmla="*/ 2482358 w 2590276"/>
                <a:gd name="connsiteY16" fmla="*/ 979254 h 1735158"/>
                <a:gd name="connsiteX17" fmla="*/ 2590276 w 2590276"/>
                <a:gd name="connsiteY17" fmla="*/ 272118 h 1735158"/>
                <a:gd name="connsiteX0" fmla="*/ 82063 w 2628381"/>
                <a:gd name="connsiteY0" fmla="*/ 1174326 h 1735158"/>
                <a:gd name="connsiteX1" fmla="*/ 116141 w 2628381"/>
                <a:gd name="connsiteY1" fmla="*/ 606258 h 1735158"/>
                <a:gd name="connsiteX2" fmla="*/ 153934 w 2628381"/>
                <a:gd name="connsiteY2" fmla="*/ 624152 h 1735158"/>
                <a:gd name="connsiteX3" fmla="*/ 868626 w 2628381"/>
                <a:gd name="connsiteY3" fmla="*/ 20646 h 1735158"/>
                <a:gd name="connsiteX4" fmla="*/ 874743 w 2628381"/>
                <a:gd name="connsiteY4" fmla="*/ 30164 h 1735158"/>
                <a:gd name="connsiteX5" fmla="*/ 1368692 w 2628381"/>
                <a:gd name="connsiteY5" fmla="*/ 163522 h 1735158"/>
                <a:gd name="connsiteX6" fmla="*/ 1261510 w 2628381"/>
                <a:gd name="connsiteY6" fmla="*/ 301623 h 1735158"/>
                <a:gd name="connsiteX7" fmla="*/ 1320041 w 2628381"/>
                <a:gd name="connsiteY7" fmla="*/ 1032678 h 1735158"/>
                <a:gd name="connsiteX8" fmla="*/ 1319075 w 2628381"/>
                <a:gd name="connsiteY8" fmla="*/ 1037833 h 1735158"/>
                <a:gd name="connsiteX9" fmla="*/ 990060 w 2628381"/>
                <a:gd name="connsiteY9" fmla="*/ 1377954 h 1735158"/>
                <a:gd name="connsiteX10" fmla="*/ 1020847 w 2628381"/>
                <a:gd name="connsiteY10" fmla="*/ 1466934 h 1735158"/>
                <a:gd name="connsiteX11" fmla="*/ 520975 w 2628381"/>
                <a:gd name="connsiteY11" fmla="*/ 1735158 h 1735158"/>
                <a:gd name="connsiteX12" fmla="*/ 1081796 w 2628381"/>
                <a:gd name="connsiteY12" fmla="*/ 1717616 h 1735158"/>
                <a:gd name="connsiteX13" fmla="*/ 1920119 w 2628381"/>
                <a:gd name="connsiteY13" fmla="*/ 1618469 h 1735158"/>
                <a:gd name="connsiteX14" fmla="*/ 1922769 w 2628381"/>
                <a:gd name="connsiteY14" fmla="*/ 1617430 h 1735158"/>
                <a:gd name="connsiteX15" fmla="*/ 2618835 w 2628381"/>
                <a:gd name="connsiteY15" fmla="*/ 1027910 h 1735158"/>
                <a:gd name="connsiteX16" fmla="*/ 2520463 w 2628381"/>
                <a:gd name="connsiteY16" fmla="*/ 979254 h 1735158"/>
                <a:gd name="connsiteX17" fmla="*/ 2628381 w 2628381"/>
                <a:gd name="connsiteY17" fmla="*/ 272118 h 1735158"/>
                <a:gd name="connsiteX0" fmla="*/ 21742 w 2568060"/>
                <a:gd name="connsiteY0" fmla="*/ 1174326 h 1735158"/>
                <a:gd name="connsiteX1" fmla="*/ 55820 w 2568060"/>
                <a:gd name="connsiteY1" fmla="*/ 606258 h 1735158"/>
                <a:gd name="connsiteX2" fmla="*/ 93613 w 2568060"/>
                <a:gd name="connsiteY2" fmla="*/ 624152 h 1735158"/>
                <a:gd name="connsiteX3" fmla="*/ 808305 w 2568060"/>
                <a:gd name="connsiteY3" fmla="*/ 20646 h 1735158"/>
                <a:gd name="connsiteX4" fmla="*/ 814422 w 2568060"/>
                <a:gd name="connsiteY4" fmla="*/ 30164 h 1735158"/>
                <a:gd name="connsiteX5" fmla="*/ 1308371 w 2568060"/>
                <a:gd name="connsiteY5" fmla="*/ 163522 h 1735158"/>
                <a:gd name="connsiteX6" fmla="*/ 1201189 w 2568060"/>
                <a:gd name="connsiteY6" fmla="*/ 301623 h 1735158"/>
                <a:gd name="connsiteX7" fmla="*/ 1259720 w 2568060"/>
                <a:gd name="connsiteY7" fmla="*/ 1032678 h 1735158"/>
                <a:gd name="connsiteX8" fmla="*/ 1258754 w 2568060"/>
                <a:gd name="connsiteY8" fmla="*/ 1037833 h 1735158"/>
                <a:gd name="connsiteX9" fmla="*/ 929739 w 2568060"/>
                <a:gd name="connsiteY9" fmla="*/ 1377954 h 1735158"/>
                <a:gd name="connsiteX10" fmla="*/ 960526 w 2568060"/>
                <a:gd name="connsiteY10" fmla="*/ 1466934 h 1735158"/>
                <a:gd name="connsiteX11" fmla="*/ 460654 w 2568060"/>
                <a:gd name="connsiteY11" fmla="*/ 1735158 h 1735158"/>
                <a:gd name="connsiteX12" fmla="*/ 1021475 w 2568060"/>
                <a:gd name="connsiteY12" fmla="*/ 1717616 h 1735158"/>
                <a:gd name="connsiteX13" fmla="*/ 1859798 w 2568060"/>
                <a:gd name="connsiteY13" fmla="*/ 1618469 h 1735158"/>
                <a:gd name="connsiteX14" fmla="*/ 1862448 w 2568060"/>
                <a:gd name="connsiteY14" fmla="*/ 1617430 h 1735158"/>
                <a:gd name="connsiteX15" fmla="*/ 2558514 w 2568060"/>
                <a:gd name="connsiteY15" fmla="*/ 1027910 h 1735158"/>
                <a:gd name="connsiteX16" fmla="*/ 2460142 w 2568060"/>
                <a:gd name="connsiteY16" fmla="*/ 979254 h 1735158"/>
                <a:gd name="connsiteX17" fmla="*/ 2568060 w 2568060"/>
                <a:gd name="connsiteY17" fmla="*/ 272118 h 1735158"/>
                <a:gd name="connsiteX0" fmla="*/ 21742 w 2568060"/>
                <a:gd name="connsiteY0" fmla="*/ 1174326 h 1735158"/>
                <a:gd name="connsiteX1" fmla="*/ 55820 w 2568060"/>
                <a:gd name="connsiteY1" fmla="*/ 606258 h 1735158"/>
                <a:gd name="connsiteX2" fmla="*/ 93613 w 2568060"/>
                <a:gd name="connsiteY2" fmla="*/ 624152 h 1735158"/>
                <a:gd name="connsiteX3" fmla="*/ 808305 w 2568060"/>
                <a:gd name="connsiteY3" fmla="*/ 20646 h 1735158"/>
                <a:gd name="connsiteX4" fmla="*/ 814422 w 2568060"/>
                <a:gd name="connsiteY4" fmla="*/ 30164 h 1735158"/>
                <a:gd name="connsiteX5" fmla="*/ 1308371 w 2568060"/>
                <a:gd name="connsiteY5" fmla="*/ 163522 h 1735158"/>
                <a:gd name="connsiteX6" fmla="*/ 1201189 w 2568060"/>
                <a:gd name="connsiteY6" fmla="*/ 301623 h 1735158"/>
                <a:gd name="connsiteX7" fmla="*/ 1259720 w 2568060"/>
                <a:gd name="connsiteY7" fmla="*/ 1032678 h 1735158"/>
                <a:gd name="connsiteX8" fmla="*/ 1258754 w 2568060"/>
                <a:gd name="connsiteY8" fmla="*/ 1037833 h 1735158"/>
                <a:gd name="connsiteX9" fmla="*/ 929739 w 2568060"/>
                <a:gd name="connsiteY9" fmla="*/ 1377954 h 1735158"/>
                <a:gd name="connsiteX10" fmla="*/ 960526 w 2568060"/>
                <a:gd name="connsiteY10" fmla="*/ 1466934 h 1735158"/>
                <a:gd name="connsiteX11" fmla="*/ 460654 w 2568060"/>
                <a:gd name="connsiteY11" fmla="*/ 1735158 h 1735158"/>
                <a:gd name="connsiteX12" fmla="*/ 1021475 w 2568060"/>
                <a:gd name="connsiteY12" fmla="*/ 1717616 h 1735158"/>
                <a:gd name="connsiteX13" fmla="*/ 1859798 w 2568060"/>
                <a:gd name="connsiteY13" fmla="*/ 1618469 h 1735158"/>
                <a:gd name="connsiteX14" fmla="*/ 1862448 w 2568060"/>
                <a:gd name="connsiteY14" fmla="*/ 1617430 h 1735158"/>
                <a:gd name="connsiteX15" fmla="*/ 2558514 w 2568060"/>
                <a:gd name="connsiteY15" fmla="*/ 1027910 h 1735158"/>
                <a:gd name="connsiteX16" fmla="*/ 2460142 w 2568060"/>
                <a:gd name="connsiteY16" fmla="*/ 979254 h 1735158"/>
                <a:gd name="connsiteX17" fmla="*/ 2568060 w 2568060"/>
                <a:gd name="connsiteY17" fmla="*/ 272118 h 1735158"/>
                <a:gd name="connsiteX0" fmla="*/ 21742 w 2568060"/>
                <a:gd name="connsiteY0" fmla="*/ 1174326 h 1735158"/>
                <a:gd name="connsiteX1" fmla="*/ 55820 w 2568060"/>
                <a:gd name="connsiteY1" fmla="*/ 606258 h 1735158"/>
                <a:gd name="connsiteX2" fmla="*/ 93925 w 2568060"/>
                <a:gd name="connsiteY2" fmla="*/ 603089 h 1735158"/>
                <a:gd name="connsiteX3" fmla="*/ 808305 w 2568060"/>
                <a:gd name="connsiteY3" fmla="*/ 20646 h 1735158"/>
                <a:gd name="connsiteX4" fmla="*/ 814422 w 2568060"/>
                <a:gd name="connsiteY4" fmla="*/ 30164 h 1735158"/>
                <a:gd name="connsiteX5" fmla="*/ 1308371 w 2568060"/>
                <a:gd name="connsiteY5" fmla="*/ 163522 h 1735158"/>
                <a:gd name="connsiteX6" fmla="*/ 1201189 w 2568060"/>
                <a:gd name="connsiteY6" fmla="*/ 301623 h 1735158"/>
                <a:gd name="connsiteX7" fmla="*/ 1259720 w 2568060"/>
                <a:gd name="connsiteY7" fmla="*/ 1032678 h 1735158"/>
                <a:gd name="connsiteX8" fmla="*/ 1258754 w 2568060"/>
                <a:gd name="connsiteY8" fmla="*/ 1037833 h 1735158"/>
                <a:gd name="connsiteX9" fmla="*/ 929739 w 2568060"/>
                <a:gd name="connsiteY9" fmla="*/ 1377954 h 1735158"/>
                <a:gd name="connsiteX10" fmla="*/ 960526 w 2568060"/>
                <a:gd name="connsiteY10" fmla="*/ 1466934 h 1735158"/>
                <a:gd name="connsiteX11" fmla="*/ 460654 w 2568060"/>
                <a:gd name="connsiteY11" fmla="*/ 1735158 h 1735158"/>
                <a:gd name="connsiteX12" fmla="*/ 1021475 w 2568060"/>
                <a:gd name="connsiteY12" fmla="*/ 1717616 h 1735158"/>
                <a:gd name="connsiteX13" fmla="*/ 1859798 w 2568060"/>
                <a:gd name="connsiteY13" fmla="*/ 1618469 h 1735158"/>
                <a:gd name="connsiteX14" fmla="*/ 1862448 w 2568060"/>
                <a:gd name="connsiteY14" fmla="*/ 1617430 h 1735158"/>
                <a:gd name="connsiteX15" fmla="*/ 2558514 w 2568060"/>
                <a:gd name="connsiteY15" fmla="*/ 1027910 h 1735158"/>
                <a:gd name="connsiteX16" fmla="*/ 2460142 w 2568060"/>
                <a:gd name="connsiteY16" fmla="*/ 979254 h 1735158"/>
                <a:gd name="connsiteX17" fmla="*/ 2568060 w 2568060"/>
                <a:gd name="connsiteY17" fmla="*/ 272118 h 1735158"/>
                <a:gd name="connsiteX0" fmla="*/ 21742 w 2568060"/>
                <a:gd name="connsiteY0" fmla="*/ 1174326 h 1735158"/>
                <a:gd name="connsiteX1" fmla="*/ 55820 w 2568060"/>
                <a:gd name="connsiteY1" fmla="*/ 606258 h 1735158"/>
                <a:gd name="connsiteX2" fmla="*/ 93925 w 2568060"/>
                <a:gd name="connsiteY2" fmla="*/ 603089 h 1735158"/>
                <a:gd name="connsiteX3" fmla="*/ 808305 w 2568060"/>
                <a:gd name="connsiteY3" fmla="*/ 20646 h 1735158"/>
                <a:gd name="connsiteX4" fmla="*/ 814422 w 2568060"/>
                <a:gd name="connsiteY4" fmla="*/ 30164 h 1735158"/>
                <a:gd name="connsiteX5" fmla="*/ 1308371 w 2568060"/>
                <a:gd name="connsiteY5" fmla="*/ 163522 h 1735158"/>
                <a:gd name="connsiteX6" fmla="*/ 1201189 w 2568060"/>
                <a:gd name="connsiteY6" fmla="*/ 301623 h 1735158"/>
                <a:gd name="connsiteX7" fmla="*/ 1259720 w 2568060"/>
                <a:gd name="connsiteY7" fmla="*/ 1032678 h 1735158"/>
                <a:gd name="connsiteX8" fmla="*/ 1258754 w 2568060"/>
                <a:gd name="connsiteY8" fmla="*/ 1037833 h 1735158"/>
                <a:gd name="connsiteX9" fmla="*/ 929739 w 2568060"/>
                <a:gd name="connsiteY9" fmla="*/ 1377954 h 1735158"/>
                <a:gd name="connsiteX10" fmla="*/ 960526 w 2568060"/>
                <a:gd name="connsiteY10" fmla="*/ 1466934 h 1735158"/>
                <a:gd name="connsiteX11" fmla="*/ 460654 w 2568060"/>
                <a:gd name="connsiteY11" fmla="*/ 1735158 h 1735158"/>
                <a:gd name="connsiteX12" fmla="*/ 1021475 w 2568060"/>
                <a:gd name="connsiteY12" fmla="*/ 1717616 h 1735158"/>
                <a:gd name="connsiteX13" fmla="*/ 1859798 w 2568060"/>
                <a:gd name="connsiteY13" fmla="*/ 1618469 h 1735158"/>
                <a:gd name="connsiteX14" fmla="*/ 1862448 w 2568060"/>
                <a:gd name="connsiteY14" fmla="*/ 1617430 h 1735158"/>
                <a:gd name="connsiteX15" fmla="*/ 2558514 w 2568060"/>
                <a:gd name="connsiteY15" fmla="*/ 1027910 h 1735158"/>
                <a:gd name="connsiteX16" fmla="*/ 2460142 w 2568060"/>
                <a:gd name="connsiteY16" fmla="*/ 979254 h 1735158"/>
                <a:gd name="connsiteX17" fmla="*/ 2568060 w 2568060"/>
                <a:gd name="connsiteY17" fmla="*/ 272118 h 1735158"/>
                <a:gd name="connsiteX0" fmla="*/ 21742 w 2568060"/>
                <a:gd name="connsiteY0" fmla="*/ 1187028 h 1747860"/>
                <a:gd name="connsiteX1" fmla="*/ 55820 w 2568060"/>
                <a:gd name="connsiteY1" fmla="*/ 618960 h 1747860"/>
                <a:gd name="connsiteX2" fmla="*/ 93925 w 2568060"/>
                <a:gd name="connsiteY2" fmla="*/ 615791 h 1747860"/>
                <a:gd name="connsiteX3" fmla="*/ 808305 w 2568060"/>
                <a:gd name="connsiteY3" fmla="*/ 33348 h 1747860"/>
                <a:gd name="connsiteX4" fmla="*/ 950937 w 2568060"/>
                <a:gd name="connsiteY4" fmla="*/ 30164 h 1747860"/>
                <a:gd name="connsiteX5" fmla="*/ 1308371 w 2568060"/>
                <a:gd name="connsiteY5" fmla="*/ 176224 h 1747860"/>
                <a:gd name="connsiteX6" fmla="*/ 1201189 w 2568060"/>
                <a:gd name="connsiteY6" fmla="*/ 314325 h 1747860"/>
                <a:gd name="connsiteX7" fmla="*/ 1259720 w 2568060"/>
                <a:gd name="connsiteY7" fmla="*/ 1045380 h 1747860"/>
                <a:gd name="connsiteX8" fmla="*/ 1258754 w 2568060"/>
                <a:gd name="connsiteY8" fmla="*/ 1050535 h 1747860"/>
                <a:gd name="connsiteX9" fmla="*/ 929739 w 2568060"/>
                <a:gd name="connsiteY9" fmla="*/ 1390656 h 1747860"/>
                <a:gd name="connsiteX10" fmla="*/ 960526 w 2568060"/>
                <a:gd name="connsiteY10" fmla="*/ 1479636 h 1747860"/>
                <a:gd name="connsiteX11" fmla="*/ 460654 w 2568060"/>
                <a:gd name="connsiteY11" fmla="*/ 1747860 h 1747860"/>
                <a:gd name="connsiteX12" fmla="*/ 1021475 w 2568060"/>
                <a:gd name="connsiteY12" fmla="*/ 1730318 h 1747860"/>
                <a:gd name="connsiteX13" fmla="*/ 1859798 w 2568060"/>
                <a:gd name="connsiteY13" fmla="*/ 1631171 h 1747860"/>
                <a:gd name="connsiteX14" fmla="*/ 1862448 w 2568060"/>
                <a:gd name="connsiteY14" fmla="*/ 1630132 h 1747860"/>
                <a:gd name="connsiteX15" fmla="*/ 2558514 w 2568060"/>
                <a:gd name="connsiteY15" fmla="*/ 1040612 h 1747860"/>
                <a:gd name="connsiteX16" fmla="*/ 2460142 w 2568060"/>
                <a:gd name="connsiteY16" fmla="*/ 991956 h 1747860"/>
                <a:gd name="connsiteX17" fmla="*/ 2568060 w 2568060"/>
                <a:gd name="connsiteY17" fmla="*/ 284820 h 1747860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1170 w 2568060"/>
                <a:gd name="connsiteY3" fmla="*/ 0 h 1755789"/>
                <a:gd name="connsiteX4" fmla="*/ 950937 w 2568060"/>
                <a:gd name="connsiteY4" fmla="*/ 38093 h 1755789"/>
                <a:gd name="connsiteX5" fmla="*/ 1308371 w 2568060"/>
                <a:gd name="connsiteY5" fmla="*/ 184153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929739 w 2568060"/>
                <a:gd name="connsiteY9" fmla="*/ 1398585 h 1755789"/>
                <a:gd name="connsiteX10" fmla="*/ 960526 w 2568060"/>
                <a:gd name="connsiteY10" fmla="*/ 148756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210832 h 1771664"/>
                <a:gd name="connsiteX1" fmla="*/ 55820 w 2568060"/>
                <a:gd name="connsiteY1" fmla="*/ 642764 h 1771664"/>
                <a:gd name="connsiteX2" fmla="*/ 93925 w 2568060"/>
                <a:gd name="connsiteY2" fmla="*/ 639595 h 1771664"/>
                <a:gd name="connsiteX3" fmla="*/ 954345 w 2568060"/>
                <a:gd name="connsiteY3" fmla="*/ 0 h 1771664"/>
                <a:gd name="connsiteX4" fmla="*/ 950937 w 2568060"/>
                <a:gd name="connsiteY4" fmla="*/ 53968 h 1771664"/>
                <a:gd name="connsiteX5" fmla="*/ 1308371 w 2568060"/>
                <a:gd name="connsiteY5" fmla="*/ 200028 h 1771664"/>
                <a:gd name="connsiteX6" fmla="*/ 1201189 w 2568060"/>
                <a:gd name="connsiteY6" fmla="*/ 338129 h 1771664"/>
                <a:gd name="connsiteX7" fmla="*/ 1259720 w 2568060"/>
                <a:gd name="connsiteY7" fmla="*/ 1069184 h 1771664"/>
                <a:gd name="connsiteX8" fmla="*/ 1258754 w 2568060"/>
                <a:gd name="connsiteY8" fmla="*/ 1074339 h 1771664"/>
                <a:gd name="connsiteX9" fmla="*/ 929739 w 2568060"/>
                <a:gd name="connsiteY9" fmla="*/ 1414460 h 1771664"/>
                <a:gd name="connsiteX10" fmla="*/ 960526 w 2568060"/>
                <a:gd name="connsiteY10" fmla="*/ 1503440 h 1771664"/>
                <a:gd name="connsiteX11" fmla="*/ 460654 w 2568060"/>
                <a:gd name="connsiteY11" fmla="*/ 1771664 h 1771664"/>
                <a:gd name="connsiteX12" fmla="*/ 1021475 w 2568060"/>
                <a:gd name="connsiteY12" fmla="*/ 1754122 h 1771664"/>
                <a:gd name="connsiteX13" fmla="*/ 1859798 w 2568060"/>
                <a:gd name="connsiteY13" fmla="*/ 1654975 h 1771664"/>
                <a:gd name="connsiteX14" fmla="*/ 1862448 w 2568060"/>
                <a:gd name="connsiteY14" fmla="*/ 1653936 h 1771664"/>
                <a:gd name="connsiteX15" fmla="*/ 2558514 w 2568060"/>
                <a:gd name="connsiteY15" fmla="*/ 1064416 h 1771664"/>
                <a:gd name="connsiteX16" fmla="*/ 2460142 w 2568060"/>
                <a:gd name="connsiteY16" fmla="*/ 1015760 h 1771664"/>
                <a:gd name="connsiteX17" fmla="*/ 2568060 w 2568060"/>
                <a:gd name="connsiteY17" fmla="*/ 308624 h 1771664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37 w 2568060"/>
                <a:gd name="connsiteY4" fmla="*/ 38093 h 1755789"/>
                <a:gd name="connsiteX5" fmla="*/ 1308371 w 2568060"/>
                <a:gd name="connsiteY5" fmla="*/ 184153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929739 w 2568060"/>
                <a:gd name="connsiteY9" fmla="*/ 1398585 h 1755789"/>
                <a:gd name="connsiteX10" fmla="*/ 960526 w 2568060"/>
                <a:gd name="connsiteY10" fmla="*/ 148756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37 w 2568060"/>
                <a:gd name="connsiteY4" fmla="*/ 38093 h 1755789"/>
                <a:gd name="connsiteX5" fmla="*/ 1308371 w 2568060"/>
                <a:gd name="connsiteY5" fmla="*/ 184153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929739 w 2568060"/>
                <a:gd name="connsiteY9" fmla="*/ 1398585 h 1755789"/>
                <a:gd name="connsiteX10" fmla="*/ 960526 w 2568060"/>
                <a:gd name="connsiteY10" fmla="*/ 148756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37 w 2568060"/>
                <a:gd name="connsiteY4" fmla="*/ 38093 h 1755789"/>
                <a:gd name="connsiteX5" fmla="*/ 1308371 w 2568060"/>
                <a:gd name="connsiteY5" fmla="*/ 184153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929739 w 2568060"/>
                <a:gd name="connsiteY9" fmla="*/ 1398585 h 1755789"/>
                <a:gd name="connsiteX10" fmla="*/ 960526 w 2568060"/>
                <a:gd name="connsiteY10" fmla="*/ 148756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37 w 2568060"/>
                <a:gd name="connsiteY4" fmla="*/ 38093 h 1755789"/>
                <a:gd name="connsiteX5" fmla="*/ 1260746 w 2568060"/>
                <a:gd name="connsiteY5" fmla="*/ 234953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929739 w 2568060"/>
                <a:gd name="connsiteY9" fmla="*/ 1398585 h 1755789"/>
                <a:gd name="connsiteX10" fmla="*/ 960526 w 2568060"/>
                <a:gd name="connsiteY10" fmla="*/ 148756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37 w 2568060"/>
                <a:gd name="connsiteY4" fmla="*/ 38093 h 1755789"/>
                <a:gd name="connsiteX5" fmla="*/ 1251221 w 2568060"/>
                <a:gd name="connsiteY5" fmla="*/ 273053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929739 w 2568060"/>
                <a:gd name="connsiteY9" fmla="*/ 1398585 h 1755789"/>
                <a:gd name="connsiteX10" fmla="*/ 960526 w 2568060"/>
                <a:gd name="connsiteY10" fmla="*/ 148756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37 w 2568060"/>
                <a:gd name="connsiteY4" fmla="*/ 38093 h 1755789"/>
                <a:gd name="connsiteX5" fmla="*/ 1241696 w 2568060"/>
                <a:gd name="connsiteY5" fmla="*/ 285753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929739 w 2568060"/>
                <a:gd name="connsiteY9" fmla="*/ 1398585 h 1755789"/>
                <a:gd name="connsiteX10" fmla="*/ 960526 w 2568060"/>
                <a:gd name="connsiteY10" fmla="*/ 148756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37 w 2568060"/>
                <a:gd name="connsiteY4" fmla="*/ 38093 h 1755789"/>
                <a:gd name="connsiteX5" fmla="*/ 1241696 w 2568060"/>
                <a:gd name="connsiteY5" fmla="*/ 285753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929739 w 2568060"/>
                <a:gd name="connsiteY9" fmla="*/ 1398585 h 1755789"/>
                <a:gd name="connsiteX10" fmla="*/ 960526 w 2568060"/>
                <a:gd name="connsiteY10" fmla="*/ 148756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37 w 2568060"/>
                <a:gd name="connsiteY4" fmla="*/ 38093 h 1755789"/>
                <a:gd name="connsiteX5" fmla="*/ 1241696 w 2568060"/>
                <a:gd name="connsiteY5" fmla="*/ 285753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929739 w 2568060"/>
                <a:gd name="connsiteY9" fmla="*/ 1398585 h 1755789"/>
                <a:gd name="connsiteX10" fmla="*/ 960526 w 2568060"/>
                <a:gd name="connsiteY10" fmla="*/ 148756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37 w 2568060"/>
                <a:gd name="connsiteY4" fmla="*/ 38093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929739 w 2568060"/>
                <a:gd name="connsiteY9" fmla="*/ 1398585 h 1755789"/>
                <a:gd name="connsiteX10" fmla="*/ 960526 w 2568060"/>
                <a:gd name="connsiteY10" fmla="*/ 148756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929739 w 2568060"/>
                <a:gd name="connsiteY9" fmla="*/ 1398585 h 1755789"/>
                <a:gd name="connsiteX10" fmla="*/ 960526 w 2568060"/>
                <a:gd name="connsiteY10" fmla="*/ 148756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929739 w 2568060"/>
                <a:gd name="connsiteY9" fmla="*/ 1398585 h 1755789"/>
                <a:gd name="connsiteX10" fmla="*/ 960526 w 2568060"/>
                <a:gd name="connsiteY10" fmla="*/ 148756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929739 w 2568060"/>
                <a:gd name="connsiteY9" fmla="*/ 1398585 h 1755789"/>
                <a:gd name="connsiteX10" fmla="*/ 1211351 w 2568060"/>
                <a:gd name="connsiteY10" fmla="*/ 1357390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1221839 w 2568060"/>
                <a:gd name="connsiteY9" fmla="*/ 1385885 h 1755789"/>
                <a:gd name="connsiteX10" fmla="*/ 1211351 w 2568060"/>
                <a:gd name="connsiteY10" fmla="*/ 1357390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1221839 w 2568060"/>
                <a:gd name="connsiteY9" fmla="*/ 1385885 h 1755789"/>
                <a:gd name="connsiteX10" fmla="*/ 1173251 w 2568060"/>
                <a:gd name="connsiteY10" fmla="*/ 134151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1215489 w 2568060"/>
                <a:gd name="connsiteY9" fmla="*/ 1363660 h 1755789"/>
                <a:gd name="connsiteX10" fmla="*/ 1173251 w 2568060"/>
                <a:gd name="connsiteY10" fmla="*/ 134151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1215489 w 2568060"/>
                <a:gd name="connsiteY9" fmla="*/ 1363660 h 1755789"/>
                <a:gd name="connsiteX10" fmla="*/ 1173251 w 2568060"/>
                <a:gd name="connsiteY10" fmla="*/ 134151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58754 w 2568060"/>
                <a:gd name="connsiteY8" fmla="*/ 1058464 h 1755789"/>
                <a:gd name="connsiteX9" fmla="*/ 1215489 w 2568060"/>
                <a:gd name="connsiteY9" fmla="*/ 1363660 h 1755789"/>
                <a:gd name="connsiteX10" fmla="*/ 1173251 w 2568060"/>
                <a:gd name="connsiteY10" fmla="*/ 1341515 h 1755789"/>
                <a:gd name="connsiteX11" fmla="*/ 460654 w 2568060"/>
                <a:gd name="connsiteY11" fmla="*/ 1755789 h 1755789"/>
                <a:gd name="connsiteX12" fmla="*/ 1021475 w 2568060"/>
                <a:gd name="connsiteY12" fmla="*/ 1738247 h 1755789"/>
                <a:gd name="connsiteX13" fmla="*/ 1859798 w 2568060"/>
                <a:gd name="connsiteY13" fmla="*/ 1639100 h 1755789"/>
                <a:gd name="connsiteX14" fmla="*/ 1862448 w 2568060"/>
                <a:gd name="connsiteY14" fmla="*/ 1638061 h 1755789"/>
                <a:gd name="connsiteX15" fmla="*/ 2558514 w 2568060"/>
                <a:gd name="connsiteY15" fmla="*/ 1048541 h 1755789"/>
                <a:gd name="connsiteX16" fmla="*/ 2460142 w 2568060"/>
                <a:gd name="connsiteY16" fmla="*/ 999885 h 1755789"/>
                <a:gd name="connsiteX17" fmla="*/ 2568060 w 2568060"/>
                <a:gd name="connsiteY17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59720 w 2568060"/>
                <a:gd name="connsiteY7" fmla="*/ 1053309 h 1755789"/>
                <a:gd name="connsiteX8" fmla="*/ 1215489 w 2568060"/>
                <a:gd name="connsiteY8" fmla="*/ 1363660 h 1755789"/>
                <a:gd name="connsiteX9" fmla="*/ 1173251 w 2568060"/>
                <a:gd name="connsiteY9" fmla="*/ 1341515 h 1755789"/>
                <a:gd name="connsiteX10" fmla="*/ 460654 w 2568060"/>
                <a:gd name="connsiteY10" fmla="*/ 1755789 h 1755789"/>
                <a:gd name="connsiteX11" fmla="*/ 1021475 w 2568060"/>
                <a:gd name="connsiteY11" fmla="*/ 1738247 h 1755789"/>
                <a:gd name="connsiteX12" fmla="*/ 1859798 w 2568060"/>
                <a:gd name="connsiteY12" fmla="*/ 1639100 h 1755789"/>
                <a:gd name="connsiteX13" fmla="*/ 1862448 w 2568060"/>
                <a:gd name="connsiteY13" fmla="*/ 1638061 h 1755789"/>
                <a:gd name="connsiteX14" fmla="*/ 2558514 w 2568060"/>
                <a:gd name="connsiteY14" fmla="*/ 1048541 h 1755789"/>
                <a:gd name="connsiteX15" fmla="*/ 2460142 w 2568060"/>
                <a:gd name="connsiteY15" fmla="*/ 999885 h 1755789"/>
                <a:gd name="connsiteX16" fmla="*/ 2568060 w 2568060"/>
                <a:gd name="connsiteY16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15489 w 2568060"/>
                <a:gd name="connsiteY7" fmla="*/ 1363660 h 1755789"/>
                <a:gd name="connsiteX8" fmla="*/ 1173251 w 2568060"/>
                <a:gd name="connsiteY8" fmla="*/ 1341515 h 1755789"/>
                <a:gd name="connsiteX9" fmla="*/ 460654 w 2568060"/>
                <a:gd name="connsiteY9" fmla="*/ 1755789 h 1755789"/>
                <a:gd name="connsiteX10" fmla="*/ 1021475 w 2568060"/>
                <a:gd name="connsiteY10" fmla="*/ 1738247 h 1755789"/>
                <a:gd name="connsiteX11" fmla="*/ 1859798 w 2568060"/>
                <a:gd name="connsiteY11" fmla="*/ 1639100 h 1755789"/>
                <a:gd name="connsiteX12" fmla="*/ 1862448 w 2568060"/>
                <a:gd name="connsiteY12" fmla="*/ 1638061 h 1755789"/>
                <a:gd name="connsiteX13" fmla="*/ 2558514 w 2568060"/>
                <a:gd name="connsiteY13" fmla="*/ 1048541 h 1755789"/>
                <a:gd name="connsiteX14" fmla="*/ 2460142 w 2568060"/>
                <a:gd name="connsiteY14" fmla="*/ 999885 h 1755789"/>
                <a:gd name="connsiteX15" fmla="*/ 2568060 w 2568060"/>
                <a:gd name="connsiteY15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15489 w 2568060"/>
                <a:gd name="connsiteY7" fmla="*/ 1363660 h 1755789"/>
                <a:gd name="connsiteX8" fmla="*/ 1173251 w 2568060"/>
                <a:gd name="connsiteY8" fmla="*/ 1341515 h 1755789"/>
                <a:gd name="connsiteX9" fmla="*/ 460654 w 2568060"/>
                <a:gd name="connsiteY9" fmla="*/ 1755789 h 1755789"/>
                <a:gd name="connsiteX10" fmla="*/ 1021475 w 2568060"/>
                <a:gd name="connsiteY10" fmla="*/ 1738247 h 1755789"/>
                <a:gd name="connsiteX11" fmla="*/ 1859798 w 2568060"/>
                <a:gd name="connsiteY11" fmla="*/ 1639100 h 1755789"/>
                <a:gd name="connsiteX12" fmla="*/ 1862448 w 2568060"/>
                <a:gd name="connsiteY12" fmla="*/ 1638061 h 1755789"/>
                <a:gd name="connsiteX13" fmla="*/ 2558514 w 2568060"/>
                <a:gd name="connsiteY13" fmla="*/ 1048541 h 1755789"/>
                <a:gd name="connsiteX14" fmla="*/ 2460142 w 2568060"/>
                <a:gd name="connsiteY14" fmla="*/ 999885 h 1755789"/>
                <a:gd name="connsiteX15" fmla="*/ 2568060 w 2568060"/>
                <a:gd name="connsiteY15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15489 w 2568060"/>
                <a:gd name="connsiteY7" fmla="*/ 1363660 h 1755789"/>
                <a:gd name="connsiteX8" fmla="*/ 1173251 w 2568060"/>
                <a:gd name="connsiteY8" fmla="*/ 1341515 h 1755789"/>
                <a:gd name="connsiteX9" fmla="*/ 460654 w 2568060"/>
                <a:gd name="connsiteY9" fmla="*/ 1755789 h 1755789"/>
                <a:gd name="connsiteX10" fmla="*/ 1021475 w 2568060"/>
                <a:gd name="connsiteY10" fmla="*/ 1738247 h 1755789"/>
                <a:gd name="connsiteX11" fmla="*/ 1859798 w 2568060"/>
                <a:gd name="connsiteY11" fmla="*/ 1639100 h 1755789"/>
                <a:gd name="connsiteX12" fmla="*/ 1862448 w 2568060"/>
                <a:gd name="connsiteY12" fmla="*/ 1638061 h 1755789"/>
                <a:gd name="connsiteX13" fmla="*/ 2558514 w 2568060"/>
                <a:gd name="connsiteY13" fmla="*/ 1048541 h 1755789"/>
                <a:gd name="connsiteX14" fmla="*/ 2460142 w 2568060"/>
                <a:gd name="connsiteY14" fmla="*/ 999885 h 1755789"/>
                <a:gd name="connsiteX15" fmla="*/ 2568060 w 2568060"/>
                <a:gd name="connsiteY15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15476 w 2568060"/>
                <a:gd name="connsiteY7" fmla="*/ 1379524 h 1755789"/>
                <a:gd name="connsiteX8" fmla="*/ 1173251 w 2568060"/>
                <a:gd name="connsiteY8" fmla="*/ 1341515 h 1755789"/>
                <a:gd name="connsiteX9" fmla="*/ 460654 w 2568060"/>
                <a:gd name="connsiteY9" fmla="*/ 1755789 h 1755789"/>
                <a:gd name="connsiteX10" fmla="*/ 1021475 w 2568060"/>
                <a:gd name="connsiteY10" fmla="*/ 1738247 h 1755789"/>
                <a:gd name="connsiteX11" fmla="*/ 1859798 w 2568060"/>
                <a:gd name="connsiteY11" fmla="*/ 1639100 h 1755789"/>
                <a:gd name="connsiteX12" fmla="*/ 1862448 w 2568060"/>
                <a:gd name="connsiteY12" fmla="*/ 1638061 h 1755789"/>
                <a:gd name="connsiteX13" fmla="*/ 2558514 w 2568060"/>
                <a:gd name="connsiteY13" fmla="*/ 1048541 h 1755789"/>
                <a:gd name="connsiteX14" fmla="*/ 2460142 w 2568060"/>
                <a:gd name="connsiteY14" fmla="*/ 999885 h 1755789"/>
                <a:gd name="connsiteX15" fmla="*/ 2568060 w 2568060"/>
                <a:gd name="connsiteY15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09126 w 2568060"/>
                <a:gd name="connsiteY7" fmla="*/ 1369999 h 1755789"/>
                <a:gd name="connsiteX8" fmla="*/ 1173251 w 2568060"/>
                <a:gd name="connsiteY8" fmla="*/ 1341515 h 1755789"/>
                <a:gd name="connsiteX9" fmla="*/ 460654 w 2568060"/>
                <a:gd name="connsiteY9" fmla="*/ 1755789 h 1755789"/>
                <a:gd name="connsiteX10" fmla="*/ 1021475 w 2568060"/>
                <a:gd name="connsiteY10" fmla="*/ 1738247 h 1755789"/>
                <a:gd name="connsiteX11" fmla="*/ 1859798 w 2568060"/>
                <a:gd name="connsiteY11" fmla="*/ 1639100 h 1755789"/>
                <a:gd name="connsiteX12" fmla="*/ 1862448 w 2568060"/>
                <a:gd name="connsiteY12" fmla="*/ 1638061 h 1755789"/>
                <a:gd name="connsiteX13" fmla="*/ 2558514 w 2568060"/>
                <a:gd name="connsiteY13" fmla="*/ 1048541 h 1755789"/>
                <a:gd name="connsiteX14" fmla="*/ 2460142 w 2568060"/>
                <a:gd name="connsiteY14" fmla="*/ 999885 h 1755789"/>
                <a:gd name="connsiteX15" fmla="*/ 2568060 w 2568060"/>
                <a:gd name="connsiteY15" fmla="*/ 292749 h 1755789"/>
                <a:gd name="connsiteX0" fmla="*/ 21742 w 2568060"/>
                <a:gd name="connsiteY0" fmla="*/ 1194957 h 1755789"/>
                <a:gd name="connsiteX1" fmla="*/ 55820 w 2568060"/>
                <a:gd name="connsiteY1" fmla="*/ 626889 h 1755789"/>
                <a:gd name="connsiteX2" fmla="*/ 93925 w 2568060"/>
                <a:gd name="connsiteY2" fmla="*/ 623720 h 1755789"/>
                <a:gd name="connsiteX3" fmla="*/ 954345 w 2568060"/>
                <a:gd name="connsiteY3" fmla="*/ 0 h 1755789"/>
                <a:gd name="connsiteX4" fmla="*/ 950926 w 2568060"/>
                <a:gd name="connsiteY4" fmla="*/ 34916 h 1755789"/>
                <a:gd name="connsiteX5" fmla="*/ 1232171 w 2568060"/>
                <a:gd name="connsiteY5" fmla="*/ 307978 h 1755789"/>
                <a:gd name="connsiteX6" fmla="*/ 1201189 w 2568060"/>
                <a:gd name="connsiteY6" fmla="*/ 322254 h 1755789"/>
                <a:gd name="connsiteX7" fmla="*/ 1209126 w 2568060"/>
                <a:gd name="connsiteY7" fmla="*/ 1369999 h 1755789"/>
                <a:gd name="connsiteX8" fmla="*/ 1173251 w 2568060"/>
                <a:gd name="connsiteY8" fmla="*/ 1341515 h 1755789"/>
                <a:gd name="connsiteX9" fmla="*/ 460654 w 2568060"/>
                <a:gd name="connsiteY9" fmla="*/ 1755789 h 1755789"/>
                <a:gd name="connsiteX10" fmla="*/ 1021475 w 2568060"/>
                <a:gd name="connsiteY10" fmla="*/ 1738247 h 1755789"/>
                <a:gd name="connsiteX11" fmla="*/ 1859798 w 2568060"/>
                <a:gd name="connsiteY11" fmla="*/ 1639100 h 1755789"/>
                <a:gd name="connsiteX12" fmla="*/ 1862448 w 2568060"/>
                <a:gd name="connsiteY12" fmla="*/ 1638061 h 1755789"/>
                <a:gd name="connsiteX13" fmla="*/ 2558514 w 2568060"/>
                <a:gd name="connsiteY13" fmla="*/ 1048541 h 1755789"/>
                <a:gd name="connsiteX14" fmla="*/ 2460142 w 2568060"/>
                <a:gd name="connsiteY14" fmla="*/ 999885 h 1755789"/>
                <a:gd name="connsiteX15" fmla="*/ 2568060 w 2568060"/>
                <a:gd name="connsiteY15" fmla="*/ 292749 h 1755789"/>
                <a:gd name="connsiteX0" fmla="*/ 21742 w 2568060"/>
                <a:gd name="connsiteY0" fmla="*/ 1194957 h 1752614"/>
                <a:gd name="connsiteX1" fmla="*/ 55820 w 2568060"/>
                <a:gd name="connsiteY1" fmla="*/ 626889 h 1752614"/>
                <a:gd name="connsiteX2" fmla="*/ 93925 w 2568060"/>
                <a:gd name="connsiteY2" fmla="*/ 623720 h 1752614"/>
                <a:gd name="connsiteX3" fmla="*/ 954345 w 2568060"/>
                <a:gd name="connsiteY3" fmla="*/ 0 h 1752614"/>
                <a:gd name="connsiteX4" fmla="*/ 950926 w 2568060"/>
                <a:gd name="connsiteY4" fmla="*/ 34916 h 1752614"/>
                <a:gd name="connsiteX5" fmla="*/ 1232171 w 2568060"/>
                <a:gd name="connsiteY5" fmla="*/ 307978 h 1752614"/>
                <a:gd name="connsiteX6" fmla="*/ 1201189 w 2568060"/>
                <a:gd name="connsiteY6" fmla="*/ 322254 h 1752614"/>
                <a:gd name="connsiteX7" fmla="*/ 1209126 w 2568060"/>
                <a:gd name="connsiteY7" fmla="*/ 1369999 h 1752614"/>
                <a:gd name="connsiteX8" fmla="*/ 1173251 w 2568060"/>
                <a:gd name="connsiteY8" fmla="*/ 1341515 h 1752614"/>
                <a:gd name="connsiteX9" fmla="*/ 451129 w 2568060"/>
                <a:gd name="connsiteY9" fmla="*/ 1752614 h 1752614"/>
                <a:gd name="connsiteX10" fmla="*/ 1021475 w 2568060"/>
                <a:gd name="connsiteY10" fmla="*/ 1738247 h 1752614"/>
                <a:gd name="connsiteX11" fmla="*/ 1859798 w 2568060"/>
                <a:gd name="connsiteY11" fmla="*/ 1639100 h 1752614"/>
                <a:gd name="connsiteX12" fmla="*/ 1862448 w 2568060"/>
                <a:gd name="connsiteY12" fmla="*/ 1638061 h 1752614"/>
                <a:gd name="connsiteX13" fmla="*/ 2558514 w 2568060"/>
                <a:gd name="connsiteY13" fmla="*/ 1048541 h 1752614"/>
                <a:gd name="connsiteX14" fmla="*/ 2460142 w 2568060"/>
                <a:gd name="connsiteY14" fmla="*/ 999885 h 1752614"/>
                <a:gd name="connsiteX15" fmla="*/ 2568060 w 2568060"/>
                <a:gd name="connsiteY15" fmla="*/ 292749 h 1752614"/>
                <a:gd name="connsiteX0" fmla="*/ 21742 w 2568060"/>
                <a:gd name="connsiteY0" fmla="*/ 1194957 h 1754122"/>
                <a:gd name="connsiteX1" fmla="*/ 55820 w 2568060"/>
                <a:gd name="connsiteY1" fmla="*/ 626889 h 1754122"/>
                <a:gd name="connsiteX2" fmla="*/ 93925 w 2568060"/>
                <a:gd name="connsiteY2" fmla="*/ 623720 h 1754122"/>
                <a:gd name="connsiteX3" fmla="*/ 954345 w 2568060"/>
                <a:gd name="connsiteY3" fmla="*/ 0 h 1754122"/>
                <a:gd name="connsiteX4" fmla="*/ 950926 w 2568060"/>
                <a:gd name="connsiteY4" fmla="*/ 34916 h 1754122"/>
                <a:gd name="connsiteX5" fmla="*/ 1232171 w 2568060"/>
                <a:gd name="connsiteY5" fmla="*/ 307978 h 1754122"/>
                <a:gd name="connsiteX6" fmla="*/ 1201189 w 2568060"/>
                <a:gd name="connsiteY6" fmla="*/ 322254 h 1754122"/>
                <a:gd name="connsiteX7" fmla="*/ 1209126 w 2568060"/>
                <a:gd name="connsiteY7" fmla="*/ 1369999 h 1754122"/>
                <a:gd name="connsiteX8" fmla="*/ 1173251 w 2568060"/>
                <a:gd name="connsiteY8" fmla="*/ 1341515 h 1754122"/>
                <a:gd name="connsiteX9" fmla="*/ 451129 w 2568060"/>
                <a:gd name="connsiteY9" fmla="*/ 1752614 h 1754122"/>
                <a:gd name="connsiteX10" fmla="*/ 875425 w 2568060"/>
                <a:gd name="connsiteY10" fmla="*/ 1754122 h 1754122"/>
                <a:gd name="connsiteX11" fmla="*/ 1859798 w 2568060"/>
                <a:gd name="connsiteY11" fmla="*/ 1639100 h 1754122"/>
                <a:gd name="connsiteX12" fmla="*/ 1862448 w 2568060"/>
                <a:gd name="connsiteY12" fmla="*/ 1638061 h 1754122"/>
                <a:gd name="connsiteX13" fmla="*/ 2558514 w 2568060"/>
                <a:gd name="connsiteY13" fmla="*/ 1048541 h 1754122"/>
                <a:gd name="connsiteX14" fmla="*/ 2460142 w 2568060"/>
                <a:gd name="connsiteY14" fmla="*/ 999885 h 1754122"/>
                <a:gd name="connsiteX15" fmla="*/ 2568060 w 2568060"/>
                <a:gd name="connsiteY15" fmla="*/ 292749 h 1754122"/>
                <a:gd name="connsiteX0" fmla="*/ 21742 w 2568060"/>
                <a:gd name="connsiteY0" fmla="*/ 1194957 h 1754122"/>
                <a:gd name="connsiteX1" fmla="*/ 55820 w 2568060"/>
                <a:gd name="connsiteY1" fmla="*/ 626889 h 1754122"/>
                <a:gd name="connsiteX2" fmla="*/ 93925 w 2568060"/>
                <a:gd name="connsiteY2" fmla="*/ 623720 h 1754122"/>
                <a:gd name="connsiteX3" fmla="*/ 954345 w 2568060"/>
                <a:gd name="connsiteY3" fmla="*/ 0 h 1754122"/>
                <a:gd name="connsiteX4" fmla="*/ 950926 w 2568060"/>
                <a:gd name="connsiteY4" fmla="*/ 34916 h 1754122"/>
                <a:gd name="connsiteX5" fmla="*/ 1232171 w 2568060"/>
                <a:gd name="connsiteY5" fmla="*/ 307978 h 1754122"/>
                <a:gd name="connsiteX6" fmla="*/ 1201189 w 2568060"/>
                <a:gd name="connsiteY6" fmla="*/ 322254 h 1754122"/>
                <a:gd name="connsiteX7" fmla="*/ 1209126 w 2568060"/>
                <a:gd name="connsiteY7" fmla="*/ 1369999 h 1754122"/>
                <a:gd name="connsiteX8" fmla="*/ 1173251 w 2568060"/>
                <a:gd name="connsiteY8" fmla="*/ 1341515 h 1754122"/>
                <a:gd name="connsiteX9" fmla="*/ 451129 w 2568060"/>
                <a:gd name="connsiteY9" fmla="*/ 1752614 h 1754122"/>
                <a:gd name="connsiteX10" fmla="*/ 459045 w 2568060"/>
                <a:gd name="connsiteY10" fmla="*/ 1750840 h 1754122"/>
                <a:gd name="connsiteX11" fmla="*/ 875425 w 2568060"/>
                <a:gd name="connsiteY11" fmla="*/ 1754122 h 1754122"/>
                <a:gd name="connsiteX12" fmla="*/ 1859798 w 2568060"/>
                <a:gd name="connsiteY12" fmla="*/ 1639100 h 1754122"/>
                <a:gd name="connsiteX13" fmla="*/ 1862448 w 2568060"/>
                <a:gd name="connsiteY13" fmla="*/ 1638061 h 1754122"/>
                <a:gd name="connsiteX14" fmla="*/ 2558514 w 2568060"/>
                <a:gd name="connsiteY14" fmla="*/ 1048541 h 1754122"/>
                <a:gd name="connsiteX15" fmla="*/ 2460142 w 2568060"/>
                <a:gd name="connsiteY15" fmla="*/ 999885 h 1754122"/>
                <a:gd name="connsiteX16" fmla="*/ 2568060 w 2568060"/>
                <a:gd name="connsiteY16" fmla="*/ 292749 h 1754122"/>
                <a:gd name="connsiteX0" fmla="*/ 21742 w 2568060"/>
                <a:gd name="connsiteY0" fmla="*/ 1194957 h 1838167"/>
                <a:gd name="connsiteX1" fmla="*/ 55820 w 2568060"/>
                <a:gd name="connsiteY1" fmla="*/ 626889 h 1838167"/>
                <a:gd name="connsiteX2" fmla="*/ 93925 w 2568060"/>
                <a:gd name="connsiteY2" fmla="*/ 623720 h 1838167"/>
                <a:gd name="connsiteX3" fmla="*/ 954345 w 2568060"/>
                <a:gd name="connsiteY3" fmla="*/ 0 h 1838167"/>
                <a:gd name="connsiteX4" fmla="*/ 950926 w 2568060"/>
                <a:gd name="connsiteY4" fmla="*/ 34916 h 1838167"/>
                <a:gd name="connsiteX5" fmla="*/ 1232171 w 2568060"/>
                <a:gd name="connsiteY5" fmla="*/ 307978 h 1838167"/>
                <a:gd name="connsiteX6" fmla="*/ 1201189 w 2568060"/>
                <a:gd name="connsiteY6" fmla="*/ 322254 h 1838167"/>
                <a:gd name="connsiteX7" fmla="*/ 1209126 w 2568060"/>
                <a:gd name="connsiteY7" fmla="*/ 1369999 h 1838167"/>
                <a:gd name="connsiteX8" fmla="*/ 1173251 w 2568060"/>
                <a:gd name="connsiteY8" fmla="*/ 1341515 h 1838167"/>
                <a:gd name="connsiteX9" fmla="*/ 451129 w 2568060"/>
                <a:gd name="connsiteY9" fmla="*/ 1752614 h 1838167"/>
                <a:gd name="connsiteX10" fmla="*/ 522553 w 2568060"/>
                <a:gd name="connsiteY10" fmla="*/ 1838167 h 1838167"/>
                <a:gd name="connsiteX11" fmla="*/ 875425 w 2568060"/>
                <a:gd name="connsiteY11" fmla="*/ 1754122 h 1838167"/>
                <a:gd name="connsiteX12" fmla="*/ 1859798 w 2568060"/>
                <a:gd name="connsiteY12" fmla="*/ 1639100 h 1838167"/>
                <a:gd name="connsiteX13" fmla="*/ 1862448 w 2568060"/>
                <a:gd name="connsiteY13" fmla="*/ 1638061 h 1838167"/>
                <a:gd name="connsiteX14" fmla="*/ 2558514 w 2568060"/>
                <a:gd name="connsiteY14" fmla="*/ 1048541 h 1838167"/>
                <a:gd name="connsiteX15" fmla="*/ 2460142 w 2568060"/>
                <a:gd name="connsiteY15" fmla="*/ 999885 h 1838167"/>
                <a:gd name="connsiteX16" fmla="*/ 2568060 w 2568060"/>
                <a:gd name="connsiteY16" fmla="*/ 292749 h 1838167"/>
                <a:gd name="connsiteX0" fmla="*/ 21742 w 2568060"/>
                <a:gd name="connsiteY0" fmla="*/ 1194957 h 1838167"/>
                <a:gd name="connsiteX1" fmla="*/ 55820 w 2568060"/>
                <a:gd name="connsiteY1" fmla="*/ 626889 h 1838167"/>
                <a:gd name="connsiteX2" fmla="*/ 93925 w 2568060"/>
                <a:gd name="connsiteY2" fmla="*/ 623720 h 1838167"/>
                <a:gd name="connsiteX3" fmla="*/ 954345 w 2568060"/>
                <a:gd name="connsiteY3" fmla="*/ 0 h 1838167"/>
                <a:gd name="connsiteX4" fmla="*/ 950926 w 2568060"/>
                <a:gd name="connsiteY4" fmla="*/ 34916 h 1838167"/>
                <a:gd name="connsiteX5" fmla="*/ 1232171 w 2568060"/>
                <a:gd name="connsiteY5" fmla="*/ 307978 h 1838167"/>
                <a:gd name="connsiteX6" fmla="*/ 1201189 w 2568060"/>
                <a:gd name="connsiteY6" fmla="*/ 322254 h 1838167"/>
                <a:gd name="connsiteX7" fmla="*/ 1209126 w 2568060"/>
                <a:gd name="connsiteY7" fmla="*/ 1369999 h 1838167"/>
                <a:gd name="connsiteX8" fmla="*/ 1173251 w 2568060"/>
                <a:gd name="connsiteY8" fmla="*/ 1341515 h 1838167"/>
                <a:gd name="connsiteX9" fmla="*/ 522553 w 2568060"/>
                <a:gd name="connsiteY9" fmla="*/ 1695291 h 1838167"/>
                <a:gd name="connsiteX10" fmla="*/ 522553 w 2568060"/>
                <a:gd name="connsiteY10" fmla="*/ 1838167 h 1838167"/>
                <a:gd name="connsiteX11" fmla="*/ 875425 w 2568060"/>
                <a:gd name="connsiteY11" fmla="*/ 1754122 h 1838167"/>
                <a:gd name="connsiteX12" fmla="*/ 1859798 w 2568060"/>
                <a:gd name="connsiteY12" fmla="*/ 1639100 h 1838167"/>
                <a:gd name="connsiteX13" fmla="*/ 1862448 w 2568060"/>
                <a:gd name="connsiteY13" fmla="*/ 1638061 h 1838167"/>
                <a:gd name="connsiteX14" fmla="*/ 2558514 w 2568060"/>
                <a:gd name="connsiteY14" fmla="*/ 1048541 h 1838167"/>
                <a:gd name="connsiteX15" fmla="*/ 2460142 w 2568060"/>
                <a:gd name="connsiteY15" fmla="*/ 999885 h 1838167"/>
                <a:gd name="connsiteX16" fmla="*/ 2568060 w 2568060"/>
                <a:gd name="connsiteY16" fmla="*/ 292749 h 1838167"/>
                <a:gd name="connsiteX0" fmla="*/ 21742 w 2568060"/>
                <a:gd name="connsiteY0" fmla="*/ 1194957 h 1754122"/>
                <a:gd name="connsiteX1" fmla="*/ 55820 w 2568060"/>
                <a:gd name="connsiteY1" fmla="*/ 626889 h 1754122"/>
                <a:gd name="connsiteX2" fmla="*/ 93925 w 2568060"/>
                <a:gd name="connsiteY2" fmla="*/ 623720 h 1754122"/>
                <a:gd name="connsiteX3" fmla="*/ 954345 w 2568060"/>
                <a:gd name="connsiteY3" fmla="*/ 0 h 1754122"/>
                <a:gd name="connsiteX4" fmla="*/ 950926 w 2568060"/>
                <a:gd name="connsiteY4" fmla="*/ 34916 h 1754122"/>
                <a:gd name="connsiteX5" fmla="*/ 1232171 w 2568060"/>
                <a:gd name="connsiteY5" fmla="*/ 307978 h 1754122"/>
                <a:gd name="connsiteX6" fmla="*/ 1201189 w 2568060"/>
                <a:gd name="connsiteY6" fmla="*/ 322254 h 1754122"/>
                <a:gd name="connsiteX7" fmla="*/ 1209126 w 2568060"/>
                <a:gd name="connsiteY7" fmla="*/ 1369999 h 1754122"/>
                <a:gd name="connsiteX8" fmla="*/ 1173251 w 2568060"/>
                <a:gd name="connsiteY8" fmla="*/ 1341515 h 1754122"/>
                <a:gd name="connsiteX9" fmla="*/ 522553 w 2568060"/>
                <a:gd name="connsiteY9" fmla="*/ 1695291 h 1754122"/>
                <a:gd name="connsiteX10" fmla="*/ 605095 w 2568060"/>
                <a:gd name="connsiteY10" fmla="*/ 1719090 h 1754122"/>
                <a:gd name="connsiteX11" fmla="*/ 875425 w 2568060"/>
                <a:gd name="connsiteY11" fmla="*/ 1754122 h 1754122"/>
                <a:gd name="connsiteX12" fmla="*/ 1859798 w 2568060"/>
                <a:gd name="connsiteY12" fmla="*/ 1639100 h 1754122"/>
                <a:gd name="connsiteX13" fmla="*/ 1862448 w 2568060"/>
                <a:gd name="connsiteY13" fmla="*/ 1638061 h 1754122"/>
                <a:gd name="connsiteX14" fmla="*/ 2558514 w 2568060"/>
                <a:gd name="connsiteY14" fmla="*/ 1048541 h 1754122"/>
                <a:gd name="connsiteX15" fmla="*/ 2460142 w 2568060"/>
                <a:gd name="connsiteY15" fmla="*/ 999885 h 1754122"/>
                <a:gd name="connsiteX16" fmla="*/ 2568060 w 2568060"/>
                <a:gd name="connsiteY16" fmla="*/ 292749 h 1754122"/>
                <a:gd name="connsiteX0" fmla="*/ 21742 w 2568060"/>
                <a:gd name="connsiteY0" fmla="*/ 1194957 h 1754122"/>
                <a:gd name="connsiteX1" fmla="*/ 55820 w 2568060"/>
                <a:gd name="connsiteY1" fmla="*/ 626889 h 1754122"/>
                <a:gd name="connsiteX2" fmla="*/ 93925 w 2568060"/>
                <a:gd name="connsiteY2" fmla="*/ 623720 h 1754122"/>
                <a:gd name="connsiteX3" fmla="*/ 954345 w 2568060"/>
                <a:gd name="connsiteY3" fmla="*/ 0 h 1754122"/>
                <a:gd name="connsiteX4" fmla="*/ 950926 w 2568060"/>
                <a:gd name="connsiteY4" fmla="*/ 34916 h 1754122"/>
                <a:gd name="connsiteX5" fmla="*/ 1232171 w 2568060"/>
                <a:gd name="connsiteY5" fmla="*/ 307978 h 1754122"/>
                <a:gd name="connsiteX6" fmla="*/ 1201189 w 2568060"/>
                <a:gd name="connsiteY6" fmla="*/ 322254 h 1754122"/>
                <a:gd name="connsiteX7" fmla="*/ 1209126 w 2568060"/>
                <a:gd name="connsiteY7" fmla="*/ 1369999 h 1754122"/>
                <a:gd name="connsiteX8" fmla="*/ 1173251 w 2568060"/>
                <a:gd name="connsiteY8" fmla="*/ 1341515 h 1754122"/>
                <a:gd name="connsiteX9" fmla="*/ 573353 w 2568060"/>
                <a:gd name="connsiteY9" fmla="*/ 1663541 h 1754122"/>
                <a:gd name="connsiteX10" fmla="*/ 605095 w 2568060"/>
                <a:gd name="connsiteY10" fmla="*/ 1719090 h 1754122"/>
                <a:gd name="connsiteX11" fmla="*/ 875425 w 2568060"/>
                <a:gd name="connsiteY11" fmla="*/ 1754122 h 1754122"/>
                <a:gd name="connsiteX12" fmla="*/ 1859798 w 2568060"/>
                <a:gd name="connsiteY12" fmla="*/ 1639100 h 1754122"/>
                <a:gd name="connsiteX13" fmla="*/ 1862448 w 2568060"/>
                <a:gd name="connsiteY13" fmla="*/ 1638061 h 1754122"/>
                <a:gd name="connsiteX14" fmla="*/ 2558514 w 2568060"/>
                <a:gd name="connsiteY14" fmla="*/ 1048541 h 1754122"/>
                <a:gd name="connsiteX15" fmla="*/ 2460142 w 2568060"/>
                <a:gd name="connsiteY15" fmla="*/ 999885 h 1754122"/>
                <a:gd name="connsiteX16" fmla="*/ 2568060 w 2568060"/>
                <a:gd name="connsiteY16" fmla="*/ 292749 h 1754122"/>
                <a:gd name="connsiteX0" fmla="*/ 21742 w 2568060"/>
                <a:gd name="connsiteY0" fmla="*/ 1194957 h 1719090"/>
                <a:gd name="connsiteX1" fmla="*/ 55820 w 2568060"/>
                <a:gd name="connsiteY1" fmla="*/ 626889 h 1719090"/>
                <a:gd name="connsiteX2" fmla="*/ 93925 w 2568060"/>
                <a:gd name="connsiteY2" fmla="*/ 623720 h 1719090"/>
                <a:gd name="connsiteX3" fmla="*/ 954345 w 2568060"/>
                <a:gd name="connsiteY3" fmla="*/ 0 h 1719090"/>
                <a:gd name="connsiteX4" fmla="*/ 950926 w 2568060"/>
                <a:gd name="connsiteY4" fmla="*/ 34916 h 1719090"/>
                <a:gd name="connsiteX5" fmla="*/ 1232171 w 2568060"/>
                <a:gd name="connsiteY5" fmla="*/ 307978 h 1719090"/>
                <a:gd name="connsiteX6" fmla="*/ 1201189 w 2568060"/>
                <a:gd name="connsiteY6" fmla="*/ 322254 h 1719090"/>
                <a:gd name="connsiteX7" fmla="*/ 1209126 w 2568060"/>
                <a:gd name="connsiteY7" fmla="*/ 1369999 h 1719090"/>
                <a:gd name="connsiteX8" fmla="*/ 1173251 w 2568060"/>
                <a:gd name="connsiteY8" fmla="*/ 1341515 h 1719090"/>
                <a:gd name="connsiteX9" fmla="*/ 573353 w 2568060"/>
                <a:gd name="connsiteY9" fmla="*/ 1663541 h 1719090"/>
                <a:gd name="connsiteX10" fmla="*/ 605095 w 2568060"/>
                <a:gd name="connsiteY10" fmla="*/ 1719090 h 1719090"/>
                <a:gd name="connsiteX11" fmla="*/ 879743 w 2568060"/>
                <a:gd name="connsiteY11" fmla="*/ 1695291 h 1719090"/>
                <a:gd name="connsiteX12" fmla="*/ 1859798 w 2568060"/>
                <a:gd name="connsiteY12" fmla="*/ 1639100 h 1719090"/>
                <a:gd name="connsiteX13" fmla="*/ 1862448 w 2568060"/>
                <a:gd name="connsiteY13" fmla="*/ 1638061 h 1719090"/>
                <a:gd name="connsiteX14" fmla="*/ 2558514 w 2568060"/>
                <a:gd name="connsiteY14" fmla="*/ 1048541 h 1719090"/>
                <a:gd name="connsiteX15" fmla="*/ 2460142 w 2568060"/>
                <a:gd name="connsiteY15" fmla="*/ 999885 h 1719090"/>
                <a:gd name="connsiteX16" fmla="*/ 2568060 w 2568060"/>
                <a:gd name="connsiteY16" fmla="*/ 292749 h 1719090"/>
                <a:gd name="connsiteX0" fmla="*/ 21742 w 2568060"/>
                <a:gd name="connsiteY0" fmla="*/ 1194957 h 1719090"/>
                <a:gd name="connsiteX1" fmla="*/ 55820 w 2568060"/>
                <a:gd name="connsiteY1" fmla="*/ 626889 h 1719090"/>
                <a:gd name="connsiteX2" fmla="*/ 93925 w 2568060"/>
                <a:gd name="connsiteY2" fmla="*/ 623720 h 1719090"/>
                <a:gd name="connsiteX3" fmla="*/ 954345 w 2568060"/>
                <a:gd name="connsiteY3" fmla="*/ 0 h 1719090"/>
                <a:gd name="connsiteX4" fmla="*/ 950926 w 2568060"/>
                <a:gd name="connsiteY4" fmla="*/ 34916 h 1719090"/>
                <a:gd name="connsiteX5" fmla="*/ 1232171 w 2568060"/>
                <a:gd name="connsiteY5" fmla="*/ 307978 h 1719090"/>
                <a:gd name="connsiteX6" fmla="*/ 1201189 w 2568060"/>
                <a:gd name="connsiteY6" fmla="*/ 322254 h 1719090"/>
                <a:gd name="connsiteX7" fmla="*/ 1209126 w 2568060"/>
                <a:gd name="connsiteY7" fmla="*/ 1369999 h 1719090"/>
                <a:gd name="connsiteX8" fmla="*/ 1173251 w 2568060"/>
                <a:gd name="connsiteY8" fmla="*/ 1341515 h 1719090"/>
                <a:gd name="connsiteX9" fmla="*/ 573353 w 2568060"/>
                <a:gd name="connsiteY9" fmla="*/ 1663541 h 1719090"/>
                <a:gd name="connsiteX10" fmla="*/ 605095 w 2568060"/>
                <a:gd name="connsiteY10" fmla="*/ 1719090 h 1719090"/>
                <a:gd name="connsiteX11" fmla="*/ 879743 w 2568060"/>
                <a:gd name="connsiteY11" fmla="*/ 1695291 h 1719090"/>
                <a:gd name="connsiteX12" fmla="*/ 878145 w 2568060"/>
                <a:gd name="connsiteY12" fmla="*/ 1703215 h 1719090"/>
                <a:gd name="connsiteX13" fmla="*/ 1859798 w 2568060"/>
                <a:gd name="connsiteY13" fmla="*/ 1639100 h 1719090"/>
                <a:gd name="connsiteX14" fmla="*/ 1862448 w 2568060"/>
                <a:gd name="connsiteY14" fmla="*/ 1638061 h 1719090"/>
                <a:gd name="connsiteX15" fmla="*/ 2558514 w 2568060"/>
                <a:gd name="connsiteY15" fmla="*/ 1048541 h 1719090"/>
                <a:gd name="connsiteX16" fmla="*/ 2460142 w 2568060"/>
                <a:gd name="connsiteY16" fmla="*/ 999885 h 1719090"/>
                <a:gd name="connsiteX17" fmla="*/ 2568060 w 2568060"/>
                <a:gd name="connsiteY17" fmla="*/ 292749 h 1719090"/>
                <a:gd name="connsiteX0" fmla="*/ 21742 w 2568060"/>
                <a:gd name="connsiteY0" fmla="*/ 1194957 h 1776094"/>
                <a:gd name="connsiteX1" fmla="*/ 55820 w 2568060"/>
                <a:gd name="connsiteY1" fmla="*/ 626889 h 1776094"/>
                <a:gd name="connsiteX2" fmla="*/ 93925 w 2568060"/>
                <a:gd name="connsiteY2" fmla="*/ 623720 h 1776094"/>
                <a:gd name="connsiteX3" fmla="*/ 954345 w 2568060"/>
                <a:gd name="connsiteY3" fmla="*/ 0 h 1776094"/>
                <a:gd name="connsiteX4" fmla="*/ 950926 w 2568060"/>
                <a:gd name="connsiteY4" fmla="*/ 34916 h 1776094"/>
                <a:gd name="connsiteX5" fmla="*/ 1232171 w 2568060"/>
                <a:gd name="connsiteY5" fmla="*/ 307978 h 1776094"/>
                <a:gd name="connsiteX6" fmla="*/ 1201189 w 2568060"/>
                <a:gd name="connsiteY6" fmla="*/ 322254 h 1776094"/>
                <a:gd name="connsiteX7" fmla="*/ 1209126 w 2568060"/>
                <a:gd name="connsiteY7" fmla="*/ 1369999 h 1776094"/>
                <a:gd name="connsiteX8" fmla="*/ 1173251 w 2568060"/>
                <a:gd name="connsiteY8" fmla="*/ 1341515 h 1776094"/>
                <a:gd name="connsiteX9" fmla="*/ 573353 w 2568060"/>
                <a:gd name="connsiteY9" fmla="*/ 1663541 h 1776094"/>
                <a:gd name="connsiteX10" fmla="*/ 605095 w 2568060"/>
                <a:gd name="connsiteY10" fmla="*/ 1719090 h 1776094"/>
                <a:gd name="connsiteX11" fmla="*/ 879743 w 2568060"/>
                <a:gd name="connsiteY11" fmla="*/ 1695291 h 1776094"/>
                <a:gd name="connsiteX12" fmla="*/ 879743 w 2568060"/>
                <a:gd name="connsiteY12" fmla="*/ 1766729 h 1776094"/>
                <a:gd name="connsiteX13" fmla="*/ 1859798 w 2568060"/>
                <a:gd name="connsiteY13" fmla="*/ 1639100 h 1776094"/>
                <a:gd name="connsiteX14" fmla="*/ 1862448 w 2568060"/>
                <a:gd name="connsiteY14" fmla="*/ 1638061 h 1776094"/>
                <a:gd name="connsiteX15" fmla="*/ 2558514 w 2568060"/>
                <a:gd name="connsiteY15" fmla="*/ 1048541 h 1776094"/>
                <a:gd name="connsiteX16" fmla="*/ 2460142 w 2568060"/>
                <a:gd name="connsiteY16" fmla="*/ 999885 h 1776094"/>
                <a:gd name="connsiteX17" fmla="*/ 2568060 w 2568060"/>
                <a:gd name="connsiteY17" fmla="*/ 292749 h 1776094"/>
                <a:gd name="connsiteX0" fmla="*/ 21742 w 2568060"/>
                <a:gd name="connsiteY0" fmla="*/ 1194957 h 1766729"/>
                <a:gd name="connsiteX1" fmla="*/ 55820 w 2568060"/>
                <a:gd name="connsiteY1" fmla="*/ 626889 h 1766729"/>
                <a:gd name="connsiteX2" fmla="*/ 93925 w 2568060"/>
                <a:gd name="connsiteY2" fmla="*/ 623720 h 1766729"/>
                <a:gd name="connsiteX3" fmla="*/ 954345 w 2568060"/>
                <a:gd name="connsiteY3" fmla="*/ 0 h 1766729"/>
                <a:gd name="connsiteX4" fmla="*/ 950926 w 2568060"/>
                <a:gd name="connsiteY4" fmla="*/ 34916 h 1766729"/>
                <a:gd name="connsiteX5" fmla="*/ 1232171 w 2568060"/>
                <a:gd name="connsiteY5" fmla="*/ 307978 h 1766729"/>
                <a:gd name="connsiteX6" fmla="*/ 1201189 w 2568060"/>
                <a:gd name="connsiteY6" fmla="*/ 322254 h 1766729"/>
                <a:gd name="connsiteX7" fmla="*/ 1209126 w 2568060"/>
                <a:gd name="connsiteY7" fmla="*/ 1369999 h 1766729"/>
                <a:gd name="connsiteX8" fmla="*/ 1173251 w 2568060"/>
                <a:gd name="connsiteY8" fmla="*/ 1341515 h 1766729"/>
                <a:gd name="connsiteX9" fmla="*/ 573353 w 2568060"/>
                <a:gd name="connsiteY9" fmla="*/ 1663541 h 1766729"/>
                <a:gd name="connsiteX10" fmla="*/ 605095 w 2568060"/>
                <a:gd name="connsiteY10" fmla="*/ 1719090 h 1766729"/>
                <a:gd name="connsiteX11" fmla="*/ 879743 w 2568060"/>
                <a:gd name="connsiteY11" fmla="*/ 1695291 h 1766729"/>
                <a:gd name="connsiteX12" fmla="*/ 879743 w 2568060"/>
                <a:gd name="connsiteY12" fmla="*/ 1766729 h 1766729"/>
                <a:gd name="connsiteX13" fmla="*/ 1859798 w 2568060"/>
                <a:gd name="connsiteY13" fmla="*/ 1639100 h 1766729"/>
                <a:gd name="connsiteX14" fmla="*/ 1862448 w 2568060"/>
                <a:gd name="connsiteY14" fmla="*/ 1638061 h 1766729"/>
                <a:gd name="connsiteX15" fmla="*/ 2558514 w 2568060"/>
                <a:gd name="connsiteY15" fmla="*/ 1048541 h 1766729"/>
                <a:gd name="connsiteX16" fmla="*/ 2460142 w 2568060"/>
                <a:gd name="connsiteY16" fmla="*/ 999885 h 1766729"/>
                <a:gd name="connsiteX17" fmla="*/ 2568060 w 2568060"/>
                <a:gd name="connsiteY17" fmla="*/ 292749 h 1766729"/>
                <a:gd name="connsiteX0" fmla="*/ 21742 w 2568060"/>
                <a:gd name="connsiteY0" fmla="*/ 1194957 h 1766729"/>
                <a:gd name="connsiteX1" fmla="*/ 55820 w 2568060"/>
                <a:gd name="connsiteY1" fmla="*/ 626889 h 1766729"/>
                <a:gd name="connsiteX2" fmla="*/ 93925 w 2568060"/>
                <a:gd name="connsiteY2" fmla="*/ 623720 h 1766729"/>
                <a:gd name="connsiteX3" fmla="*/ 954345 w 2568060"/>
                <a:gd name="connsiteY3" fmla="*/ 0 h 1766729"/>
                <a:gd name="connsiteX4" fmla="*/ 950926 w 2568060"/>
                <a:gd name="connsiteY4" fmla="*/ 34916 h 1766729"/>
                <a:gd name="connsiteX5" fmla="*/ 1232171 w 2568060"/>
                <a:gd name="connsiteY5" fmla="*/ 307978 h 1766729"/>
                <a:gd name="connsiteX6" fmla="*/ 1201189 w 2568060"/>
                <a:gd name="connsiteY6" fmla="*/ 322254 h 1766729"/>
                <a:gd name="connsiteX7" fmla="*/ 1209126 w 2568060"/>
                <a:gd name="connsiteY7" fmla="*/ 1369999 h 1766729"/>
                <a:gd name="connsiteX8" fmla="*/ 1173251 w 2568060"/>
                <a:gd name="connsiteY8" fmla="*/ 1341515 h 1766729"/>
                <a:gd name="connsiteX9" fmla="*/ 573353 w 2568060"/>
                <a:gd name="connsiteY9" fmla="*/ 1663541 h 1766729"/>
                <a:gd name="connsiteX10" fmla="*/ 605095 w 2568060"/>
                <a:gd name="connsiteY10" fmla="*/ 1719090 h 1766729"/>
                <a:gd name="connsiteX11" fmla="*/ 879743 w 2568060"/>
                <a:gd name="connsiteY11" fmla="*/ 1695291 h 1766729"/>
                <a:gd name="connsiteX12" fmla="*/ 879743 w 2568060"/>
                <a:gd name="connsiteY12" fmla="*/ 1766729 h 1766729"/>
                <a:gd name="connsiteX13" fmla="*/ 1859798 w 2568060"/>
                <a:gd name="connsiteY13" fmla="*/ 1639100 h 1766729"/>
                <a:gd name="connsiteX14" fmla="*/ 1862448 w 2568060"/>
                <a:gd name="connsiteY14" fmla="*/ 1638061 h 1766729"/>
                <a:gd name="connsiteX15" fmla="*/ 2558514 w 2568060"/>
                <a:gd name="connsiteY15" fmla="*/ 1048541 h 1766729"/>
                <a:gd name="connsiteX16" fmla="*/ 2460142 w 2568060"/>
                <a:gd name="connsiteY16" fmla="*/ 999885 h 1766729"/>
                <a:gd name="connsiteX17" fmla="*/ 2568060 w 2568060"/>
                <a:gd name="connsiteY17" fmla="*/ 292749 h 1766729"/>
                <a:gd name="connsiteX0" fmla="*/ 21742 w 2568060"/>
                <a:gd name="connsiteY0" fmla="*/ 1194957 h 1879943"/>
                <a:gd name="connsiteX1" fmla="*/ 55820 w 2568060"/>
                <a:gd name="connsiteY1" fmla="*/ 626889 h 1879943"/>
                <a:gd name="connsiteX2" fmla="*/ 93925 w 2568060"/>
                <a:gd name="connsiteY2" fmla="*/ 623720 h 1879943"/>
                <a:gd name="connsiteX3" fmla="*/ 954345 w 2568060"/>
                <a:gd name="connsiteY3" fmla="*/ 0 h 1879943"/>
                <a:gd name="connsiteX4" fmla="*/ 950926 w 2568060"/>
                <a:gd name="connsiteY4" fmla="*/ 34916 h 1879943"/>
                <a:gd name="connsiteX5" fmla="*/ 1232171 w 2568060"/>
                <a:gd name="connsiteY5" fmla="*/ 307978 h 1879943"/>
                <a:gd name="connsiteX6" fmla="*/ 1201189 w 2568060"/>
                <a:gd name="connsiteY6" fmla="*/ 322254 h 1879943"/>
                <a:gd name="connsiteX7" fmla="*/ 1209126 w 2568060"/>
                <a:gd name="connsiteY7" fmla="*/ 1369999 h 1879943"/>
                <a:gd name="connsiteX8" fmla="*/ 1173251 w 2568060"/>
                <a:gd name="connsiteY8" fmla="*/ 1341515 h 1879943"/>
                <a:gd name="connsiteX9" fmla="*/ 573353 w 2568060"/>
                <a:gd name="connsiteY9" fmla="*/ 1663541 h 1879943"/>
                <a:gd name="connsiteX10" fmla="*/ 605095 w 2568060"/>
                <a:gd name="connsiteY10" fmla="*/ 1719090 h 1879943"/>
                <a:gd name="connsiteX11" fmla="*/ 879743 w 2568060"/>
                <a:gd name="connsiteY11" fmla="*/ 1695291 h 1879943"/>
                <a:gd name="connsiteX12" fmla="*/ 879743 w 2568060"/>
                <a:gd name="connsiteY12" fmla="*/ 1766729 h 1879943"/>
                <a:gd name="connsiteX13" fmla="*/ 1859798 w 2568060"/>
                <a:gd name="connsiteY13" fmla="*/ 1639100 h 1879943"/>
                <a:gd name="connsiteX14" fmla="*/ 1862448 w 2568060"/>
                <a:gd name="connsiteY14" fmla="*/ 1638061 h 1879943"/>
                <a:gd name="connsiteX15" fmla="*/ 2558514 w 2568060"/>
                <a:gd name="connsiteY15" fmla="*/ 1048541 h 1879943"/>
                <a:gd name="connsiteX16" fmla="*/ 2460142 w 2568060"/>
                <a:gd name="connsiteY16" fmla="*/ 999885 h 1879943"/>
                <a:gd name="connsiteX17" fmla="*/ 2568060 w 2568060"/>
                <a:gd name="connsiteY17" fmla="*/ 292749 h 1879943"/>
                <a:gd name="connsiteX0" fmla="*/ 21742 w 2568060"/>
                <a:gd name="connsiteY0" fmla="*/ 1194957 h 1766729"/>
                <a:gd name="connsiteX1" fmla="*/ 55820 w 2568060"/>
                <a:gd name="connsiteY1" fmla="*/ 626889 h 1766729"/>
                <a:gd name="connsiteX2" fmla="*/ 93925 w 2568060"/>
                <a:gd name="connsiteY2" fmla="*/ 623720 h 1766729"/>
                <a:gd name="connsiteX3" fmla="*/ 954345 w 2568060"/>
                <a:gd name="connsiteY3" fmla="*/ 0 h 1766729"/>
                <a:gd name="connsiteX4" fmla="*/ 950926 w 2568060"/>
                <a:gd name="connsiteY4" fmla="*/ 34916 h 1766729"/>
                <a:gd name="connsiteX5" fmla="*/ 1232171 w 2568060"/>
                <a:gd name="connsiteY5" fmla="*/ 307978 h 1766729"/>
                <a:gd name="connsiteX6" fmla="*/ 1201189 w 2568060"/>
                <a:gd name="connsiteY6" fmla="*/ 322254 h 1766729"/>
                <a:gd name="connsiteX7" fmla="*/ 1209126 w 2568060"/>
                <a:gd name="connsiteY7" fmla="*/ 1369999 h 1766729"/>
                <a:gd name="connsiteX8" fmla="*/ 1173251 w 2568060"/>
                <a:gd name="connsiteY8" fmla="*/ 1341515 h 1766729"/>
                <a:gd name="connsiteX9" fmla="*/ 573353 w 2568060"/>
                <a:gd name="connsiteY9" fmla="*/ 1663541 h 1766729"/>
                <a:gd name="connsiteX10" fmla="*/ 605095 w 2568060"/>
                <a:gd name="connsiteY10" fmla="*/ 1719090 h 1766729"/>
                <a:gd name="connsiteX11" fmla="*/ 879743 w 2568060"/>
                <a:gd name="connsiteY11" fmla="*/ 1695291 h 1766729"/>
                <a:gd name="connsiteX12" fmla="*/ 879743 w 2568060"/>
                <a:gd name="connsiteY12" fmla="*/ 1766729 h 1766729"/>
                <a:gd name="connsiteX13" fmla="*/ 1859798 w 2568060"/>
                <a:gd name="connsiteY13" fmla="*/ 1639100 h 1766729"/>
                <a:gd name="connsiteX14" fmla="*/ 1862448 w 2568060"/>
                <a:gd name="connsiteY14" fmla="*/ 1638061 h 1766729"/>
                <a:gd name="connsiteX15" fmla="*/ 2558514 w 2568060"/>
                <a:gd name="connsiteY15" fmla="*/ 1048541 h 1766729"/>
                <a:gd name="connsiteX16" fmla="*/ 2460142 w 2568060"/>
                <a:gd name="connsiteY16" fmla="*/ 999885 h 1766729"/>
                <a:gd name="connsiteX17" fmla="*/ 2568060 w 2568060"/>
                <a:gd name="connsiteY17" fmla="*/ 292749 h 1766729"/>
                <a:gd name="connsiteX0" fmla="*/ 21742 w 2568060"/>
                <a:gd name="connsiteY0" fmla="*/ 1194957 h 1766729"/>
                <a:gd name="connsiteX1" fmla="*/ 55820 w 2568060"/>
                <a:gd name="connsiteY1" fmla="*/ 626889 h 1766729"/>
                <a:gd name="connsiteX2" fmla="*/ 93925 w 2568060"/>
                <a:gd name="connsiteY2" fmla="*/ 623720 h 1766729"/>
                <a:gd name="connsiteX3" fmla="*/ 954345 w 2568060"/>
                <a:gd name="connsiteY3" fmla="*/ 0 h 1766729"/>
                <a:gd name="connsiteX4" fmla="*/ 950926 w 2568060"/>
                <a:gd name="connsiteY4" fmla="*/ 34916 h 1766729"/>
                <a:gd name="connsiteX5" fmla="*/ 1232171 w 2568060"/>
                <a:gd name="connsiteY5" fmla="*/ 307978 h 1766729"/>
                <a:gd name="connsiteX6" fmla="*/ 1201189 w 2568060"/>
                <a:gd name="connsiteY6" fmla="*/ 322254 h 1766729"/>
                <a:gd name="connsiteX7" fmla="*/ 1209126 w 2568060"/>
                <a:gd name="connsiteY7" fmla="*/ 1369999 h 1766729"/>
                <a:gd name="connsiteX8" fmla="*/ 1173251 w 2568060"/>
                <a:gd name="connsiteY8" fmla="*/ 1341515 h 1766729"/>
                <a:gd name="connsiteX9" fmla="*/ 573353 w 2568060"/>
                <a:gd name="connsiteY9" fmla="*/ 1663541 h 1766729"/>
                <a:gd name="connsiteX10" fmla="*/ 605095 w 2568060"/>
                <a:gd name="connsiteY10" fmla="*/ 1719090 h 1766729"/>
                <a:gd name="connsiteX11" fmla="*/ 879743 w 2568060"/>
                <a:gd name="connsiteY11" fmla="*/ 1338102 h 1766729"/>
                <a:gd name="connsiteX12" fmla="*/ 879743 w 2568060"/>
                <a:gd name="connsiteY12" fmla="*/ 1766729 h 1766729"/>
                <a:gd name="connsiteX13" fmla="*/ 1859798 w 2568060"/>
                <a:gd name="connsiteY13" fmla="*/ 1639100 h 1766729"/>
                <a:gd name="connsiteX14" fmla="*/ 1862448 w 2568060"/>
                <a:gd name="connsiteY14" fmla="*/ 1638061 h 1766729"/>
                <a:gd name="connsiteX15" fmla="*/ 2558514 w 2568060"/>
                <a:gd name="connsiteY15" fmla="*/ 1048541 h 1766729"/>
                <a:gd name="connsiteX16" fmla="*/ 2460142 w 2568060"/>
                <a:gd name="connsiteY16" fmla="*/ 999885 h 1766729"/>
                <a:gd name="connsiteX17" fmla="*/ 2568060 w 2568060"/>
                <a:gd name="connsiteY17" fmla="*/ 292749 h 1766729"/>
                <a:gd name="connsiteX0" fmla="*/ 21742 w 2568060"/>
                <a:gd name="connsiteY0" fmla="*/ 1194957 h 1766729"/>
                <a:gd name="connsiteX1" fmla="*/ 55820 w 2568060"/>
                <a:gd name="connsiteY1" fmla="*/ 626889 h 1766729"/>
                <a:gd name="connsiteX2" fmla="*/ 93925 w 2568060"/>
                <a:gd name="connsiteY2" fmla="*/ 623720 h 1766729"/>
                <a:gd name="connsiteX3" fmla="*/ 954345 w 2568060"/>
                <a:gd name="connsiteY3" fmla="*/ 0 h 1766729"/>
                <a:gd name="connsiteX4" fmla="*/ 950926 w 2568060"/>
                <a:gd name="connsiteY4" fmla="*/ 34916 h 1766729"/>
                <a:gd name="connsiteX5" fmla="*/ 1232171 w 2568060"/>
                <a:gd name="connsiteY5" fmla="*/ 307978 h 1766729"/>
                <a:gd name="connsiteX6" fmla="*/ 1201189 w 2568060"/>
                <a:gd name="connsiteY6" fmla="*/ 322254 h 1766729"/>
                <a:gd name="connsiteX7" fmla="*/ 1209126 w 2568060"/>
                <a:gd name="connsiteY7" fmla="*/ 1369999 h 1766729"/>
                <a:gd name="connsiteX8" fmla="*/ 1173251 w 2568060"/>
                <a:gd name="connsiteY8" fmla="*/ 1341515 h 1766729"/>
                <a:gd name="connsiteX9" fmla="*/ 573353 w 2568060"/>
                <a:gd name="connsiteY9" fmla="*/ 1663541 h 1766729"/>
                <a:gd name="connsiteX10" fmla="*/ 605095 w 2568060"/>
                <a:gd name="connsiteY10" fmla="*/ 1719090 h 1766729"/>
                <a:gd name="connsiteX11" fmla="*/ 879743 w 2568060"/>
                <a:gd name="connsiteY11" fmla="*/ 1338102 h 1766729"/>
                <a:gd name="connsiteX12" fmla="*/ 879743 w 2568060"/>
                <a:gd name="connsiteY12" fmla="*/ 1766729 h 1766729"/>
                <a:gd name="connsiteX13" fmla="*/ 1859798 w 2568060"/>
                <a:gd name="connsiteY13" fmla="*/ 1639100 h 1766729"/>
                <a:gd name="connsiteX14" fmla="*/ 1862448 w 2568060"/>
                <a:gd name="connsiteY14" fmla="*/ 1638061 h 1766729"/>
                <a:gd name="connsiteX15" fmla="*/ 2558514 w 2568060"/>
                <a:gd name="connsiteY15" fmla="*/ 1048541 h 1766729"/>
                <a:gd name="connsiteX16" fmla="*/ 2460142 w 2568060"/>
                <a:gd name="connsiteY16" fmla="*/ 999885 h 1766729"/>
                <a:gd name="connsiteX17" fmla="*/ 2568060 w 2568060"/>
                <a:gd name="connsiteY17" fmla="*/ 292749 h 1766729"/>
                <a:gd name="connsiteX0" fmla="*/ 21742 w 2568060"/>
                <a:gd name="connsiteY0" fmla="*/ 1194957 h 1766729"/>
                <a:gd name="connsiteX1" fmla="*/ 55820 w 2568060"/>
                <a:gd name="connsiteY1" fmla="*/ 626889 h 1766729"/>
                <a:gd name="connsiteX2" fmla="*/ 93925 w 2568060"/>
                <a:gd name="connsiteY2" fmla="*/ 623720 h 1766729"/>
                <a:gd name="connsiteX3" fmla="*/ 954345 w 2568060"/>
                <a:gd name="connsiteY3" fmla="*/ 0 h 1766729"/>
                <a:gd name="connsiteX4" fmla="*/ 950926 w 2568060"/>
                <a:gd name="connsiteY4" fmla="*/ 34916 h 1766729"/>
                <a:gd name="connsiteX5" fmla="*/ 1232171 w 2568060"/>
                <a:gd name="connsiteY5" fmla="*/ 307978 h 1766729"/>
                <a:gd name="connsiteX6" fmla="*/ 1201189 w 2568060"/>
                <a:gd name="connsiteY6" fmla="*/ 322254 h 1766729"/>
                <a:gd name="connsiteX7" fmla="*/ 1209126 w 2568060"/>
                <a:gd name="connsiteY7" fmla="*/ 1369999 h 1766729"/>
                <a:gd name="connsiteX8" fmla="*/ 1173251 w 2568060"/>
                <a:gd name="connsiteY8" fmla="*/ 1341515 h 1766729"/>
                <a:gd name="connsiteX9" fmla="*/ 573353 w 2568060"/>
                <a:gd name="connsiteY9" fmla="*/ 1663541 h 1766729"/>
                <a:gd name="connsiteX10" fmla="*/ 605095 w 2568060"/>
                <a:gd name="connsiteY10" fmla="*/ 1719090 h 1766729"/>
                <a:gd name="connsiteX11" fmla="*/ 879743 w 2568060"/>
                <a:gd name="connsiteY11" fmla="*/ 1695292 h 1766729"/>
                <a:gd name="connsiteX12" fmla="*/ 879743 w 2568060"/>
                <a:gd name="connsiteY12" fmla="*/ 1766729 h 1766729"/>
                <a:gd name="connsiteX13" fmla="*/ 1859798 w 2568060"/>
                <a:gd name="connsiteY13" fmla="*/ 1639100 h 1766729"/>
                <a:gd name="connsiteX14" fmla="*/ 1862448 w 2568060"/>
                <a:gd name="connsiteY14" fmla="*/ 1638061 h 1766729"/>
                <a:gd name="connsiteX15" fmla="*/ 2558514 w 2568060"/>
                <a:gd name="connsiteY15" fmla="*/ 1048541 h 1766729"/>
                <a:gd name="connsiteX16" fmla="*/ 2460142 w 2568060"/>
                <a:gd name="connsiteY16" fmla="*/ 999885 h 1766729"/>
                <a:gd name="connsiteX17" fmla="*/ 2568060 w 2568060"/>
                <a:gd name="connsiteY17" fmla="*/ 292749 h 1766729"/>
                <a:gd name="connsiteX0" fmla="*/ 21742 w 2568060"/>
                <a:gd name="connsiteY0" fmla="*/ 1194957 h 1781793"/>
                <a:gd name="connsiteX1" fmla="*/ 55820 w 2568060"/>
                <a:gd name="connsiteY1" fmla="*/ 626889 h 1781793"/>
                <a:gd name="connsiteX2" fmla="*/ 93925 w 2568060"/>
                <a:gd name="connsiteY2" fmla="*/ 623720 h 1781793"/>
                <a:gd name="connsiteX3" fmla="*/ 954345 w 2568060"/>
                <a:gd name="connsiteY3" fmla="*/ 0 h 1781793"/>
                <a:gd name="connsiteX4" fmla="*/ 950926 w 2568060"/>
                <a:gd name="connsiteY4" fmla="*/ 34916 h 1781793"/>
                <a:gd name="connsiteX5" fmla="*/ 1232171 w 2568060"/>
                <a:gd name="connsiteY5" fmla="*/ 307978 h 1781793"/>
                <a:gd name="connsiteX6" fmla="*/ 1201189 w 2568060"/>
                <a:gd name="connsiteY6" fmla="*/ 322254 h 1781793"/>
                <a:gd name="connsiteX7" fmla="*/ 1209126 w 2568060"/>
                <a:gd name="connsiteY7" fmla="*/ 1369999 h 1781793"/>
                <a:gd name="connsiteX8" fmla="*/ 1173251 w 2568060"/>
                <a:gd name="connsiteY8" fmla="*/ 1341515 h 1781793"/>
                <a:gd name="connsiteX9" fmla="*/ 573353 w 2568060"/>
                <a:gd name="connsiteY9" fmla="*/ 1663541 h 1781793"/>
                <a:gd name="connsiteX10" fmla="*/ 605095 w 2568060"/>
                <a:gd name="connsiteY10" fmla="*/ 1719090 h 1781793"/>
                <a:gd name="connsiteX11" fmla="*/ 879743 w 2568060"/>
                <a:gd name="connsiteY11" fmla="*/ 1695292 h 1781793"/>
                <a:gd name="connsiteX12" fmla="*/ 879743 w 2568060"/>
                <a:gd name="connsiteY12" fmla="*/ 1766729 h 1781793"/>
                <a:gd name="connsiteX13" fmla="*/ 1859798 w 2568060"/>
                <a:gd name="connsiteY13" fmla="*/ 1639100 h 1781793"/>
                <a:gd name="connsiteX14" fmla="*/ 1862448 w 2568060"/>
                <a:gd name="connsiteY14" fmla="*/ 1638061 h 1781793"/>
                <a:gd name="connsiteX15" fmla="*/ 2558514 w 2568060"/>
                <a:gd name="connsiteY15" fmla="*/ 1048541 h 1781793"/>
                <a:gd name="connsiteX16" fmla="*/ 2460142 w 2568060"/>
                <a:gd name="connsiteY16" fmla="*/ 999885 h 1781793"/>
                <a:gd name="connsiteX17" fmla="*/ 2568060 w 2568060"/>
                <a:gd name="connsiteY17" fmla="*/ 292749 h 1781793"/>
                <a:gd name="connsiteX0" fmla="*/ 21742 w 2568060"/>
                <a:gd name="connsiteY0" fmla="*/ 1194957 h 1766729"/>
                <a:gd name="connsiteX1" fmla="*/ 55820 w 2568060"/>
                <a:gd name="connsiteY1" fmla="*/ 626889 h 1766729"/>
                <a:gd name="connsiteX2" fmla="*/ 93925 w 2568060"/>
                <a:gd name="connsiteY2" fmla="*/ 623720 h 1766729"/>
                <a:gd name="connsiteX3" fmla="*/ 954345 w 2568060"/>
                <a:gd name="connsiteY3" fmla="*/ 0 h 1766729"/>
                <a:gd name="connsiteX4" fmla="*/ 950926 w 2568060"/>
                <a:gd name="connsiteY4" fmla="*/ 34916 h 1766729"/>
                <a:gd name="connsiteX5" fmla="*/ 1232171 w 2568060"/>
                <a:gd name="connsiteY5" fmla="*/ 307978 h 1766729"/>
                <a:gd name="connsiteX6" fmla="*/ 1201189 w 2568060"/>
                <a:gd name="connsiteY6" fmla="*/ 322254 h 1766729"/>
                <a:gd name="connsiteX7" fmla="*/ 1209126 w 2568060"/>
                <a:gd name="connsiteY7" fmla="*/ 1369999 h 1766729"/>
                <a:gd name="connsiteX8" fmla="*/ 1173251 w 2568060"/>
                <a:gd name="connsiteY8" fmla="*/ 1341515 h 1766729"/>
                <a:gd name="connsiteX9" fmla="*/ 573353 w 2568060"/>
                <a:gd name="connsiteY9" fmla="*/ 1663541 h 1766729"/>
                <a:gd name="connsiteX10" fmla="*/ 605095 w 2568060"/>
                <a:gd name="connsiteY10" fmla="*/ 1719090 h 1766729"/>
                <a:gd name="connsiteX11" fmla="*/ 879743 w 2568060"/>
                <a:gd name="connsiteY11" fmla="*/ 1695292 h 1766729"/>
                <a:gd name="connsiteX12" fmla="*/ 879743 w 2568060"/>
                <a:gd name="connsiteY12" fmla="*/ 1766729 h 1766729"/>
                <a:gd name="connsiteX13" fmla="*/ 1859798 w 2568060"/>
                <a:gd name="connsiteY13" fmla="*/ 1639100 h 1766729"/>
                <a:gd name="connsiteX14" fmla="*/ 1862448 w 2568060"/>
                <a:gd name="connsiteY14" fmla="*/ 1638061 h 1766729"/>
                <a:gd name="connsiteX15" fmla="*/ 2558514 w 2568060"/>
                <a:gd name="connsiteY15" fmla="*/ 1048541 h 1766729"/>
                <a:gd name="connsiteX16" fmla="*/ 2460142 w 2568060"/>
                <a:gd name="connsiteY16" fmla="*/ 999885 h 1766729"/>
                <a:gd name="connsiteX17" fmla="*/ 2568060 w 2568060"/>
                <a:gd name="connsiteY17" fmla="*/ 292749 h 1766729"/>
                <a:gd name="connsiteX0" fmla="*/ 21742 w 2568060"/>
                <a:gd name="connsiteY0" fmla="*/ 1194957 h 1766729"/>
                <a:gd name="connsiteX1" fmla="*/ 55820 w 2568060"/>
                <a:gd name="connsiteY1" fmla="*/ 626889 h 1766729"/>
                <a:gd name="connsiteX2" fmla="*/ 93925 w 2568060"/>
                <a:gd name="connsiteY2" fmla="*/ 623720 h 1766729"/>
                <a:gd name="connsiteX3" fmla="*/ 954345 w 2568060"/>
                <a:gd name="connsiteY3" fmla="*/ 0 h 1766729"/>
                <a:gd name="connsiteX4" fmla="*/ 950926 w 2568060"/>
                <a:gd name="connsiteY4" fmla="*/ 34916 h 1766729"/>
                <a:gd name="connsiteX5" fmla="*/ 1232171 w 2568060"/>
                <a:gd name="connsiteY5" fmla="*/ 307978 h 1766729"/>
                <a:gd name="connsiteX6" fmla="*/ 1201189 w 2568060"/>
                <a:gd name="connsiteY6" fmla="*/ 322254 h 1766729"/>
                <a:gd name="connsiteX7" fmla="*/ 1209126 w 2568060"/>
                <a:gd name="connsiteY7" fmla="*/ 1369999 h 1766729"/>
                <a:gd name="connsiteX8" fmla="*/ 1173251 w 2568060"/>
                <a:gd name="connsiteY8" fmla="*/ 1341515 h 1766729"/>
                <a:gd name="connsiteX9" fmla="*/ 573353 w 2568060"/>
                <a:gd name="connsiteY9" fmla="*/ 1663541 h 1766729"/>
                <a:gd name="connsiteX10" fmla="*/ 605095 w 2568060"/>
                <a:gd name="connsiteY10" fmla="*/ 1719090 h 1766729"/>
                <a:gd name="connsiteX11" fmla="*/ 879743 w 2568060"/>
                <a:gd name="connsiteY11" fmla="*/ 1695292 h 1766729"/>
                <a:gd name="connsiteX12" fmla="*/ 879743 w 2568060"/>
                <a:gd name="connsiteY12" fmla="*/ 1766729 h 1766729"/>
                <a:gd name="connsiteX13" fmla="*/ 1859798 w 2568060"/>
                <a:gd name="connsiteY13" fmla="*/ 1639100 h 1766729"/>
                <a:gd name="connsiteX14" fmla="*/ 1862448 w 2568060"/>
                <a:gd name="connsiteY14" fmla="*/ 1638061 h 1766729"/>
                <a:gd name="connsiteX15" fmla="*/ 2558514 w 2568060"/>
                <a:gd name="connsiteY15" fmla="*/ 1048541 h 1766729"/>
                <a:gd name="connsiteX16" fmla="*/ 2460142 w 2568060"/>
                <a:gd name="connsiteY16" fmla="*/ 999885 h 1766729"/>
                <a:gd name="connsiteX17" fmla="*/ 2568060 w 2568060"/>
                <a:gd name="connsiteY17" fmla="*/ 292749 h 1766729"/>
                <a:gd name="connsiteX0" fmla="*/ 21742 w 2568060"/>
                <a:gd name="connsiteY0" fmla="*/ 1194957 h 1770368"/>
                <a:gd name="connsiteX1" fmla="*/ 55820 w 2568060"/>
                <a:gd name="connsiteY1" fmla="*/ 626889 h 1770368"/>
                <a:gd name="connsiteX2" fmla="*/ 93925 w 2568060"/>
                <a:gd name="connsiteY2" fmla="*/ 623720 h 1770368"/>
                <a:gd name="connsiteX3" fmla="*/ 954345 w 2568060"/>
                <a:gd name="connsiteY3" fmla="*/ 0 h 1770368"/>
                <a:gd name="connsiteX4" fmla="*/ 950926 w 2568060"/>
                <a:gd name="connsiteY4" fmla="*/ 34916 h 1770368"/>
                <a:gd name="connsiteX5" fmla="*/ 1232171 w 2568060"/>
                <a:gd name="connsiteY5" fmla="*/ 307978 h 1770368"/>
                <a:gd name="connsiteX6" fmla="*/ 1201189 w 2568060"/>
                <a:gd name="connsiteY6" fmla="*/ 322254 h 1770368"/>
                <a:gd name="connsiteX7" fmla="*/ 1209126 w 2568060"/>
                <a:gd name="connsiteY7" fmla="*/ 1369999 h 1770368"/>
                <a:gd name="connsiteX8" fmla="*/ 1173251 w 2568060"/>
                <a:gd name="connsiteY8" fmla="*/ 1341515 h 1770368"/>
                <a:gd name="connsiteX9" fmla="*/ 573353 w 2568060"/>
                <a:gd name="connsiteY9" fmla="*/ 1663541 h 1770368"/>
                <a:gd name="connsiteX10" fmla="*/ 605095 w 2568060"/>
                <a:gd name="connsiteY10" fmla="*/ 1719090 h 1770368"/>
                <a:gd name="connsiteX11" fmla="*/ 879743 w 2568060"/>
                <a:gd name="connsiteY11" fmla="*/ 1695292 h 1770368"/>
                <a:gd name="connsiteX12" fmla="*/ 879743 w 2568060"/>
                <a:gd name="connsiteY12" fmla="*/ 1766729 h 1770368"/>
                <a:gd name="connsiteX13" fmla="*/ 1859798 w 2568060"/>
                <a:gd name="connsiteY13" fmla="*/ 1639100 h 1770368"/>
                <a:gd name="connsiteX14" fmla="*/ 1862448 w 2568060"/>
                <a:gd name="connsiteY14" fmla="*/ 1638061 h 1770368"/>
                <a:gd name="connsiteX15" fmla="*/ 2558514 w 2568060"/>
                <a:gd name="connsiteY15" fmla="*/ 1048541 h 1770368"/>
                <a:gd name="connsiteX16" fmla="*/ 2460142 w 2568060"/>
                <a:gd name="connsiteY16" fmla="*/ 999885 h 1770368"/>
                <a:gd name="connsiteX17" fmla="*/ 2568060 w 2568060"/>
                <a:gd name="connsiteY17" fmla="*/ 292749 h 1770368"/>
                <a:gd name="connsiteX0" fmla="*/ 21742 w 2568060"/>
                <a:gd name="connsiteY0" fmla="*/ 1194957 h 1770368"/>
                <a:gd name="connsiteX1" fmla="*/ 55820 w 2568060"/>
                <a:gd name="connsiteY1" fmla="*/ 626889 h 1770368"/>
                <a:gd name="connsiteX2" fmla="*/ 93925 w 2568060"/>
                <a:gd name="connsiteY2" fmla="*/ 623720 h 1770368"/>
                <a:gd name="connsiteX3" fmla="*/ 954345 w 2568060"/>
                <a:gd name="connsiteY3" fmla="*/ 0 h 1770368"/>
                <a:gd name="connsiteX4" fmla="*/ 950926 w 2568060"/>
                <a:gd name="connsiteY4" fmla="*/ 34916 h 1770368"/>
                <a:gd name="connsiteX5" fmla="*/ 1232171 w 2568060"/>
                <a:gd name="connsiteY5" fmla="*/ 307978 h 1770368"/>
                <a:gd name="connsiteX6" fmla="*/ 1201189 w 2568060"/>
                <a:gd name="connsiteY6" fmla="*/ 322254 h 1770368"/>
                <a:gd name="connsiteX7" fmla="*/ 1209126 w 2568060"/>
                <a:gd name="connsiteY7" fmla="*/ 1369999 h 1770368"/>
                <a:gd name="connsiteX8" fmla="*/ 1173251 w 2568060"/>
                <a:gd name="connsiteY8" fmla="*/ 1341515 h 1770368"/>
                <a:gd name="connsiteX9" fmla="*/ 573353 w 2568060"/>
                <a:gd name="connsiteY9" fmla="*/ 1663541 h 1770368"/>
                <a:gd name="connsiteX10" fmla="*/ 605095 w 2568060"/>
                <a:gd name="connsiteY10" fmla="*/ 1719090 h 1770368"/>
                <a:gd name="connsiteX11" fmla="*/ 879743 w 2568060"/>
                <a:gd name="connsiteY11" fmla="*/ 1695292 h 1770368"/>
                <a:gd name="connsiteX12" fmla="*/ 879743 w 2568060"/>
                <a:gd name="connsiteY12" fmla="*/ 1766729 h 1770368"/>
                <a:gd name="connsiteX13" fmla="*/ 1859798 w 2568060"/>
                <a:gd name="connsiteY13" fmla="*/ 1639100 h 1770368"/>
                <a:gd name="connsiteX14" fmla="*/ 1862448 w 2568060"/>
                <a:gd name="connsiteY14" fmla="*/ 1638061 h 1770368"/>
                <a:gd name="connsiteX15" fmla="*/ 2558514 w 2568060"/>
                <a:gd name="connsiteY15" fmla="*/ 1048541 h 1770368"/>
                <a:gd name="connsiteX16" fmla="*/ 2460142 w 2568060"/>
                <a:gd name="connsiteY16" fmla="*/ 999885 h 1770368"/>
                <a:gd name="connsiteX17" fmla="*/ 2568060 w 2568060"/>
                <a:gd name="connsiteY17" fmla="*/ 292749 h 1770368"/>
                <a:gd name="connsiteX0" fmla="*/ 21742 w 2568060"/>
                <a:gd name="connsiteY0" fmla="*/ 1194957 h 1770368"/>
                <a:gd name="connsiteX1" fmla="*/ 55820 w 2568060"/>
                <a:gd name="connsiteY1" fmla="*/ 626889 h 1770368"/>
                <a:gd name="connsiteX2" fmla="*/ 93925 w 2568060"/>
                <a:gd name="connsiteY2" fmla="*/ 623720 h 1770368"/>
                <a:gd name="connsiteX3" fmla="*/ 954345 w 2568060"/>
                <a:gd name="connsiteY3" fmla="*/ 0 h 1770368"/>
                <a:gd name="connsiteX4" fmla="*/ 950926 w 2568060"/>
                <a:gd name="connsiteY4" fmla="*/ 34916 h 1770368"/>
                <a:gd name="connsiteX5" fmla="*/ 1232171 w 2568060"/>
                <a:gd name="connsiteY5" fmla="*/ 307978 h 1770368"/>
                <a:gd name="connsiteX6" fmla="*/ 1201189 w 2568060"/>
                <a:gd name="connsiteY6" fmla="*/ 322254 h 1770368"/>
                <a:gd name="connsiteX7" fmla="*/ 1209126 w 2568060"/>
                <a:gd name="connsiteY7" fmla="*/ 1369999 h 1770368"/>
                <a:gd name="connsiteX8" fmla="*/ 1173251 w 2568060"/>
                <a:gd name="connsiteY8" fmla="*/ 1341515 h 1770368"/>
                <a:gd name="connsiteX9" fmla="*/ 573353 w 2568060"/>
                <a:gd name="connsiteY9" fmla="*/ 1663541 h 1770368"/>
                <a:gd name="connsiteX10" fmla="*/ 605095 w 2568060"/>
                <a:gd name="connsiteY10" fmla="*/ 1719090 h 1770368"/>
                <a:gd name="connsiteX11" fmla="*/ 879743 w 2568060"/>
                <a:gd name="connsiteY11" fmla="*/ 1695292 h 1770368"/>
                <a:gd name="connsiteX12" fmla="*/ 879743 w 2568060"/>
                <a:gd name="connsiteY12" fmla="*/ 1766729 h 1770368"/>
                <a:gd name="connsiteX13" fmla="*/ 1859798 w 2568060"/>
                <a:gd name="connsiteY13" fmla="*/ 1639100 h 1770368"/>
                <a:gd name="connsiteX14" fmla="*/ 1862448 w 2568060"/>
                <a:gd name="connsiteY14" fmla="*/ 1638061 h 1770368"/>
                <a:gd name="connsiteX15" fmla="*/ 2558514 w 2568060"/>
                <a:gd name="connsiteY15" fmla="*/ 1048541 h 1770368"/>
                <a:gd name="connsiteX16" fmla="*/ 2460142 w 2568060"/>
                <a:gd name="connsiteY16" fmla="*/ 999885 h 1770368"/>
                <a:gd name="connsiteX17" fmla="*/ 2568060 w 2568060"/>
                <a:gd name="connsiteY17" fmla="*/ 292749 h 1770368"/>
                <a:gd name="connsiteX0" fmla="*/ 21742 w 2568060"/>
                <a:gd name="connsiteY0" fmla="*/ 1194957 h 1766729"/>
                <a:gd name="connsiteX1" fmla="*/ 55820 w 2568060"/>
                <a:gd name="connsiteY1" fmla="*/ 626889 h 1766729"/>
                <a:gd name="connsiteX2" fmla="*/ 93925 w 2568060"/>
                <a:gd name="connsiteY2" fmla="*/ 623720 h 1766729"/>
                <a:gd name="connsiteX3" fmla="*/ 954345 w 2568060"/>
                <a:gd name="connsiteY3" fmla="*/ 0 h 1766729"/>
                <a:gd name="connsiteX4" fmla="*/ 950926 w 2568060"/>
                <a:gd name="connsiteY4" fmla="*/ 34916 h 1766729"/>
                <a:gd name="connsiteX5" fmla="*/ 1232171 w 2568060"/>
                <a:gd name="connsiteY5" fmla="*/ 307978 h 1766729"/>
                <a:gd name="connsiteX6" fmla="*/ 1201189 w 2568060"/>
                <a:gd name="connsiteY6" fmla="*/ 322254 h 1766729"/>
                <a:gd name="connsiteX7" fmla="*/ 1209126 w 2568060"/>
                <a:gd name="connsiteY7" fmla="*/ 1369999 h 1766729"/>
                <a:gd name="connsiteX8" fmla="*/ 1173251 w 2568060"/>
                <a:gd name="connsiteY8" fmla="*/ 1341515 h 1766729"/>
                <a:gd name="connsiteX9" fmla="*/ 573353 w 2568060"/>
                <a:gd name="connsiteY9" fmla="*/ 1663541 h 1766729"/>
                <a:gd name="connsiteX10" fmla="*/ 605095 w 2568060"/>
                <a:gd name="connsiteY10" fmla="*/ 1719090 h 1766729"/>
                <a:gd name="connsiteX11" fmla="*/ 879743 w 2568060"/>
                <a:gd name="connsiteY11" fmla="*/ 1695292 h 1766729"/>
                <a:gd name="connsiteX12" fmla="*/ 879743 w 2568060"/>
                <a:gd name="connsiteY12" fmla="*/ 1766729 h 1766729"/>
                <a:gd name="connsiteX13" fmla="*/ 1859798 w 2568060"/>
                <a:gd name="connsiteY13" fmla="*/ 1639100 h 1766729"/>
                <a:gd name="connsiteX14" fmla="*/ 1862448 w 2568060"/>
                <a:gd name="connsiteY14" fmla="*/ 1638061 h 1766729"/>
                <a:gd name="connsiteX15" fmla="*/ 2558514 w 2568060"/>
                <a:gd name="connsiteY15" fmla="*/ 1048541 h 1766729"/>
                <a:gd name="connsiteX16" fmla="*/ 2460142 w 2568060"/>
                <a:gd name="connsiteY16" fmla="*/ 999885 h 1766729"/>
                <a:gd name="connsiteX17" fmla="*/ 2568060 w 2568060"/>
                <a:gd name="connsiteY17" fmla="*/ 292749 h 1766729"/>
                <a:gd name="connsiteX0" fmla="*/ 21742 w 2568060"/>
                <a:gd name="connsiteY0" fmla="*/ 1194957 h 1766729"/>
                <a:gd name="connsiteX1" fmla="*/ 55820 w 2568060"/>
                <a:gd name="connsiteY1" fmla="*/ 626889 h 1766729"/>
                <a:gd name="connsiteX2" fmla="*/ 93925 w 2568060"/>
                <a:gd name="connsiteY2" fmla="*/ 623720 h 1766729"/>
                <a:gd name="connsiteX3" fmla="*/ 954345 w 2568060"/>
                <a:gd name="connsiteY3" fmla="*/ 0 h 1766729"/>
                <a:gd name="connsiteX4" fmla="*/ 950926 w 2568060"/>
                <a:gd name="connsiteY4" fmla="*/ 34916 h 1766729"/>
                <a:gd name="connsiteX5" fmla="*/ 1232171 w 2568060"/>
                <a:gd name="connsiteY5" fmla="*/ 307978 h 1766729"/>
                <a:gd name="connsiteX6" fmla="*/ 1201189 w 2568060"/>
                <a:gd name="connsiteY6" fmla="*/ 322254 h 1766729"/>
                <a:gd name="connsiteX7" fmla="*/ 1209126 w 2568060"/>
                <a:gd name="connsiteY7" fmla="*/ 1369999 h 1766729"/>
                <a:gd name="connsiteX8" fmla="*/ 1173251 w 2568060"/>
                <a:gd name="connsiteY8" fmla="*/ 1341515 h 1766729"/>
                <a:gd name="connsiteX9" fmla="*/ 573353 w 2568060"/>
                <a:gd name="connsiteY9" fmla="*/ 1663541 h 1766729"/>
                <a:gd name="connsiteX10" fmla="*/ 605095 w 2568060"/>
                <a:gd name="connsiteY10" fmla="*/ 1719090 h 1766729"/>
                <a:gd name="connsiteX11" fmla="*/ 879743 w 2568060"/>
                <a:gd name="connsiteY11" fmla="*/ 1695292 h 1766729"/>
                <a:gd name="connsiteX12" fmla="*/ 879743 w 2568060"/>
                <a:gd name="connsiteY12" fmla="*/ 1766729 h 1766729"/>
                <a:gd name="connsiteX13" fmla="*/ 1859798 w 2568060"/>
                <a:gd name="connsiteY13" fmla="*/ 1639100 h 1766729"/>
                <a:gd name="connsiteX14" fmla="*/ 1862448 w 2568060"/>
                <a:gd name="connsiteY14" fmla="*/ 1638061 h 1766729"/>
                <a:gd name="connsiteX15" fmla="*/ 2558514 w 2568060"/>
                <a:gd name="connsiteY15" fmla="*/ 1048541 h 1766729"/>
                <a:gd name="connsiteX16" fmla="*/ 2460142 w 2568060"/>
                <a:gd name="connsiteY16" fmla="*/ 999885 h 1766729"/>
                <a:gd name="connsiteX17" fmla="*/ 2568060 w 2568060"/>
                <a:gd name="connsiteY17" fmla="*/ 292749 h 1766729"/>
                <a:gd name="connsiteX0" fmla="*/ 21742 w 2568060"/>
                <a:gd name="connsiteY0" fmla="*/ 1194957 h 1767035"/>
                <a:gd name="connsiteX1" fmla="*/ 55820 w 2568060"/>
                <a:gd name="connsiteY1" fmla="*/ 626889 h 1767035"/>
                <a:gd name="connsiteX2" fmla="*/ 93925 w 2568060"/>
                <a:gd name="connsiteY2" fmla="*/ 623720 h 1767035"/>
                <a:gd name="connsiteX3" fmla="*/ 954345 w 2568060"/>
                <a:gd name="connsiteY3" fmla="*/ 0 h 1767035"/>
                <a:gd name="connsiteX4" fmla="*/ 950926 w 2568060"/>
                <a:gd name="connsiteY4" fmla="*/ 34916 h 1767035"/>
                <a:gd name="connsiteX5" fmla="*/ 1232171 w 2568060"/>
                <a:gd name="connsiteY5" fmla="*/ 307978 h 1767035"/>
                <a:gd name="connsiteX6" fmla="*/ 1201189 w 2568060"/>
                <a:gd name="connsiteY6" fmla="*/ 322254 h 1767035"/>
                <a:gd name="connsiteX7" fmla="*/ 1209126 w 2568060"/>
                <a:gd name="connsiteY7" fmla="*/ 1369999 h 1767035"/>
                <a:gd name="connsiteX8" fmla="*/ 1173251 w 2568060"/>
                <a:gd name="connsiteY8" fmla="*/ 1341515 h 1767035"/>
                <a:gd name="connsiteX9" fmla="*/ 573353 w 2568060"/>
                <a:gd name="connsiteY9" fmla="*/ 1663541 h 1767035"/>
                <a:gd name="connsiteX10" fmla="*/ 605095 w 2568060"/>
                <a:gd name="connsiteY10" fmla="*/ 1719090 h 1767035"/>
                <a:gd name="connsiteX11" fmla="*/ 879743 w 2568060"/>
                <a:gd name="connsiteY11" fmla="*/ 1695292 h 1767035"/>
                <a:gd name="connsiteX12" fmla="*/ 879743 w 2568060"/>
                <a:gd name="connsiteY12" fmla="*/ 1766729 h 1767035"/>
                <a:gd name="connsiteX13" fmla="*/ 1859798 w 2568060"/>
                <a:gd name="connsiteY13" fmla="*/ 1639100 h 1767035"/>
                <a:gd name="connsiteX14" fmla="*/ 1862448 w 2568060"/>
                <a:gd name="connsiteY14" fmla="*/ 1638061 h 1767035"/>
                <a:gd name="connsiteX15" fmla="*/ 2558514 w 2568060"/>
                <a:gd name="connsiteY15" fmla="*/ 1048541 h 1767035"/>
                <a:gd name="connsiteX16" fmla="*/ 2460142 w 2568060"/>
                <a:gd name="connsiteY16" fmla="*/ 999885 h 1767035"/>
                <a:gd name="connsiteX17" fmla="*/ 2568060 w 2568060"/>
                <a:gd name="connsiteY17" fmla="*/ 292749 h 1767035"/>
                <a:gd name="connsiteX0" fmla="*/ 21742 w 2568060"/>
                <a:gd name="connsiteY0" fmla="*/ 1194957 h 1763531"/>
                <a:gd name="connsiteX1" fmla="*/ 55820 w 2568060"/>
                <a:gd name="connsiteY1" fmla="*/ 626889 h 1763531"/>
                <a:gd name="connsiteX2" fmla="*/ 93925 w 2568060"/>
                <a:gd name="connsiteY2" fmla="*/ 623720 h 1763531"/>
                <a:gd name="connsiteX3" fmla="*/ 954345 w 2568060"/>
                <a:gd name="connsiteY3" fmla="*/ 0 h 1763531"/>
                <a:gd name="connsiteX4" fmla="*/ 950926 w 2568060"/>
                <a:gd name="connsiteY4" fmla="*/ 34916 h 1763531"/>
                <a:gd name="connsiteX5" fmla="*/ 1232171 w 2568060"/>
                <a:gd name="connsiteY5" fmla="*/ 307978 h 1763531"/>
                <a:gd name="connsiteX6" fmla="*/ 1201189 w 2568060"/>
                <a:gd name="connsiteY6" fmla="*/ 322254 h 1763531"/>
                <a:gd name="connsiteX7" fmla="*/ 1209126 w 2568060"/>
                <a:gd name="connsiteY7" fmla="*/ 1369999 h 1763531"/>
                <a:gd name="connsiteX8" fmla="*/ 1173251 w 2568060"/>
                <a:gd name="connsiteY8" fmla="*/ 1341515 h 1763531"/>
                <a:gd name="connsiteX9" fmla="*/ 573353 w 2568060"/>
                <a:gd name="connsiteY9" fmla="*/ 1663541 h 1763531"/>
                <a:gd name="connsiteX10" fmla="*/ 605095 w 2568060"/>
                <a:gd name="connsiteY10" fmla="*/ 1719090 h 1763531"/>
                <a:gd name="connsiteX11" fmla="*/ 879743 w 2568060"/>
                <a:gd name="connsiteY11" fmla="*/ 1695292 h 1763531"/>
                <a:gd name="connsiteX12" fmla="*/ 877351 w 2568060"/>
                <a:gd name="connsiteY12" fmla="*/ 1745284 h 1763531"/>
                <a:gd name="connsiteX13" fmla="*/ 1859798 w 2568060"/>
                <a:gd name="connsiteY13" fmla="*/ 1639100 h 1763531"/>
                <a:gd name="connsiteX14" fmla="*/ 1862448 w 2568060"/>
                <a:gd name="connsiteY14" fmla="*/ 1638061 h 1763531"/>
                <a:gd name="connsiteX15" fmla="*/ 2558514 w 2568060"/>
                <a:gd name="connsiteY15" fmla="*/ 1048541 h 1763531"/>
                <a:gd name="connsiteX16" fmla="*/ 2460142 w 2568060"/>
                <a:gd name="connsiteY16" fmla="*/ 999885 h 1763531"/>
                <a:gd name="connsiteX17" fmla="*/ 2568060 w 2568060"/>
                <a:gd name="connsiteY17" fmla="*/ 292749 h 1763531"/>
                <a:gd name="connsiteX0" fmla="*/ 21742 w 2568060"/>
                <a:gd name="connsiteY0" fmla="*/ 1194957 h 1763531"/>
                <a:gd name="connsiteX1" fmla="*/ 55820 w 2568060"/>
                <a:gd name="connsiteY1" fmla="*/ 626889 h 1763531"/>
                <a:gd name="connsiteX2" fmla="*/ 93925 w 2568060"/>
                <a:gd name="connsiteY2" fmla="*/ 623720 h 1763531"/>
                <a:gd name="connsiteX3" fmla="*/ 954345 w 2568060"/>
                <a:gd name="connsiteY3" fmla="*/ 0 h 1763531"/>
                <a:gd name="connsiteX4" fmla="*/ 950926 w 2568060"/>
                <a:gd name="connsiteY4" fmla="*/ 34916 h 1763531"/>
                <a:gd name="connsiteX5" fmla="*/ 1232171 w 2568060"/>
                <a:gd name="connsiteY5" fmla="*/ 307978 h 1763531"/>
                <a:gd name="connsiteX6" fmla="*/ 1201189 w 2568060"/>
                <a:gd name="connsiteY6" fmla="*/ 322254 h 1763531"/>
                <a:gd name="connsiteX7" fmla="*/ 1209126 w 2568060"/>
                <a:gd name="connsiteY7" fmla="*/ 1369999 h 1763531"/>
                <a:gd name="connsiteX8" fmla="*/ 1173251 w 2568060"/>
                <a:gd name="connsiteY8" fmla="*/ 1341515 h 1763531"/>
                <a:gd name="connsiteX9" fmla="*/ 573353 w 2568060"/>
                <a:gd name="connsiteY9" fmla="*/ 1663541 h 1763531"/>
                <a:gd name="connsiteX10" fmla="*/ 605095 w 2568060"/>
                <a:gd name="connsiteY10" fmla="*/ 1719090 h 1763531"/>
                <a:gd name="connsiteX11" fmla="*/ 879743 w 2568060"/>
                <a:gd name="connsiteY11" fmla="*/ 1695292 h 1763531"/>
                <a:gd name="connsiteX12" fmla="*/ 877351 w 2568060"/>
                <a:gd name="connsiteY12" fmla="*/ 1745284 h 1763531"/>
                <a:gd name="connsiteX13" fmla="*/ 1859798 w 2568060"/>
                <a:gd name="connsiteY13" fmla="*/ 1639100 h 1763531"/>
                <a:gd name="connsiteX14" fmla="*/ 1862448 w 2568060"/>
                <a:gd name="connsiteY14" fmla="*/ 1638061 h 1763531"/>
                <a:gd name="connsiteX15" fmla="*/ 1863189 w 2568060"/>
                <a:gd name="connsiteY15" fmla="*/ 1635747 h 1763531"/>
                <a:gd name="connsiteX16" fmla="*/ 2558514 w 2568060"/>
                <a:gd name="connsiteY16" fmla="*/ 1048541 h 1763531"/>
                <a:gd name="connsiteX17" fmla="*/ 2460142 w 2568060"/>
                <a:gd name="connsiteY17" fmla="*/ 999885 h 1763531"/>
                <a:gd name="connsiteX18" fmla="*/ 2568060 w 2568060"/>
                <a:gd name="connsiteY18" fmla="*/ 292749 h 1763531"/>
                <a:gd name="connsiteX0" fmla="*/ 21742 w 2568060"/>
                <a:gd name="connsiteY0" fmla="*/ 1194957 h 1763531"/>
                <a:gd name="connsiteX1" fmla="*/ 55820 w 2568060"/>
                <a:gd name="connsiteY1" fmla="*/ 626889 h 1763531"/>
                <a:gd name="connsiteX2" fmla="*/ 93925 w 2568060"/>
                <a:gd name="connsiteY2" fmla="*/ 623720 h 1763531"/>
                <a:gd name="connsiteX3" fmla="*/ 954345 w 2568060"/>
                <a:gd name="connsiteY3" fmla="*/ 0 h 1763531"/>
                <a:gd name="connsiteX4" fmla="*/ 950926 w 2568060"/>
                <a:gd name="connsiteY4" fmla="*/ 34916 h 1763531"/>
                <a:gd name="connsiteX5" fmla="*/ 1232171 w 2568060"/>
                <a:gd name="connsiteY5" fmla="*/ 307978 h 1763531"/>
                <a:gd name="connsiteX6" fmla="*/ 1201189 w 2568060"/>
                <a:gd name="connsiteY6" fmla="*/ 322254 h 1763531"/>
                <a:gd name="connsiteX7" fmla="*/ 1209126 w 2568060"/>
                <a:gd name="connsiteY7" fmla="*/ 1369999 h 1763531"/>
                <a:gd name="connsiteX8" fmla="*/ 1173251 w 2568060"/>
                <a:gd name="connsiteY8" fmla="*/ 1341515 h 1763531"/>
                <a:gd name="connsiteX9" fmla="*/ 573353 w 2568060"/>
                <a:gd name="connsiteY9" fmla="*/ 1663541 h 1763531"/>
                <a:gd name="connsiteX10" fmla="*/ 605095 w 2568060"/>
                <a:gd name="connsiteY10" fmla="*/ 1719090 h 1763531"/>
                <a:gd name="connsiteX11" fmla="*/ 879743 w 2568060"/>
                <a:gd name="connsiteY11" fmla="*/ 1695292 h 1763531"/>
                <a:gd name="connsiteX12" fmla="*/ 877351 w 2568060"/>
                <a:gd name="connsiteY12" fmla="*/ 1745284 h 1763531"/>
                <a:gd name="connsiteX13" fmla="*/ 1859798 w 2568060"/>
                <a:gd name="connsiteY13" fmla="*/ 1639100 h 1763531"/>
                <a:gd name="connsiteX14" fmla="*/ 1862448 w 2568060"/>
                <a:gd name="connsiteY14" fmla="*/ 1638061 h 1763531"/>
                <a:gd name="connsiteX15" fmla="*/ 1951313 w 2568060"/>
                <a:gd name="connsiteY15" fmla="*/ 1623854 h 1763531"/>
                <a:gd name="connsiteX16" fmla="*/ 2558514 w 2568060"/>
                <a:gd name="connsiteY16" fmla="*/ 1048541 h 1763531"/>
                <a:gd name="connsiteX17" fmla="*/ 2460142 w 2568060"/>
                <a:gd name="connsiteY17" fmla="*/ 999885 h 1763531"/>
                <a:gd name="connsiteX18" fmla="*/ 2568060 w 2568060"/>
                <a:gd name="connsiteY18" fmla="*/ 292749 h 1763531"/>
                <a:gd name="connsiteX0" fmla="*/ 21742 w 2568060"/>
                <a:gd name="connsiteY0" fmla="*/ 1194957 h 1763531"/>
                <a:gd name="connsiteX1" fmla="*/ 55820 w 2568060"/>
                <a:gd name="connsiteY1" fmla="*/ 626889 h 1763531"/>
                <a:gd name="connsiteX2" fmla="*/ 93925 w 2568060"/>
                <a:gd name="connsiteY2" fmla="*/ 623720 h 1763531"/>
                <a:gd name="connsiteX3" fmla="*/ 954345 w 2568060"/>
                <a:gd name="connsiteY3" fmla="*/ 0 h 1763531"/>
                <a:gd name="connsiteX4" fmla="*/ 950926 w 2568060"/>
                <a:gd name="connsiteY4" fmla="*/ 34916 h 1763531"/>
                <a:gd name="connsiteX5" fmla="*/ 1232171 w 2568060"/>
                <a:gd name="connsiteY5" fmla="*/ 307978 h 1763531"/>
                <a:gd name="connsiteX6" fmla="*/ 1201189 w 2568060"/>
                <a:gd name="connsiteY6" fmla="*/ 322254 h 1763531"/>
                <a:gd name="connsiteX7" fmla="*/ 1209126 w 2568060"/>
                <a:gd name="connsiteY7" fmla="*/ 1369999 h 1763531"/>
                <a:gd name="connsiteX8" fmla="*/ 1173251 w 2568060"/>
                <a:gd name="connsiteY8" fmla="*/ 1341515 h 1763531"/>
                <a:gd name="connsiteX9" fmla="*/ 573353 w 2568060"/>
                <a:gd name="connsiteY9" fmla="*/ 1663541 h 1763531"/>
                <a:gd name="connsiteX10" fmla="*/ 605095 w 2568060"/>
                <a:gd name="connsiteY10" fmla="*/ 1719090 h 1763531"/>
                <a:gd name="connsiteX11" fmla="*/ 879743 w 2568060"/>
                <a:gd name="connsiteY11" fmla="*/ 1695292 h 1763531"/>
                <a:gd name="connsiteX12" fmla="*/ 877351 w 2568060"/>
                <a:gd name="connsiteY12" fmla="*/ 1745284 h 1763531"/>
                <a:gd name="connsiteX13" fmla="*/ 1859798 w 2568060"/>
                <a:gd name="connsiteY13" fmla="*/ 1639100 h 1763531"/>
                <a:gd name="connsiteX14" fmla="*/ 1879875 w 2568060"/>
                <a:gd name="connsiteY14" fmla="*/ 1695292 h 1763531"/>
                <a:gd name="connsiteX15" fmla="*/ 1951313 w 2568060"/>
                <a:gd name="connsiteY15" fmla="*/ 1623854 h 1763531"/>
                <a:gd name="connsiteX16" fmla="*/ 2558514 w 2568060"/>
                <a:gd name="connsiteY16" fmla="*/ 1048541 h 1763531"/>
                <a:gd name="connsiteX17" fmla="*/ 2460142 w 2568060"/>
                <a:gd name="connsiteY17" fmla="*/ 999885 h 1763531"/>
                <a:gd name="connsiteX18" fmla="*/ 2568060 w 2568060"/>
                <a:gd name="connsiteY18" fmla="*/ 292749 h 1763531"/>
                <a:gd name="connsiteX0" fmla="*/ 21742 w 2568060"/>
                <a:gd name="connsiteY0" fmla="*/ 1194957 h 1809273"/>
                <a:gd name="connsiteX1" fmla="*/ 55820 w 2568060"/>
                <a:gd name="connsiteY1" fmla="*/ 626889 h 1809273"/>
                <a:gd name="connsiteX2" fmla="*/ 93925 w 2568060"/>
                <a:gd name="connsiteY2" fmla="*/ 623720 h 1809273"/>
                <a:gd name="connsiteX3" fmla="*/ 954345 w 2568060"/>
                <a:gd name="connsiteY3" fmla="*/ 0 h 1809273"/>
                <a:gd name="connsiteX4" fmla="*/ 950926 w 2568060"/>
                <a:gd name="connsiteY4" fmla="*/ 34916 h 1809273"/>
                <a:gd name="connsiteX5" fmla="*/ 1232171 w 2568060"/>
                <a:gd name="connsiteY5" fmla="*/ 307978 h 1809273"/>
                <a:gd name="connsiteX6" fmla="*/ 1201189 w 2568060"/>
                <a:gd name="connsiteY6" fmla="*/ 322254 h 1809273"/>
                <a:gd name="connsiteX7" fmla="*/ 1209126 w 2568060"/>
                <a:gd name="connsiteY7" fmla="*/ 1369999 h 1809273"/>
                <a:gd name="connsiteX8" fmla="*/ 1173251 w 2568060"/>
                <a:gd name="connsiteY8" fmla="*/ 1341515 h 1809273"/>
                <a:gd name="connsiteX9" fmla="*/ 573353 w 2568060"/>
                <a:gd name="connsiteY9" fmla="*/ 1663541 h 1809273"/>
                <a:gd name="connsiteX10" fmla="*/ 605095 w 2568060"/>
                <a:gd name="connsiteY10" fmla="*/ 1719090 h 1809273"/>
                <a:gd name="connsiteX11" fmla="*/ 879743 w 2568060"/>
                <a:gd name="connsiteY11" fmla="*/ 1695292 h 1809273"/>
                <a:gd name="connsiteX12" fmla="*/ 877351 w 2568060"/>
                <a:gd name="connsiteY12" fmla="*/ 1745284 h 1809273"/>
                <a:gd name="connsiteX13" fmla="*/ 1808437 w 2568060"/>
                <a:gd name="connsiteY13" fmla="*/ 1766730 h 1809273"/>
                <a:gd name="connsiteX14" fmla="*/ 1879875 w 2568060"/>
                <a:gd name="connsiteY14" fmla="*/ 1695292 h 1809273"/>
                <a:gd name="connsiteX15" fmla="*/ 1951313 w 2568060"/>
                <a:gd name="connsiteY15" fmla="*/ 1623854 h 1809273"/>
                <a:gd name="connsiteX16" fmla="*/ 2558514 w 2568060"/>
                <a:gd name="connsiteY16" fmla="*/ 1048541 h 1809273"/>
                <a:gd name="connsiteX17" fmla="*/ 2460142 w 2568060"/>
                <a:gd name="connsiteY17" fmla="*/ 999885 h 1809273"/>
                <a:gd name="connsiteX18" fmla="*/ 2568060 w 2568060"/>
                <a:gd name="connsiteY18" fmla="*/ 292749 h 1809273"/>
                <a:gd name="connsiteX0" fmla="*/ 21742 w 2568060"/>
                <a:gd name="connsiteY0" fmla="*/ 1194957 h 1809273"/>
                <a:gd name="connsiteX1" fmla="*/ 55820 w 2568060"/>
                <a:gd name="connsiteY1" fmla="*/ 626889 h 1809273"/>
                <a:gd name="connsiteX2" fmla="*/ 93925 w 2568060"/>
                <a:gd name="connsiteY2" fmla="*/ 623720 h 1809273"/>
                <a:gd name="connsiteX3" fmla="*/ 954345 w 2568060"/>
                <a:gd name="connsiteY3" fmla="*/ 0 h 1809273"/>
                <a:gd name="connsiteX4" fmla="*/ 950926 w 2568060"/>
                <a:gd name="connsiteY4" fmla="*/ 34916 h 1809273"/>
                <a:gd name="connsiteX5" fmla="*/ 1232171 w 2568060"/>
                <a:gd name="connsiteY5" fmla="*/ 307978 h 1809273"/>
                <a:gd name="connsiteX6" fmla="*/ 1201189 w 2568060"/>
                <a:gd name="connsiteY6" fmla="*/ 322254 h 1809273"/>
                <a:gd name="connsiteX7" fmla="*/ 1209126 w 2568060"/>
                <a:gd name="connsiteY7" fmla="*/ 1369999 h 1809273"/>
                <a:gd name="connsiteX8" fmla="*/ 1173251 w 2568060"/>
                <a:gd name="connsiteY8" fmla="*/ 1341515 h 1809273"/>
                <a:gd name="connsiteX9" fmla="*/ 573353 w 2568060"/>
                <a:gd name="connsiteY9" fmla="*/ 1663541 h 1809273"/>
                <a:gd name="connsiteX10" fmla="*/ 605095 w 2568060"/>
                <a:gd name="connsiteY10" fmla="*/ 1719090 h 1809273"/>
                <a:gd name="connsiteX11" fmla="*/ 879743 w 2568060"/>
                <a:gd name="connsiteY11" fmla="*/ 1695292 h 1809273"/>
                <a:gd name="connsiteX12" fmla="*/ 877351 w 2568060"/>
                <a:gd name="connsiteY12" fmla="*/ 1745284 h 1809273"/>
                <a:gd name="connsiteX13" fmla="*/ 1808437 w 2568060"/>
                <a:gd name="connsiteY13" fmla="*/ 1766730 h 1809273"/>
                <a:gd name="connsiteX14" fmla="*/ 1798895 w 2568060"/>
                <a:gd name="connsiteY14" fmla="*/ 1628604 h 1809273"/>
                <a:gd name="connsiteX15" fmla="*/ 1951313 w 2568060"/>
                <a:gd name="connsiteY15" fmla="*/ 1623854 h 1809273"/>
                <a:gd name="connsiteX16" fmla="*/ 2558514 w 2568060"/>
                <a:gd name="connsiteY16" fmla="*/ 1048541 h 1809273"/>
                <a:gd name="connsiteX17" fmla="*/ 2460142 w 2568060"/>
                <a:gd name="connsiteY17" fmla="*/ 999885 h 1809273"/>
                <a:gd name="connsiteX18" fmla="*/ 2568060 w 2568060"/>
                <a:gd name="connsiteY18" fmla="*/ 292749 h 1809273"/>
                <a:gd name="connsiteX0" fmla="*/ 21742 w 2568060"/>
                <a:gd name="connsiteY0" fmla="*/ 1194957 h 1809273"/>
                <a:gd name="connsiteX1" fmla="*/ 55820 w 2568060"/>
                <a:gd name="connsiteY1" fmla="*/ 626889 h 1809273"/>
                <a:gd name="connsiteX2" fmla="*/ 93925 w 2568060"/>
                <a:gd name="connsiteY2" fmla="*/ 623720 h 1809273"/>
                <a:gd name="connsiteX3" fmla="*/ 954345 w 2568060"/>
                <a:gd name="connsiteY3" fmla="*/ 0 h 1809273"/>
                <a:gd name="connsiteX4" fmla="*/ 950926 w 2568060"/>
                <a:gd name="connsiteY4" fmla="*/ 34916 h 1809273"/>
                <a:gd name="connsiteX5" fmla="*/ 1232171 w 2568060"/>
                <a:gd name="connsiteY5" fmla="*/ 307978 h 1809273"/>
                <a:gd name="connsiteX6" fmla="*/ 1201189 w 2568060"/>
                <a:gd name="connsiteY6" fmla="*/ 322254 h 1809273"/>
                <a:gd name="connsiteX7" fmla="*/ 1209126 w 2568060"/>
                <a:gd name="connsiteY7" fmla="*/ 1369999 h 1809273"/>
                <a:gd name="connsiteX8" fmla="*/ 1173251 w 2568060"/>
                <a:gd name="connsiteY8" fmla="*/ 1341515 h 1809273"/>
                <a:gd name="connsiteX9" fmla="*/ 573353 w 2568060"/>
                <a:gd name="connsiteY9" fmla="*/ 1663541 h 1809273"/>
                <a:gd name="connsiteX10" fmla="*/ 605095 w 2568060"/>
                <a:gd name="connsiteY10" fmla="*/ 1719090 h 1809273"/>
                <a:gd name="connsiteX11" fmla="*/ 879743 w 2568060"/>
                <a:gd name="connsiteY11" fmla="*/ 1695292 h 1809273"/>
                <a:gd name="connsiteX12" fmla="*/ 877351 w 2568060"/>
                <a:gd name="connsiteY12" fmla="*/ 1745284 h 1809273"/>
                <a:gd name="connsiteX13" fmla="*/ 1808437 w 2568060"/>
                <a:gd name="connsiteY13" fmla="*/ 1766730 h 1809273"/>
                <a:gd name="connsiteX14" fmla="*/ 1798895 w 2568060"/>
                <a:gd name="connsiteY14" fmla="*/ 1628604 h 1809273"/>
                <a:gd name="connsiteX15" fmla="*/ 2558514 w 2568060"/>
                <a:gd name="connsiteY15" fmla="*/ 1048541 h 1809273"/>
                <a:gd name="connsiteX16" fmla="*/ 2460142 w 2568060"/>
                <a:gd name="connsiteY16" fmla="*/ 999885 h 1809273"/>
                <a:gd name="connsiteX17" fmla="*/ 2568060 w 2568060"/>
                <a:gd name="connsiteY17" fmla="*/ 292749 h 1809273"/>
                <a:gd name="connsiteX0" fmla="*/ 21742 w 2568060"/>
                <a:gd name="connsiteY0" fmla="*/ 1194957 h 1809273"/>
                <a:gd name="connsiteX1" fmla="*/ 55820 w 2568060"/>
                <a:gd name="connsiteY1" fmla="*/ 626889 h 1809273"/>
                <a:gd name="connsiteX2" fmla="*/ 93925 w 2568060"/>
                <a:gd name="connsiteY2" fmla="*/ 623720 h 1809273"/>
                <a:gd name="connsiteX3" fmla="*/ 954345 w 2568060"/>
                <a:gd name="connsiteY3" fmla="*/ 0 h 1809273"/>
                <a:gd name="connsiteX4" fmla="*/ 950926 w 2568060"/>
                <a:gd name="connsiteY4" fmla="*/ 34916 h 1809273"/>
                <a:gd name="connsiteX5" fmla="*/ 1232171 w 2568060"/>
                <a:gd name="connsiteY5" fmla="*/ 307978 h 1809273"/>
                <a:gd name="connsiteX6" fmla="*/ 1201189 w 2568060"/>
                <a:gd name="connsiteY6" fmla="*/ 322254 h 1809273"/>
                <a:gd name="connsiteX7" fmla="*/ 1209126 w 2568060"/>
                <a:gd name="connsiteY7" fmla="*/ 1369999 h 1809273"/>
                <a:gd name="connsiteX8" fmla="*/ 1173251 w 2568060"/>
                <a:gd name="connsiteY8" fmla="*/ 1341515 h 1809273"/>
                <a:gd name="connsiteX9" fmla="*/ 573353 w 2568060"/>
                <a:gd name="connsiteY9" fmla="*/ 1663541 h 1809273"/>
                <a:gd name="connsiteX10" fmla="*/ 605095 w 2568060"/>
                <a:gd name="connsiteY10" fmla="*/ 1719090 h 1809273"/>
                <a:gd name="connsiteX11" fmla="*/ 879743 w 2568060"/>
                <a:gd name="connsiteY11" fmla="*/ 1695292 h 1809273"/>
                <a:gd name="connsiteX12" fmla="*/ 877351 w 2568060"/>
                <a:gd name="connsiteY12" fmla="*/ 1745284 h 1809273"/>
                <a:gd name="connsiteX13" fmla="*/ 1808437 w 2568060"/>
                <a:gd name="connsiteY13" fmla="*/ 1766730 h 1809273"/>
                <a:gd name="connsiteX14" fmla="*/ 1875095 w 2568060"/>
                <a:gd name="connsiteY14" fmla="*/ 1633367 h 1809273"/>
                <a:gd name="connsiteX15" fmla="*/ 2558514 w 2568060"/>
                <a:gd name="connsiteY15" fmla="*/ 1048541 h 1809273"/>
                <a:gd name="connsiteX16" fmla="*/ 2460142 w 2568060"/>
                <a:gd name="connsiteY16" fmla="*/ 999885 h 1809273"/>
                <a:gd name="connsiteX17" fmla="*/ 2568060 w 2568060"/>
                <a:gd name="connsiteY17" fmla="*/ 292749 h 1809273"/>
                <a:gd name="connsiteX0" fmla="*/ 21742 w 2568060"/>
                <a:gd name="connsiteY0" fmla="*/ 1194957 h 1763531"/>
                <a:gd name="connsiteX1" fmla="*/ 55820 w 2568060"/>
                <a:gd name="connsiteY1" fmla="*/ 626889 h 1763531"/>
                <a:gd name="connsiteX2" fmla="*/ 93925 w 2568060"/>
                <a:gd name="connsiteY2" fmla="*/ 623720 h 1763531"/>
                <a:gd name="connsiteX3" fmla="*/ 954345 w 2568060"/>
                <a:gd name="connsiteY3" fmla="*/ 0 h 1763531"/>
                <a:gd name="connsiteX4" fmla="*/ 950926 w 2568060"/>
                <a:gd name="connsiteY4" fmla="*/ 34916 h 1763531"/>
                <a:gd name="connsiteX5" fmla="*/ 1232171 w 2568060"/>
                <a:gd name="connsiteY5" fmla="*/ 307978 h 1763531"/>
                <a:gd name="connsiteX6" fmla="*/ 1201189 w 2568060"/>
                <a:gd name="connsiteY6" fmla="*/ 322254 h 1763531"/>
                <a:gd name="connsiteX7" fmla="*/ 1209126 w 2568060"/>
                <a:gd name="connsiteY7" fmla="*/ 1369999 h 1763531"/>
                <a:gd name="connsiteX8" fmla="*/ 1173251 w 2568060"/>
                <a:gd name="connsiteY8" fmla="*/ 1341515 h 1763531"/>
                <a:gd name="connsiteX9" fmla="*/ 573353 w 2568060"/>
                <a:gd name="connsiteY9" fmla="*/ 1663541 h 1763531"/>
                <a:gd name="connsiteX10" fmla="*/ 605095 w 2568060"/>
                <a:gd name="connsiteY10" fmla="*/ 1719090 h 1763531"/>
                <a:gd name="connsiteX11" fmla="*/ 879743 w 2568060"/>
                <a:gd name="connsiteY11" fmla="*/ 1695292 h 1763531"/>
                <a:gd name="connsiteX12" fmla="*/ 877351 w 2568060"/>
                <a:gd name="connsiteY12" fmla="*/ 1745284 h 1763531"/>
                <a:gd name="connsiteX13" fmla="*/ 1879875 w 2568060"/>
                <a:gd name="connsiteY13" fmla="*/ 1695292 h 1763531"/>
                <a:gd name="connsiteX14" fmla="*/ 1875095 w 2568060"/>
                <a:gd name="connsiteY14" fmla="*/ 1633367 h 1763531"/>
                <a:gd name="connsiteX15" fmla="*/ 2558514 w 2568060"/>
                <a:gd name="connsiteY15" fmla="*/ 1048541 h 1763531"/>
                <a:gd name="connsiteX16" fmla="*/ 2460142 w 2568060"/>
                <a:gd name="connsiteY16" fmla="*/ 999885 h 1763531"/>
                <a:gd name="connsiteX17" fmla="*/ 2568060 w 2568060"/>
                <a:gd name="connsiteY17" fmla="*/ 292749 h 1763531"/>
                <a:gd name="connsiteX0" fmla="*/ 21742 w 2568060"/>
                <a:gd name="connsiteY0" fmla="*/ 1194957 h 1763531"/>
                <a:gd name="connsiteX1" fmla="*/ 55820 w 2568060"/>
                <a:gd name="connsiteY1" fmla="*/ 626889 h 1763531"/>
                <a:gd name="connsiteX2" fmla="*/ 93925 w 2568060"/>
                <a:gd name="connsiteY2" fmla="*/ 623720 h 1763531"/>
                <a:gd name="connsiteX3" fmla="*/ 954345 w 2568060"/>
                <a:gd name="connsiteY3" fmla="*/ 0 h 1763531"/>
                <a:gd name="connsiteX4" fmla="*/ 950926 w 2568060"/>
                <a:gd name="connsiteY4" fmla="*/ 34916 h 1763531"/>
                <a:gd name="connsiteX5" fmla="*/ 1232171 w 2568060"/>
                <a:gd name="connsiteY5" fmla="*/ 307978 h 1763531"/>
                <a:gd name="connsiteX6" fmla="*/ 1201189 w 2568060"/>
                <a:gd name="connsiteY6" fmla="*/ 322254 h 1763531"/>
                <a:gd name="connsiteX7" fmla="*/ 1209126 w 2568060"/>
                <a:gd name="connsiteY7" fmla="*/ 1369999 h 1763531"/>
                <a:gd name="connsiteX8" fmla="*/ 1173251 w 2568060"/>
                <a:gd name="connsiteY8" fmla="*/ 1341515 h 1763531"/>
                <a:gd name="connsiteX9" fmla="*/ 573353 w 2568060"/>
                <a:gd name="connsiteY9" fmla="*/ 1663541 h 1763531"/>
                <a:gd name="connsiteX10" fmla="*/ 605095 w 2568060"/>
                <a:gd name="connsiteY10" fmla="*/ 1719090 h 1763531"/>
                <a:gd name="connsiteX11" fmla="*/ 879743 w 2568060"/>
                <a:gd name="connsiteY11" fmla="*/ 1695292 h 1763531"/>
                <a:gd name="connsiteX12" fmla="*/ 877351 w 2568060"/>
                <a:gd name="connsiteY12" fmla="*/ 1745284 h 1763531"/>
                <a:gd name="connsiteX13" fmla="*/ 1887019 w 2568060"/>
                <a:gd name="connsiteY13" fmla="*/ 1671479 h 1763531"/>
                <a:gd name="connsiteX14" fmla="*/ 1875095 w 2568060"/>
                <a:gd name="connsiteY14" fmla="*/ 1633367 h 1763531"/>
                <a:gd name="connsiteX15" fmla="*/ 2558514 w 2568060"/>
                <a:gd name="connsiteY15" fmla="*/ 1048541 h 1763531"/>
                <a:gd name="connsiteX16" fmla="*/ 2460142 w 2568060"/>
                <a:gd name="connsiteY16" fmla="*/ 999885 h 1763531"/>
                <a:gd name="connsiteX17" fmla="*/ 2568060 w 2568060"/>
                <a:gd name="connsiteY17" fmla="*/ 292749 h 1763531"/>
                <a:gd name="connsiteX0" fmla="*/ 21742 w 2568060"/>
                <a:gd name="connsiteY0" fmla="*/ 1194957 h 1763531"/>
                <a:gd name="connsiteX1" fmla="*/ 55820 w 2568060"/>
                <a:gd name="connsiteY1" fmla="*/ 626889 h 1763531"/>
                <a:gd name="connsiteX2" fmla="*/ 93925 w 2568060"/>
                <a:gd name="connsiteY2" fmla="*/ 623720 h 1763531"/>
                <a:gd name="connsiteX3" fmla="*/ 954345 w 2568060"/>
                <a:gd name="connsiteY3" fmla="*/ 0 h 1763531"/>
                <a:gd name="connsiteX4" fmla="*/ 950926 w 2568060"/>
                <a:gd name="connsiteY4" fmla="*/ 34916 h 1763531"/>
                <a:gd name="connsiteX5" fmla="*/ 1232171 w 2568060"/>
                <a:gd name="connsiteY5" fmla="*/ 307978 h 1763531"/>
                <a:gd name="connsiteX6" fmla="*/ 1201189 w 2568060"/>
                <a:gd name="connsiteY6" fmla="*/ 322254 h 1763531"/>
                <a:gd name="connsiteX7" fmla="*/ 1209126 w 2568060"/>
                <a:gd name="connsiteY7" fmla="*/ 1369999 h 1763531"/>
                <a:gd name="connsiteX8" fmla="*/ 1173251 w 2568060"/>
                <a:gd name="connsiteY8" fmla="*/ 1341515 h 1763531"/>
                <a:gd name="connsiteX9" fmla="*/ 573353 w 2568060"/>
                <a:gd name="connsiteY9" fmla="*/ 1663541 h 1763531"/>
                <a:gd name="connsiteX10" fmla="*/ 605095 w 2568060"/>
                <a:gd name="connsiteY10" fmla="*/ 1719090 h 1763531"/>
                <a:gd name="connsiteX11" fmla="*/ 879743 w 2568060"/>
                <a:gd name="connsiteY11" fmla="*/ 1695292 h 1763531"/>
                <a:gd name="connsiteX12" fmla="*/ 877351 w 2568060"/>
                <a:gd name="connsiteY12" fmla="*/ 1745284 h 1763531"/>
                <a:gd name="connsiteX13" fmla="*/ 1887019 w 2568060"/>
                <a:gd name="connsiteY13" fmla="*/ 1671479 h 1763531"/>
                <a:gd name="connsiteX14" fmla="*/ 1875095 w 2568060"/>
                <a:gd name="connsiteY14" fmla="*/ 1633367 h 1763531"/>
                <a:gd name="connsiteX15" fmla="*/ 2558514 w 2568060"/>
                <a:gd name="connsiteY15" fmla="*/ 1048541 h 1763531"/>
                <a:gd name="connsiteX16" fmla="*/ 2460142 w 2568060"/>
                <a:gd name="connsiteY16" fmla="*/ 999885 h 1763531"/>
                <a:gd name="connsiteX17" fmla="*/ 2568060 w 2568060"/>
                <a:gd name="connsiteY17" fmla="*/ 292749 h 1763531"/>
                <a:gd name="connsiteX0" fmla="*/ 21742 w 2568060"/>
                <a:gd name="connsiteY0" fmla="*/ 1194957 h 1763531"/>
                <a:gd name="connsiteX1" fmla="*/ 55820 w 2568060"/>
                <a:gd name="connsiteY1" fmla="*/ 626889 h 1763531"/>
                <a:gd name="connsiteX2" fmla="*/ 93925 w 2568060"/>
                <a:gd name="connsiteY2" fmla="*/ 623720 h 1763531"/>
                <a:gd name="connsiteX3" fmla="*/ 954345 w 2568060"/>
                <a:gd name="connsiteY3" fmla="*/ 0 h 1763531"/>
                <a:gd name="connsiteX4" fmla="*/ 950926 w 2568060"/>
                <a:gd name="connsiteY4" fmla="*/ 34916 h 1763531"/>
                <a:gd name="connsiteX5" fmla="*/ 1232171 w 2568060"/>
                <a:gd name="connsiteY5" fmla="*/ 307978 h 1763531"/>
                <a:gd name="connsiteX6" fmla="*/ 1201189 w 2568060"/>
                <a:gd name="connsiteY6" fmla="*/ 322254 h 1763531"/>
                <a:gd name="connsiteX7" fmla="*/ 1209126 w 2568060"/>
                <a:gd name="connsiteY7" fmla="*/ 1369999 h 1763531"/>
                <a:gd name="connsiteX8" fmla="*/ 1173251 w 2568060"/>
                <a:gd name="connsiteY8" fmla="*/ 1341515 h 1763531"/>
                <a:gd name="connsiteX9" fmla="*/ 573353 w 2568060"/>
                <a:gd name="connsiteY9" fmla="*/ 1663541 h 1763531"/>
                <a:gd name="connsiteX10" fmla="*/ 605095 w 2568060"/>
                <a:gd name="connsiteY10" fmla="*/ 1719090 h 1763531"/>
                <a:gd name="connsiteX11" fmla="*/ 879743 w 2568060"/>
                <a:gd name="connsiteY11" fmla="*/ 1695292 h 1763531"/>
                <a:gd name="connsiteX12" fmla="*/ 877351 w 2568060"/>
                <a:gd name="connsiteY12" fmla="*/ 1745284 h 1763531"/>
                <a:gd name="connsiteX13" fmla="*/ 1887019 w 2568060"/>
                <a:gd name="connsiteY13" fmla="*/ 1671479 h 1763531"/>
                <a:gd name="connsiteX14" fmla="*/ 1875095 w 2568060"/>
                <a:gd name="connsiteY14" fmla="*/ 1633367 h 1763531"/>
                <a:gd name="connsiteX15" fmla="*/ 2558514 w 2568060"/>
                <a:gd name="connsiteY15" fmla="*/ 1048541 h 1763531"/>
                <a:gd name="connsiteX16" fmla="*/ 2460142 w 2568060"/>
                <a:gd name="connsiteY16" fmla="*/ 999885 h 1763531"/>
                <a:gd name="connsiteX17" fmla="*/ 2568060 w 2568060"/>
                <a:gd name="connsiteY17" fmla="*/ 292749 h 1763531"/>
                <a:gd name="connsiteX0" fmla="*/ 21742 w 2568060"/>
                <a:gd name="connsiteY0" fmla="*/ 1194957 h 1763531"/>
                <a:gd name="connsiteX1" fmla="*/ 55820 w 2568060"/>
                <a:gd name="connsiteY1" fmla="*/ 626889 h 1763531"/>
                <a:gd name="connsiteX2" fmla="*/ 93925 w 2568060"/>
                <a:gd name="connsiteY2" fmla="*/ 623720 h 1763531"/>
                <a:gd name="connsiteX3" fmla="*/ 954345 w 2568060"/>
                <a:gd name="connsiteY3" fmla="*/ 0 h 1763531"/>
                <a:gd name="connsiteX4" fmla="*/ 950926 w 2568060"/>
                <a:gd name="connsiteY4" fmla="*/ 34916 h 1763531"/>
                <a:gd name="connsiteX5" fmla="*/ 1232171 w 2568060"/>
                <a:gd name="connsiteY5" fmla="*/ 307978 h 1763531"/>
                <a:gd name="connsiteX6" fmla="*/ 1201189 w 2568060"/>
                <a:gd name="connsiteY6" fmla="*/ 322254 h 1763531"/>
                <a:gd name="connsiteX7" fmla="*/ 1209126 w 2568060"/>
                <a:gd name="connsiteY7" fmla="*/ 1369999 h 1763531"/>
                <a:gd name="connsiteX8" fmla="*/ 1173251 w 2568060"/>
                <a:gd name="connsiteY8" fmla="*/ 1341515 h 1763531"/>
                <a:gd name="connsiteX9" fmla="*/ 573353 w 2568060"/>
                <a:gd name="connsiteY9" fmla="*/ 1663541 h 1763531"/>
                <a:gd name="connsiteX10" fmla="*/ 605095 w 2568060"/>
                <a:gd name="connsiteY10" fmla="*/ 1719090 h 1763531"/>
                <a:gd name="connsiteX11" fmla="*/ 879743 w 2568060"/>
                <a:gd name="connsiteY11" fmla="*/ 1695292 h 1763531"/>
                <a:gd name="connsiteX12" fmla="*/ 877351 w 2568060"/>
                <a:gd name="connsiteY12" fmla="*/ 1745284 h 1763531"/>
                <a:gd name="connsiteX13" fmla="*/ 1887019 w 2568060"/>
                <a:gd name="connsiteY13" fmla="*/ 1671479 h 1763531"/>
                <a:gd name="connsiteX14" fmla="*/ 1875095 w 2568060"/>
                <a:gd name="connsiteY14" fmla="*/ 1633367 h 1763531"/>
                <a:gd name="connsiteX15" fmla="*/ 2558514 w 2568060"/>
                <a:gd name="connsiteY15" fmla="*/ 1048541 h 1763531"/>
                <a:gd name="connsiteX16" fmla="*/ 2460142 w 2568060"/>
                <a:gd name="connsiteY16" fmla="*/ 999885 h 1763531"/>
                <a:gd name="connsiteX17" fmla="*/ 2568060 w 2568060"/>
                <a:gd name="connsiteY17" fmla="*/ 292749 h 1763531"/>
                <a:gd name="connsiteX0" fmla="*/ 21742 w 2568060"/>
                <a:gd name="connsiteY0" fmla="*/ 1194957 h 1763531"/>
                <a:gd name="connsiteX1" fmla="*/ 55820 w 2568060"/>
                <a:gd name="connsiteY1" fmla="*/ 626889 h 1763531"/>
                <a:gd name="connsiteX2" fmla="*/ 93925 w 2568060"/>
                <a:gd name="connsiteY2" fmla="*/ 623720 h 1763531"/>
                <a:gd name="connsiteX3" fmla="*/ 954345 w 2568060"/>
                <a:gd name="connsiteY3" fmla="*/ 0 h 1763531"/>
                <a:gd name="connsiteX4" fmla="*/ 950926 w 2568060"/>
                <a:gd name="connsiteY4" fmla="*/ 34916 h 1763531"/>
                <a:gd name="connsiteX5" fmla="*/ 1232171 w 2568060"/>
                <a:gd name="connsiteY5" fmla="*/ 307978 h 1763531"/>
                <a:gd name="connsiteX6" fmla="*/ 1201189 w 2568060"/>
                <a:gd name="connsiteY6" fmla="*/ 322254 h 1763531"/>
                <a:gd name="connsiteX7" fmla="*/ 1209126 w 2568060"/>
                <a:gd name="connsiteY7" fmla="*/ 1369999 h 1763531"/>
                <a:gd name="connsiteX8" fmla="*/ 1173251 w 2568060"/>
                <a:gd name="connsiteY8" fmla="*/ 1341515 h 1763531"/>
                <a:gd name="connsiteX9" fmla="*/ 573353 w 2568060"/>
                <a:gd name="connsiteY9" fmla="*/ 1663541 h 1763531"/>
                <a:gd name="connsiteX10" fmla="*/ 605095 w 2568060"/>
                <a:gd name="connsiteY10" fmla="*/ 1719090 h 1763531"/>
                <a:gd name="connsiteX11" fmla="*/ 879743 w 2568060"/>
                <a:gd name="connsiteY11" fmla="*/ 1695292 h 1763531"/>
                <a:gd name="connsiteX12" fmla="*/ 877351 w 2568060"/>
                <a:gd name="connsiteY12" fmla="*/ 1745284 h 1763531"/>
                <a:gd name="connsiteX13" fmla="*/ 1887019 w 2568060"/>
                <a:gd name="connsiteY13" fmla="*/ 1671479 h 1763531"/>
                <a:gd name="connsiteX14" fmla="*/ 1875095 w 2568060"/>
                <a:gd name="connsiteY14" fmla="*/ 1633367 h 1763531"/>
                <a:gd name="connsiteX15" fmla="*/ 2498961 w 2568060"/>
                <a:gd name="connsiteY15" fmla="*/ 1027101 h 1763531"/>
                <a:gd name="connsiteX16" fmla="*/ 2460142 w 2568060"/>
                <a:gd name="connsiteY16" fmla="*/ 999885 h 1763531"/>
                <a:gd name="connsiteX17" fmla="*/ 2568060 w 2568060"/>
                <a:gd name="connsiteY17" fmla="*/ 292749 h 1763531"/>
                <a:gd name="connsiteX0" fmla="*/ 21742 w 2568060"/>
                <a:gd name="connsiteY0" fmla="*/ 1194957 h 1763531"/>
                <a:gd name="connsiteX1" fmla="*/ 55820 w 2568060"/>
                <a:gd name="connsiteY1" fmla="*/ 626889 h 1763531"/>
                <a:gd name="connsiteX2" fmla="*/ 93925 w 2568060"/>
                <a:gd name="connsiteY2" fmla="*/ 623720 h 1763531"/>
                <a:gd name="connsiteX3" fmla="*/ 954345 w 2568060"/>
                <a:gd name="connsiteY3" fmla="*/ 0 h 1763531"/>
                <a:gd name="connsiteX4" fmla="*/ 950926 w 2568060"/>
                <a:gd name="connsiteY4" fmla="*/ 34916 h 1763531"/>
                <a:gd name="connsiteX5" fmla="*/ 1232171 w 2568060"/>
                <a:gd name="connsiteY5" fmla="*/ 307978 h 1763531"/>
                <a:gd name="connsiteX6" fmla="*/ 1201189 w 2568060"/>
                <a:gd name="connsiteY6" fmla="*/ 322254 h 1763531"/>
                <a:gd name="connsiteX7" fmla="*/ 1209126 w 2568060"/>
                <a:gd name="connsiteY7" fmla="*/ 1369999 h 1763531"/>
                <a:gd name="connsiteX8" fmla="*/ 1173251 w 2568060"/>
                <a:gd name="connsiteY8" fmla="*/ 1341515 h 1763531"/>
                <a:gd name="connsiteX9" fmla="*/ 573353 w 2568060"/>
                <a:gd name="connsiteY9" fmla="*/ 1663541 h 1763531"/>
                <a:gd name="connsiteX10" fmla="*/ 605095 w 2568060"/>
                <a:gd name="connsiteY10" fmla="*/ 1719090 h 1763531"/>
                <a:gd name="connsiteX11" fmla="*/ 879743 w 2568060"/>
                <a:gd name="connsiteY11" fmla="*/ 1695292 h 1763531"/>
                <a:gd name="connsiteX12" fmla="*/ 877351 w 2568060"/>
                <a:gd name="connsiteY12" fmla="*/ 1745284 h 1763531"/>
                <a:gd name="connsiteX13" fmla="*/ 1887019 w 2568060"/>
                <a:gd name="connsiteY13" fmla="*/ 1671479 h 1763531"/>
                <a:gd name="connsiteX14" fmla="*/ 1875095 w 2568060"/>
                <a:gd name="connsiteY14" fmla="*/ 1633367 h 1763531"/>
                <a:gd name="connsiteX15" fmla="*/ 2498961 w 2568060"/>
                <a:gd name="connsiteY15" fmla="*/ 1027101 h 1763531"/>
                <a:gd name="connsiteX16" fmla="*/ 2460142 w 2568060"/>
                <a:gd name="connsiteY16" fmla="*/ 999885 h 1763531"/>
                <a:gd name="connsiteX17" fmla="*/ 2568060 w 2568060"/>
                <a:gd name="connsiteY17" fmla="*/ 292749 h 1763531"/>
                <a:gd name="connsiteX0" fmla="*/ 21742 w 2568060"/>
                <a:gd name="connsiteY0" fmla="*/ 1194957 h 1763531"/>
                <a:gd name="connsiteX1" fmla="*/ 55820 w 2568060"/>
                <a:gd name="connsiteY1" fmla="*/ 626889 h 1763531"/>
                <a:gd name="connsiteX2" fmla="*/ 93925 w 2568060"/>
                <a:gd name="connsiteY2" fmla="*/ 623720 h 1763531"/>
                <a:gd name="connsiteX3" fmla="*/ 954345 w 2568060"/>
                <a:gd name="connsiteY3" fmla="*/ 0 h 1763531"/>
                <a:gd name="connsiteX4" fmla="*/ 950926 w 2568060"/>
                <a:gd name="connsiteY4" fmla="*/ 34916 h 1763531"/>
                <a:gd name="connsiteX5" fmla="*/ 1232171 w 2568060"/>
                <a:gd name="connsiteY5" fmla="*/ 307978 h 1763531"/>
                <a:gd name="connsiteX6" fmla="*/ 1201189 w 2568060"/>
                <a:gd name="connsiteY6" fmla="*/ 322254 h 1763531"/>
                <a:gd name="connsiteX7" fmla="*/ 1209126 w 2568060"/>
                <a:gd name="connsiteY7" fmla="*/ 1369999 h 1763531"/>
                <a:gd name="connsiteX8" fmla="*/ 1173251 w 2568060"/>
                <a:gd name="connsiteY8" fmla="*/ 1341515 h 1763531"/>
                <a:gd name="connsiteX9" fmla="*/ 573353 w 2568060"/>
                <a:gd name="connsiteY9" fmla="*/ 1663541 h 1763531"/>
                <a:gd name="connsiteX10" fmla="*/ 605095 w 2568060"/>
                <a:gd name="connsiteY10" fmla="*/ 1719090 h 1763531"/>
                <a:gd name="connsiteX11" fmla="*/ 879743 w 2568060"/>
                <a:gd name="connsiteY11" fmla="*/ 1695292 h 1763531"/>
                <a:gd name="connsiteX12" fmla="*/ 877351 w 2568060"/>
                <a:gd name="connsiteY12" fmla="*/ 1745284 h 1763531"/>
                <a:gd name="connsiteX13" fmla="*/ 1887019 w 2568060"/>
                <a:gd name="connsiteY13" fmla="*/ 1671479 h 1763531"/>
                <a:gd name="connsiteX14" fmla="*/ 1875095 w 2568060"/>
                <a:gd name="connsiteY14" fmla="*/ 1633367 h 1763531"/>
                <a:gd name="connsiteX15" fmla="*/ 2503702 w 2568060"/>
                <a:gd name="connsiteY15" fmla="*/ 1008042 h 1763531"/>
                <a:gd name="connsiteX16" fmla="*/ 2460142 w 2568060"/>
                <a:gd name="connsiteY16" fmla="*/ 999885 h 1763531"/>
                <a:gd name="connsiteX17" fmla="*/ 2568060 w 2568060"/>
                <a:gd name="connsiteY17" fmla="*/ 292749 h 176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68060" h="1763531">
                  <a:moveTo>
                    <a:pt x="21742" y="1194957"/>
                  </a:moveTo>
                  <a:cubicBezTo>
                    <a:pt x="34681" y="877054"/>
                    <a:pt x="0" y="903482"/>
                    <a:pt x="55820" y="626889"/>
                  </a:cubicBezTo>
                  <a:lnTo>
                    <a:pt x="93925" y="623720"/>
                  </a:lnTo>
                  <a:cubicBezTo>
                    <a:pt x="276774" y="275209"/>
                    <a:pt x="815893" y="2406"/>
                    <a:pt x="954345" y="0"/>
                  </a:cubicBezTo>
                  <a:cubicBezTo>
                    <a:pt x="954267" y="12698"/>
                    <a:pt x="951004" y="22218"/>
                    <a:pt x="950926" y="34916"/>
                  </a:cubicBezTo>
                  <a:cubicBezTo>
                    <a:pt x="1137789" y="33327"/>
                    <a:pt x="1169109" y="169858"/>
                    <a:pt x="1232171" y="307978"/>
                  </a:cubicBezTo>
                  <a:lnTo>
                    <a:pt x="1201189" y="322254"/>
                  </a:lnTo>
                  <a:cubicBezTo>
                    <a:pt x="1246021" y="561696"/>
                    <a:pt x="1258219" y="1162012"/>
                    <a:pt x="1209126" y="1369999"/>
                  </a:cubicBezTo>
                  <a:lnTo>
                    <a:pt x="1173251" y="1341515"/>
                  </a:lnTo>
                  <a:cubicBezTo>
                    <a:pt x="1015359" y="1449179"/>
                    <a:pt x="739977" y="1574133"/>
                    <a:pt x="573353" y="1663541"/>
                  </a:cubicBezTo>
                  <a:lnTo>
                    <a:pt x="605095" y="1719090"/>
                  </a:lnTo>
                  <a:cubicBezTo>
                    <a:pt x="675203" y="1763531"/>
                    <a:pt x="861984" y="1748428"/>
                    <a:pt x="879743" y="1695292"/>
                  </a:cubicBezTo>
                  <a:cubicBezTo>
                    <a:pt x="879161" y="1717980"/>
                    <a:pt x="875914" y="1716522"/>
                    <a:pt x="877351" y="1745284"/>
                  </a:cubicBezTo>
                  <a:cubicBezTo>
                    <a:pt x="1177829" y="1745590"/>
                    <a:pt x="1560334" y="1714022"/>
                    <a:pt x="1887019" y="1671479"/>
                  </a:cubicBezTo>
                  <a:lnTo>
                    <a:pt x="1875095" y="1633367"/>
                  </a:lnTo>
                  <a:cubicBezTo>
                    <a:pt x="2164358" y="1592214"/>
                    <a:pt x="2453025" y="1196171"/>
                    <a:pt x="2503702" y="1008042"/>
                  </a:cubicBezTo>
                  <a:lnTo>
                    <a:pt x="2460142" y="999885"/>
                  </a:lnTo>
                  <a:lnTo>
                    <a:pt x="2568060" y="292749"/>
                  </a:lnTo>
                </a:path>
              </a:pathLst>
            </a:custGeom>
            <a:ln w="2222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61443" name="Group 39"/>
          <p:cNvGrpSpPr>
            <a:grpSpLocks/>
          </p:cNvGrpSpPr>
          <p:nvPr/>
        </p:nvGrpSpPr>
        <p:grpSpPr bwMode="auto">
          <a:xfrm>
            <a:off x="228600" y="2667000"/>
            <a:ext cx="3962400" cy="3276600"/>
            <a:chOff x="915988" y="2425700"/>
            <a:chExt cx="2643187" cy="2185988"/>
          </a:xfrm>
        </p:grpSpPr>
        <p:cxnSp>
          <p:nvCxnSpPr>
            <p:cNvPr id="135" name="Straight Arrow Connector 134"/>
            <p:cNvCxnSpPr/>
            <p:nvPr/>
          </p:nvCxnSpPr>
          <p:spPr>
            <a:xfrm flipV="1">
              <a:off x="1058949" y="3724160"/>
              <a:ext cx="142961" cy="2118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1114016" y="3151186"/>
              <a:ext cx="148256" cy="76255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rot="16200000" flipH="1">
              <a:off x="1834103" y="2634344"/>
              <a:ext cx="187462" cy="24357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10800000" flipV="1">
              <a:off x="1987665" y="2741313"/>
              <a:ext cx="112251" cy="25418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rot="16200000" flipV="1">
              <a:off x="2013601" y="3721519"/>
              <a:ext cx="136624" cy="97425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rot="16200000" flipV="1">
              <a:off x="2731052" y="3999531"/>
              <a:ext cx="142979" cy="70951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Freeform 138"/>
            <p:cNvSpPr/>
            <p:nvPr/>
          </p:nvSpPr>
          <p:spPr>
            <a:xfrm>
              <a:off x="986939" y="2425700"/>
              <a:ext cx="2572236" cy="1857666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2240" h="2047842">
                  <a:moveTo>
                    <a:pt x="0" y="1403380"/>
                  </a:moveTo>
                  <a:cubicBezTo>
                    <a:pt x="4344" y="1098464"/>
                    <a:pt x="22352" y="783620"/>
                    <a:pt x="207264" y="574324"/>
                  </a:cubicBezTo>
                  <a:cubicBezTo>
                    <a:pt x="392176" y="365028"/>
                    <a:pt x="932850" y="0"/>
                    <a:pt x="1109472" y="147604"/>
                  </a:cubicBezTo>
                  <a:cubicBezTo>
                    <a:pt x="1286094" y="295208"/>
                    <a:pt x="1348278" y="1155150"/>
                    <a:pt x="1266998" y="1459950"/>
                  </a:cubicBezTo>
                  <a:cubicBezTo>
                    <a:pt x="1159302" y="1693630"/>
                    <a:pt x="514635" y="1904966"/>
                    <a:pt x="621792" y="1976404"/>
                  </a:cubicBezTo>
                  <a:cubicBezTo>
                    <a:pt x="728949" y="2047842"/>
                    <a:pt x="1585634" y="1975504"/>
                    <a:pt x="1909940" y="1888578"/>
                  </a:cubicBezTo>
                  <a:cubicBezTo>
                    <a:pt x="2234246" y="1801652"/>
                    <a:pt x="2395728" y="1567972"/>
                    <a:pt x="2474976" y="1464340"/>
                  </a:cubicBezTo>
                  <a:cubicBezTo>
                    <a:pt x="2554224" y="1360708"/>
                    <a:pt x="2574544" y="1005108"/>
                    <a:pt x="2609088" y="805972"/>
                  </a:cubicBezTo>
                  <a:cubicBezTo>
                    <a:pt x="2643632" y="606836"/>
                    <a:pt x="2657856" y="448340"/>
                    <a:pt x="2682240" y="269524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grpSp>
          <p:nvGrpSpPr>
            <p:cNvPr id="61451" name="Group 139"/>
            <p:cNvGrpSpPr>
              <a:grpSpLocks/>
            </p:cNvGrpSpPr>
            <p:nvPr/>
          </p:nvGrpSpPr>
          <p:grpSpPr bwMode="auto">
            <a:xfrm>
              <a:off x="915988" y="3282950"/>
              <a:ext cx="142875" cy="500063"/>
              <a:chOff x="500034" y="1428737"/>
              <a:chExt cx="142876" cy="500065"/>
            </a:xfrm>
          </p:grpSpPr>
          <p:cxnSp>
            <p:nvCxnSpPr>
              <p:cNvPr id="141" name="Straight Arrow Connector 140"/>
              <p:cNvCxnSpPr/>
              <p:nvPr/>
            </p:nvCxnSpPr>
            <p:spPr>
              <a:xfrm rot="5400000" flipH="1" flipV="1">
                <a:off x="357575" y="1642771"/>
                <a:ext cx="428938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500034" y="1786279"/>
                <a:ext cx="142962" cy="14297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452" name="Group 142"/>
            <p:cNvGrpSpPr>
              <a:grpSpLocks/>
            </p:cNvGrpSpPr>
            <p:nvPr/>
          </p:nvGrpSpPr>
          <p:grpSpPr bwMode="auto">
            <a:xfrm rot="2220000">
              <a:off x="1092200" y="2714625"/>
              <a:ext cx="142875" cy="500063"/>
              <a:chOff x="500034" y="1428737"/>
              <a:chExt cx="142876" cy="500064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 rot="5400000" flipH="1" flipV="1">
                <a:off x="354470" y="1642778"/>
                <a:ext cx="427878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Oval 144"/>
              <p:cNvSpPr/>
              <p:nvPr/>
            </p:nvSpPr>
            <p:spPr>
              <a:xfrm>
                <a:off x="496250" y="1785971"/>
                <a:ext cx="142962" cy="14297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453" name="Group 145"/>
            <p:cNvGrpSpPr>
              <a:grpSpLocks/>
            </p:cNvGrpSpPr>
            <p:nvPr/>
          </p:nvGrpSpPr>
          <p:grpSpPr bwMode="auto">
            <a:xfrm rot="5280000">
              <a:off x="2026444" y="2259806"/>
              <a:ext cx="142875" cy="500063"/>
              <a:chOff x="500034" y="1428737"/>
              <a:chExt cx="142876" cy="500065"/>
            </a:xfrm>
          </p:grpSpPr>
          <p:cxnSp>
            <p:nvCxnSpPr>
              <p:cNvPr id="147" name="Straight Arrow Connector 146"/>
              <p:cNvCxnSpPr/>
              <p:nvPr/>
            </p:nvCxnSpPr>
            <p:spPr>
              <a:xfrm rot="5400000" flipH="1" flipV="1">
                <a:off x="354474" y="1647505"/>
                <a:ext cx="428884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496951" y="1786872"/>
                <a:ext cx="142979" cy="14296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454" name="Group 148"/>
            <p:cNvGrpSpPr>
              <a:grpSpLocks/>
            </p:cNvGrpSpPr>
            <p:nvPr/>
          </p:nvGrpSpPr>
          <p:grpSpPr bwMode="auto">
            <a:xfrm rot="10020000">
              <a:off x="2127250" y="2654300"/>
              <a:ext cx="142875" cy="498475"/>
              <a:chOff x="492607" y="1428737"/>
              <a:chExt cx="142876" cy="498351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rot="5400000" flipH="1" flipV="1">
                <a:off x="355548" y="1644147"/>
                <a:ext cx="428830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/>
              <p:cNvSpPr/>
              <p:nvPr/>
            </p:nvSpPr>
            <p:spPr>
              <a:xfrm>
                <a:off x="493210" y="1785674"/>
                <a:ext cx="144021" cy="14400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455" name="Group 151"/>
            <p:cNvGrpSpPr>
              <a:grpSpLocks/>
            </p:cNvGrpSpPr>
            <p:nvPr/>
          </p:nvGrpSpPr>
          <p:grpSpPr bwMode="auto">
            <a:xfrm rot="-7980000">
              <a:off x="1939131" y="3699670"/>
              <a:ext cx="142875" cy="500062"/>
              <a:chOff x="500037" y="1428737"/>
              <a:chExt cx="142876" cy="500066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rot="5400000" flipH="1" flipV="1">
                <a:off x="358882" y="1644109"/>
                <a:ext cx="42888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503994" y="1787565"/>
                <a:ext cx="140861" cy="14084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456" name="Group 157"/>
            <p:cNvGrpSpPr>
              <a:grpSpLocks/>
            </p:cNvGrpSpPr>
            <p:nvPr/>
          </p:nvGrpSpPr>
          <p:grpSpPr bwMode="auto">
            <a:xfrm rot="10800000">
              <a:off x="1470025" y="4111625"/>
              <a:ext cx="142875" cy="500063"/>
              <a:chOff x="500034" y="1428737"/>
              <a:chExt cx="142876" cy="500065"/>
            </a:xfrm>
          </p:grpSpPr>
          <p:cxnSp>
            <p:nvCxnSpPr>
              <p:cNvPr id="159" name="Straight Arrow Connector 158"/>
              <p:cNvCxnSpPr/>
              <p:nvPr/>
            </p:nvCxnSpPr>
            <p:spPr>
              <a:xfrm rot="5400000" flipH="1" flipV="1">
                <a:off x="358745" y="1647442"/>
                <a:ext cx="428938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>
                <a:off x="503321" y="1789892"/>
                <a:ext cx="142962" cy="142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457" name="Group 160"/>
            <p:cNvGrpSpPr>
              <a:grpSpLocks/>
            </p:cNvGrpSpPr>
            <p:nvPr/>
          </p:nvGrpSpPr>
          <p:grpSpPr bwMode="auto">
            <a:xfrm rot="4200000">
              <a:off x="2948781" y="3828257"/>
              <a:ext cx="142875" cy="500062"/>
              <a:chOff x="500034" y="1428737"/>
              <a:chExt cx="142876" cy="500065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 rot="5400000" flipH="1" flipV="1">
                <a:off x="355026" y="1645985"/>
                <a:ext cx="428885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162"/>
              <p:cNvSpPr/>
              <p:nvPr/>
            </p:nvSpPr>
            <p:spPr>
              <a:xfrm>
                <a:off x="496875" y="1787060"/>
                <a:ext cx="142980" cy="14190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458" name="Group 163"/>
            <p:cNvGrpSpPr>
              <a:grpSpLocks/>
            </p:cNvGrpSpPr>
            <p:nvPr/>
          </p:nvGrpSpPr>
          <p:grpSpPr bwMode="auto">
            <a:xfrm rot="540000">
              <a:off x="3387725" y="3132138"/>
              <a:ext cx="142875" cy="500062"/>
              <a:chOff x="500034" y="1428737"/>
              <a:chExt cx="142876" cy="500065"/>
            </a:xfrm>
          </p:grpSpPr>
          <p:cxnSp>
            <p:nvCxnSpPr>
              <p:cNvPr id="165" name="Straight Arrow Connector 164"/>
              <p:cNvCxnSpPr/>
              <p:nvPr/>
            </p:nvCxnSpPr>
            <p:spPr>
              <a:xfrm rot="5400000" flipH="1" flipV="1">
                <a:off x="356532" y="1642369"/>
                <a:ext cx="427880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Oval 165"/>
              <p:cNvSpPr/>
              <p:nvPr/>
            </p:nvSpPr>
            <p:spPr>
              <a:xfrm>
                <a:off x="496670" y="1783029"/>
                <a:ext cx="142961" cy="14297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1459" name="Group 160"/>
            <p:cNvGrpSpPr>
              <a:grpSpLocks/>
            </p:cNvGrpSpPr>
            <p:nvPr/>
          </p:nvGrpSpPr>
          <p:grpSpPr bwMode="auto">
            <a:xfrm rot="5280000">
              <a:off x="1951831" y="4001295"/>
              <a:ext cx="142875" cy="500062"/>
              <a:chOff x="500034" y="1428737"/>
              <a:chExt cx="142876" cy="500065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rot="5400000" flipH="1" flipV="1">
                <a:off x="354752" y="1645421"/>
                <a:ext cx="42782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496645" y="1786376"/>
                <a:ext cx="142979" cy="14296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5" name="Straight Arrow Connector 74"/>
            <p:cNvCxnSpPr/>
            <p:nvPr/>
          </p:nvCxnSpPr>
          <p:spPr>
            <a:xfrm>
              <a:off x="1612790" y="4182752"/>
              <a:ext cx="160963" cy="12709"/>
            </a:xfrm>
            <a:prstGeom prst="straightConnector1">
              <a:avLst/>
            </a:prstGeom>
            <a:ln w="22225" cmpd="dbl"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629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/>
          <a:lstStyle/>
          <a:p>
            <a:r>
              <a:rPr lang="en-US" dirty="0" smtClean="0"/>
              <a:t>When they do diverge, you don’t want the receiver to just jump: smoothly interpolate back again</a:t>
            </a:r>
          </a:p>
          <a:p>
            <a:r>
              <a:rPr lang="en-US" dirty="0" smtClean="0"/>
              <a:t>This is hard:</a:t>
            </a:r>
          </a:p>
          <a:p>
            <a:pPr lvl="1"/>
            <a:r>
              <a:rPr lang="en-US" dirty="0" smtClean="0"/>
              <a:t>Can linearly interpolate between old and new position over time – path interpolation strategy. Could cause problems such as direction of object may not be the same as direction of velocity.</a:t>
            </a:r>
            <a:endParaRPr lang="en-US" dirty="0"/>
          </a:p>
          <a:p>
            <a:pPr lvl="1"/>
            <a:r>
              <a:rPr lang="en-US" dirty="0" smtClean="0"/>
              <a:t>Can have object change direction to follow new path, steering it in right direction – path planning strategy. Could cause a vehicle to make a sudden turn. Would not work for all objects.</a:t>
            </a:r>
          </a:p>
        </p:txBody>
      </p:sp>
    </p:spTree>
    <p:extLst>
      <p:ext uri="{BB962C8B-B14F-4D97-AF65-F5344CB8AC3E}">
        <p14:creationId xmlns:p14="http://schemas.microsoft.com/office/powerpoint/2010/main" val="115996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74"/>
          <p:cNvGrpSpPr>
            <a:grpSpLocks/>
          </p:cNvGrpSpPr>
          <p:nvPr/>
        </p:nvGrpSpPr>
        <p:grpSpPr bwMode="auto">
          <a:xfrm>
            <a:off x="-58738" y="1922463"/>
            <a:ext cx="8855076" cy="3294062"/>
            <a:chOff x="917575" y="1285875"/>
            <a:chExt cx="7500938" cy="2790705"/>
          </a:xfrm>
        </p:grpSpPr>
        <p:sp>
          <p:nvSpPr>
            <p:cNvPr id="51203" name="TextBox 3"/>
            <p:cNvSpPr txBox="1">
              <a:spLocks noChangeArrowheads="1"/>
            </p:cNvSpPr>
            <p:nvPr/>
          </p:nvSpPr>
          <p:spPr bwMode="auto">
            <a:xfrm>
              <a:off x="917575" y="3214688"/>
              <a:ext cx="2405063" cy="860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sz="2000">
                  <a:latin typeface="Calibri" charset="0"/>
                </a:rPr>
                <a:t>a) Player model sending three </a:t>
              </a:r>
            </a:p>
            <a:p>
              <a:pPr algn="ctr" eaLnBrk="1" hangingPunct="1"/>
              <a:r>
                <a:rPr lang="en-GB" sz="2000">
                  <a:latin typeface="Calibri" charset="0"/>
                </a:rPr>
                <a:t>updates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1846788" y="1628829"/>
              <a:ext cx="785326" cy="1073245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09088"/>
                <a:gd name="connsiteY0" fmla="*/ 1403380 h 2047842"/>
                <a:gd name="connsiteX1" fmla="*/ 207264 w 2609088"/>
                <a:gd name="connsiteY1" fmla="*/ 574324 h 2047842"/>
                <a:gd name="connsiteX2" fmla="*/ 1109472 w 2609088"/>
                <a:gd name="connsiteY2" fmla="*/ 147604 h 2047842"/>
                <a:gd name="connsiteX3" fmla="*/ 1266998 w 2609088"/>
                <a:gd name="connsiteY3" fmla="*/ 1459950 h 2047842"/>
                <a:gd name="connsiteX4" fmla="*/ 621792 w 2609088"/>
                <a:gd name="connsiteY4" fmla="*/ 1976404 h 2047842"/>
                <a:gd name="connsiteX5" fmla="*/ 1909940 w 2609088"/>
                <a:gd name="connsiteY5" fmla="*/ 1888578 h 2047842"/>
                <a:gd name="connsiteX6" fmla="*/ 2474976 w 2609088"/>
                <a:gd name="connsiteY6" fmla="*/ 1464340 h 2047842"/>
                <a:gd name="connsiteX7" fmla="*/ 2609088 w 2609088"/>
                <a:gd name="connsiteY7" fmla="*/ 805972 h 2047842"/>
                <a:gd name="connsiteX0" fmla="*/ 0 w 2474976"/>
                <a:gd name="connsiteY0" fmla="*/ 1403380 h 2047842"/>
                <a:gd name="connsiteX1" fmla="*/ 207264 w 2474976"/>
                <a:gd name="connsiteY1" fmla="*/ 574324 h 2047842"/>
                <a:gd name="connsiteX2" fmla="*/ 1109472 w 2474976"/>
                <a:gd name="connsiteY2" fmla="*/ 147604 h 2047842"/>
                <a:gd name="connsiteX3" fmla="*/ 1266998 w 2474976"/>
                <a:gd name="connsiteY3" fmla="*/ 1459950 h 2047842"/>
                <a:gd name="connsiteX4" fmla="*/ 621792 w 2474976"/>
                <a:gd name="connsiteY4" fmla="*/ 1976404 h 2047842"/>
                <a:gd name="connsiteX5" fmla="*/ 1909940 w 2474976"/>
                <a:gd name="connsiteY5" fmla="*/ 1888578 h 2047842"/>
                <a:gd name="connsiteX6" fmla="*/ 2474976 w 2474976"/>
                <a:gd name="connsiteY6" fmla="*/ 1464340 h 2047842"/>
                <a:gd name="connsiteX0" fmla="*/ 0 w 1909940"/>
                <a:gd name="connsiteY0" fmla="*/ 1403380 h 2047842"/>
                <a:gd name="connsiteX1" fmla="*/ 207264 w 1909940"/>
                <a:gd name="connsiteY1" fmla="*/ 574324 h 2047842"/>
                <a:gd name="connsiteX2" fmla="*/ 1109472 w 1909940"/>
                <a:gd name="connsiteY2" fmla="*/ 147604 h 2047842"/>
                <a:gd name="connsiteX3" fmla="*/ 1266998 w 1909940"/>
                <a:gd name="connsiteY3" fmla="*/ 1459950 h 2047842"/>
                <a:gd name="connsiteX4" fmla="*/ 621792 w 1909940"/>
                <a:gd name="connsiteY4" fmla="*/ 1976404 h 2047842"/>
                <a:gd name="connsiteX5" fmla="*/ 1909940 w 1909940"/>
                <a:gd name="connsiteY5" fmla="*/ 1888578 h 2047842"/>
                <a:gd name="connsiteX0" fmla="*/ 0 w 1348278"/>
                <a:gd name="connsiteY0" fmla="*/ 1403380 h 1976404"/>
                <a:gd name="connsiteX1" fmla="*/ 207264 w 1348278"/>
                <a:gd name="connsiteY1" fmla="*/ 574324 h 1976404"/>
                <a:gd name="connsiteX2" fmla="*/ 1109472 w 1348278"/>
                <a:gd name="connsiteY2" fmla="*/ 147604 h 1976404"/>
                <a:gd name="connsiteX3" fmla="*/ 1266998 w 1348278"/>
                <a:gd name="connsiteY3" fmla="*/ 1459950 h 1976404"/>
                <a:gd name="connsiteX4" fmla="*/ 621792 w 1348278"/>
                <a:gd name="connsiteY4" fmla="*/ 1976404 h 1976404"/>
                <a:gd name="connsiteX0" fmla="*/ 0 w 1348278"/>
                <a:gd name="connsiteY0" fmla="*/ 1403380 h 1459950"/>
                <a:gd name="connsiteX1" fmla="*/ 207264 w 1348278"/>
                <a:gd name="connsiteY1" fmla="*/ 574324 h 1459950"/>
                <a:gd name="connsiteX2" fmla="*/ 1109472 w 1348278"/>
                <a:gd name="connsiteY2" fmla="*/ 147604 h 1459950"/>
                <a:gd name="connsiteX3" fmla="*/ 1266998 w 1348278"/>
                <a:gd name="connsiteY3" fmla="*/ 1459950 h 1459950"/>
                <a:gd name="connsiteX0" fmla="*/ 0 w 1109472"/>
                <a:gd name="connsiteY0" fmla="*/ 1403380 h 1403380"/>
                <a:gd name="connsiteX1" fmla="*/ 207264 w 1109472"/>
                <a:gd name="connsiteY1" fmla="*/ 574324 h 1403380"/>
                <a:gd name="connsiteX2" fmla="*/ 1109472 w 1109472"/>
                <a:gd name="connsiteY2" fmla="*/ 147604 h 1403380"/>
                <a:gd name="connsiteX0" fmla="*/ 0 w 819575"/>
                <a:gd name="connsiteY0" fmla="*/ 1314693 h 1314693"/>
                <a:gd name="connsiteX1" fmla="*/ 207264 w 819575"/>
                <a:gd name="connsiteY1" fmla="*/ 485637 h 1314693"/>
                <a:gd name="connsiteX2" fmla="*/ 819575 w 819575"/>
                <a:gd name="connsiteY2" fmla="*/ 147604 h 1314693"/>
                <a:gd name="connsiteX0" fmla="*/ 0 w 819575"/>
                <a:gd name="connsiteY0" fmla="*/ 1183400 h 1183400"/>
                <a:gd name="connsiteX1" fmla="*/ 207264 w 819575"/>
                <a:gd name="connsiteY1" fmla="*/ 354344 h 1183400"/>
                <a:gd name="connsiteX2" fmla="*/ 819575 w 819575"/>
                <a:gd name="connsiteY2" fmla="*/ 16311 h 11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575" h="1183400">
                  <a:moveTo>
                    <a:pt x="0" y="1183400"/>
                  </a:moveTo>
                  <a:cubicBezTo>
                    <a:pt x="4344" y="878484"/>
                    <a:pt x="70668" y="548859"/>
                    <a:pt x="207264" y="354344"/>
                  </a:cubicBezTo>
                  <a:cubicBezTo>
                    <a:pt x="343860" y="159829"/>
                    <a:pt x="621453" y="0"/>
                    <a:pt x="819575" y="16311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grpSp>
          <p:nvGrpSpPr>
            <p:cNvPr id="51205" name="Group 43"/>
            <p:cNvGrpSpPr>
              <a:grpSpLocks/>
            </p:cNvGrpSpPr>
            <p:nvPr/>
          </p:nvGrpSpPr>
          <p:grpSpPr bwMode="auto">
            <a:xfrm rot="2580000">
              <a:off x="2068513" y="1590675"/>
              <a:ext cx="142875" cy="500063"/>
              <a:chOff x="500034" y="1428737"/>
              <a:chExt cx="142876" cy="500065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rot="5400000" flipH="1" flipV="1">
                <a:off x="357404" y="1643047"/>
                <a:ext cx="42768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>
                <a:off x="498244" y="1784860"/>
                <a:ext cx="142543" cy="1425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1206" name="TextBox 84"/>
            <p:cNvSpPr txBox="1">
              <a:spLocks noChangeArrowheads="1"/>
            </p:cNvSpPr>
            <p:nvPr/>
          </p:nvSpPr>
          <p:spPr bwMode="auto">
            <a:xfrm>
              <a:off x="3352800" y="3214688"/>
              <a:ext cx="2300288" cy="860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sz="2000">
                  <a:latin typeface="Calibri" charset="0"/>
                </a:rPr>
                <a:t>b) Ghost model path without</a:t>
              </a:r>
            </a:p>
            <a:p>
              <a:pPr algn="ctr" eaLnBrk="1" hangingPunct="1"/>
              <a:r>
                <a:rPr lang="en-GB" sz="2000">
                  <a:latin typeface="Calibri" charset="0"/>
                </a:rPr>
                <a:t> blending</a:t>
              </a:r>
            </a:p>
          </p:txBody>
        </p:sp>
        <p:sp>
          <p:nvSpPr>
            <p:cNvPr id="51207" name="TextBox 88"/>
            <p:cNvSpPr txBox="1">
              <a:spLocks noChangeArrowheads="1"/>
            </p:cNvSpPr>
            <p:nvPr/>
          </p:nvSpPr>
          <p:spPr bwMode="auto">
            <a:xfrm>
              <a:off x="1436688" y="2571749"/>
              <a:ext cx="288925" cy="312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t</a:t>
              </a:r>
              <a:r>
                <a:rPr lang="en-GB" sz="1800" baseline="-25000">
                  <a:latin typeface="Calibri" charset="0"/>
                </a:rPr>
                <a:t>o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51208" name="TextBox 89"/>
            <p:cNvSpPr txBox="1">
              <a:spLocks noChangeArrowheads="1"/>
            </p:cNvSpPr>
            <p:nvPr/>
          </p:nvSpPr>
          <p:spPr bwMode="auto">
            <a:xfrm>
              <a:off x="1654175" y="1785938"/>
              <a:ext cx="287338" cy="312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t</a:t>
              </a:r>
              <a:r>
                <a:rPr lang="en-GB" sz="1800" baseline="-25000">
                  <a:latin typeface="Calibri" charset="0"/>
                </a:rPr>
                <a:t>1</a:t>
              </a:r>
              <a:endParaRPr lang="en-GB" sz="1800">
                <a:latin typeface="Calibri" charset="0"/>
              </a:endParaRPr>
            </a:p>
          </p:txBody>
        </p:sp>
        <p:grpSp>
          <p:nvGrpSpPr>
            <p:cNvPr id="51209" name="Group 43"/>
            <p:cNvGrpSpPr>
              <a:grpSpLocks/>
            </p:cNvGrpSpPr>
            <p:nvPr/>
          </p:nvGrpSpPr>
          <p:grpSpPr bwMode="auto">
            <a:xfrm rot="5400000">
              <a:off x="2774156" y="1383507"/>
              <a:ext cx="142875" cy="500062"/>
              <a:chOff x="500034" y="1428737"/>
              <a:chExt cx="142876" cy="500065"/>
            </a:xfrm>
          </p:grpSpPr>
          <p:cxnSp>
            <p:nvCxnSpPr>
              <p:cNvPr id="92" name="Straight Arrow Connector 91"/>
              <p:cNvCxnSpPr/>
              <p:nvPr/>
            </p:nvCxnSpPr>
            <p:spPr>
              <a:xfrm rot="5400000" flipH="1" flipV="1">
                <a:off x="353621" y="1645489"/>
                <a:ext cx="428974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496826" y="1787360"/>
                <a:ext cx="143908" cy="1425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1210" name="TextBox 93"/>
            <p:cNvSpPr txBox="1">
              <a:spLocks noChangeArrowheads="1"/>
            </p:cNvSpPr>
            <p:nvPr/>
          </p:nvSpPr>
          <p:spPr bwMode="auto">
            <a:xfrm>
              <a:off x="2295525" y="1285875"/>
              <a:ext cx="287338" cy="312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t</a:t>
              </a:r>
              <a:r>
                <a:rPr lang="en-GB" sz="1800" baseline="-25000">
                  <a:latin typeface="Calibri" charset="0"/>
                </a:rPr>
                <a:t>2</a:t>
              </a:r>
              <a:endParaRPr lang="en-GB" sz="1800">
                <a:latin typeface="Calibri" charset="0"/>
              </a:endParaRPr>
            </a:p>
          </p:txBody>
        </p:sp>
        <p:grpSp>
          <p:nvGrpSpPr>
            <p:cNvPr id="51211" name="Group 40"/>
            <p:cNvGrpSpPr>
              <a:grpSpLocks/>
            </p:cNvGrpSpPr>
            <p:nvPr/>
          </p:nvGrpSpPr>
          <p:grpSpPr bwMode="auto">
            <a:xfrm>
              <a:off x="1774825" y="2286000"/>
              <a:ext cx="142875" cy="500063"/>
              <a:chOff x="500034" y="1428737"/>
              <a:chExt cx="142876" cy="500065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 rot="5400000" flipH="1" flipV="1">
                <a:off x="358154" y="1643074"/>
                <a:ext cx="427686" cy="0"/>
              </a:xfrm>
              <a:prstGeom prst="straightConnector1">
                <a:avLst/>
              </a:prstGeom>
              <a:ln w="22225">
                <a:solidFill>
                  <a:srgbClr val="3366FF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499381" y="1785635"/>
                <a:ext cx="143888" cy="142562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2" name="Freeform 121"/>
            <p:cNvSpPr/>
            <p:nvPr/>
          </p:nvSpPr>
          <p:spPr>
            <a:xfrm>
              <a:off x="6390651" y="1626139"/>
              <a:ext cx="786670" cy="1073245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09088"/>
                <a:gd name="connsiteY0" fmla="*/ 1403380 h 2047842"/>
                <a:gd name="connsiteX1" fmla="*/ 207264 w 2609088"/>
                <a:gd name="connsiteY1" fmla="*/ 574324 h 2047842"/>
                <a:gd name="connsiteX2" fmla="*/ 1109472 w 2609088"/>
                <a:gd name="connsiteY2" fmla="*/ 147604 h 2047842"/>
                <a:gd name="connsiteX3" fmla="*/ 1266998 w 2609088"/>
                <a:gd name="connsiteY3" fmla="*/ 1459950 h 2047842"/>
                <a:gd name="connsiteX4" fmla="*/ 621792 w 2609088"/>
                <a:gd name="connsiteY4" fmla="*/ 1976404 h 2047842"/>
                <a:gd name="connsiteX5" fmla="*/ 1909940 w 2609088"/>
                <a:gd name="connsiteY5" fmla="*/ 1888578 h 2047842"/>
                <a:gd name="connsiteX6" fmla="*/ 2474976 w 2609088"/>
                <a:gd name="connsiteY6" fmla="*/ 1464340 h 2047842"/>
                <a:gd name="connsiteX7" fmla="*/ 2609088 w 2609088"/>
                <a:gd name="connsiteY7" fmla="*/ 805972 h 2047842"/>
                <a:gd name="connsiteX0" fmla="*/ 0 w 2474976"/>
                <a:gd name="connsiteY0" fmla="*/ 1403380 h 2047842"/>
                <a:gd name="connsiteX1" fmla="*/ 207264 w 2474976"/>
                <a:gd name="connsiteY1" fmla="*/ 574324 h 2047842"/>
                <a:gd name="connsiteX2" fmla="*/ 1109472 w 2474976"/>
                <a:gd name="connsiteY2" fmla="*/ 147604 h 2047842"/>
                <a:gd name="connsiteX3" fmla="*/ 1266998 w 2474976"/>
                <a:gd name="connsiteY3" fmla="*/ 1459950 h 2047842"/>
                <a:gd name="connsiteX4" fmla="*/ 621792 w 2474976"/>
                <a:gd name="connsiteY4" fmla="*/ 1976404 h 2047842"/>
                <a:gd name="connsiteX5" fmla="*/ 1909940 w 2474976"/>
                <a:gd name="connsiteY5" fmla="*/ 1888578 h 2047842"/>
                <a:gd name="connsiteX6" fmla="*/ 2474976 w 2474976"/>
                <a:gd name="connsiteY6" fmla="*/ 1464340 h 2047842"/>
                <a:gd name="connsiteX0" fmla="*/ 0 w 1909940"/>
                <a:gd name="connsiteY0" fmla="*/ 1403380 h 2047842"/>
                <a:gd name="connsiteX1" fmla="*/ 207264 w 1909940"/>
                <a:gd name="connsiteY1" fmla="*/ 574324 h 2047842"/>
                <a:gd name="connsiteX2" fmla="*/ 1109472 w 1909940"/>
                <a:gd name="connsiteY2" fmla="*/ 147604 h 2047842"/>
                <a:gd name="connsiteX3" fmla="*/ 1266998 w 1909940"/>
                <a:gd name="connsiteY3" fmla="*/ 1459950 h 2047842"/>
                <a:gd name="connsiteX4" fmla="*/ 621792 w 1909940"/>
                <a:gd name="connsiteY4" fmla="*/ 1976404 h 2047842"/>
                <a:gd name="connsiteX5" fmla="*/ 1909940 w 1909940"/>
                <a:gd name="connsiteY5" fmla="*/ 1888578 h 2047842"/>
                <a:gd name="connsiteX0" fmla="*/ 0 w 1348278"/>
                <a:gd name="connsiteY0" fmla="*/ 1403380 h 1976404"/>
                <a:gd name="connsiteX1" fmla="*/ 207264 w 1348278"/>
                <a:gd name="connsiteY1" fmla="*/ 574324 h 1976404"/>
                <a:gd name="connsiteX2" fmla="*/ 1109472 w 1348278"/>
                <a:gd name="connsiteY2" fmla="*/ 147604 h 1976404"/>
                <a:gd name="connsiteX3" fmla="*/ 1266998 w 1348278"/>
                <a:gd name="connsiteY3" fmla="*/ 1459950 h 1976404"/>
                <a:gd name="connsiteX4" fmla="*/ 621792 w 1348278"/>
                <a:gd name="connsiteY4" fmla="*/ 1976404 h 1976404"/>
                <a:gd name="connsiteX0" fmla="*/ 0 w 1348278"/>
                <a:gd name="connsiteY0" fmla="*/ 1403380 h 1459950"/>
                <a:gd name="connsiteX1" fmla="*/ 207264 w 1348278"/>
                <a:gd name="connsiteY1" fmla="*/ 574324 h 1459950"/>
                <a:gd name="connsiteX2" fmla="*/ 1109472 w 1348278"/>
                <a:gd name="connsiteY2" fmla="*/ 147604 h 1459950"/>
                <a:gd name="connsiteX3" fmla="*/ 1266998 w 1348278"/>
                <a:gd name="connsiteY3" fmla="*/ 1459950 h 1459950"/>
                <a:gd name="connsiteX0" fmla="*/ 0 w 1109472"/>
                <a:gd name="connsiteY0" fmla="*/ 1403380 h 1403380"/>
                <a:gd name="connsiteX1" fmla="*/ 207264 w 1109472"/>
                <a:gd name="connsiteY1" fmla="*/ 574324 h 1403380"/>
                <a:gd name="connsiteX2" fmla="*/ 1109472 w 1109472"/>
                <a:gd name="connsiteY2" fmla="*/ 147604 h 1403380"/>
                <a:gd name="connsiteX0" fmla="*/ 0 w 819575"/>
                <a:gd name="connsiteY0" fmla="*/ 1314693 h 1314693"/>
                <a:gd name="connsiteX1" fmla="*/ 207264 w 819575"/>
                <a:gd name="connsiteY1" fmla="*/ 485637 h 1314693"/>
                <a:gd name="connsiteX2" fmla="*/ 819575 w 819575"/>
                <a:gd name="connsiteY2" fmla="*/ 147604 h 1314693"/>
                <a:gd name="connsiteX0" fmla="*/ 0 w 819575"/>
                <a:gd name="connsiteY0" fmla="*/ 1183400 h 1183400"/>
                <a:gd name="connsiteX1" fmla="*/ 207264 w 819575"/>
                <a:gd name="connsiteY1" fmla="*/ 354344 h 1183400"/>
                <a:gd name="connsiteX2" fmla="*/ 819575 w 819575"/>
                <a:gd name="connsiteY2" fmla="*/ 16311 h 11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575" h="1183400">
                  <a:moveTo>
                    <a:pt x="0" y="1183400"/>
                  </a:moveTo>
                  <a:cubicBezTo>
                    <a:pt x="4344" y="878484"/>
                    <a:pt x="70668" y="548859"/>
                    <a:pt x="207264" y="354344"/>
                  </a:cubicBezTo>
                  <a:cubicBezTo>
                    <a:pt x="343860" y="159829"/>
                    <a:pt x="621453" y="0"/>
                    <a:pt x="819575" y="16311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sp>
          <p:nvSpPr>
            <p:cNvPr id="51213" name="TextBox 122"/>
            <p:cNvSpPr txBox="1">
              <a:spLocks noChangeArrowheads="1"/>
            </p:cNvSpPr>
            <p:nvPr/>
          </p:nvSpPr>
          <p:spPr bwMode="auto">
            <a:xfrm>
              <a:off x="5751513" y="3216274"/>
              <a:ext cx="2667000" cy="860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sz="2000" dirty="0">
                  <a:latin typeface="Calibri" charset="0"/>
                </a:rPr>
                <a:t>c) Old ghost model and new ghost</a:t>
              </a:r>
            </a:p>
            <a:p>
              <a:pPr algn="ctr" eaLnBrk="1" hangingPunct="1"/>
              <a:r>
                <a:rPr lang="en-GB" sz="2000" dirty="0">
                  <a:latin typeface="Calibri" charset="0"/>
                </a:rPr>
                <a:t>model at t</a:t>
              </a:r>
              <a:r>
                <a:rPr lang="en-GB" sz="2000" baseline="-25000" dirty="0">
                  <a:latin typeface="Calibri" charset="0"/>
                </a:rPr>
                <a:t>1</a:t>
              </a:r>
              <a:endParaRPr lang="en-GB" sz="2000" dirty="0">
                <a:latin typeface="Calibri" charset="0"/>
              </a:endParaRPr>
            </a:p>
          </p:txBody>
        </p:sp>
        <p:grpSp>
          <p:nvGrpSpPr>
            <p:cNvPr id="6" name="Group 43"/>
            <p:cNvGrpSpPr/>
            <p:nvPr/>
          </p:nvGrpSpPr>
          <p:grpSpPr>
            <a:xfrm rot="2580000">
              <a:off x="6550200" y="1632806"/>
              <a:ext cx="243603" cy="452084"/>
              <a:chOff x="449673" y="1476718"/>
              <a:chExt cx="243603" cy="452084"/>
            </a:xfrm>
            <a:solidFill>
              <a:schemeClr val="accent5">
                <a:lumMod val="40000"/>
                <a:lumOff val="60000"/>
                <a:alpha val="51000"/>
              </a:schemeClr>
            </a:solidFill>
          </p:grpSpPr>
          <p:cxnSp>
            <p:nvCxnSpPr>
              <p:cNvPr id="125" name="Straight Arrow Connector 124"/>
              <p:cNvCxnSpPr>
                <a:stCxn id="127" idx="0"/>
              </p:cNvCxnSpPr>
              <p:nvPr/>
            </p:nvCxnSpPr>
            <p:spPr>
              <a:xfrm rot="2820000" flipH="1" flipV="1">
                <a:off x="440860" y="1485531"/>
                <a:ext cx="261229" cy="243603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40"/>
            <p:cNvGrpSpPr/>
            <p:nvPr/>
          </p:nvGrpSpPr>
          <p:grpSpPr>
            <a:xfrm>
              <a:off x="6294140" y="1398192"/>
              <a:ext cx="142876" cy="500064"/>
              <a:chOff x="500034" y="1428738"/>
              <a:chExt cx="142876" cy="500064"/>
            </a:xfrm>
            <a:solidFill>
              <a:schemeClr val="accent5">
                <a:lumMod val="40000"/>
                <a:lumOff val="60000"/>
                <a:alpha val="49000"/>
              </a:schemeClr>
            </a:solidFill>
          </p:grpSpPr>
          <p:cxnSp>
            <p:nvCxnSpPr>
              <p:cNvPr id="129" name="Straight Arrow Connector 128"/>
              <p:cNvCxnSpPr>
                <a:stCxn id="130" idx="0"/>
              </p:cNvCxnSpPr>
              <p:nvPr/>
            </p:nvCxnSpPr>
            <p:spPr>
              <a:xfrm rot="5400000" flipH="1" flipV="1">
                <a:off x="392879" y="1607331"/>
                <a:ext cx="357188" cy="2"/>
              </a:xfrm>
              <a:prstGeom prst="straightConnector1">
                <a:avLst/>
              </a:prstGeom>
              <a:grpFill/>
              <a:ln w="22225">
                <a:solidFill>
                  <a:srgbClr val="3366FF"/>
                </a:solidFill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rgbClr val="008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8" name="Freeform 297"/>
            <p:cNvSpPr/>
            <p:nvPr/>
          </p:nvSpPr>
          <p:spPr>
            <a:xfrm>
              <a:off x="4105944" y="1591171"/>
              <a:ext cx="785326" cy="1074590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09088"/>
                <a:gd name="connsiteY0" fmla="*/ 1403380 h 2047842"/>
                <a:gd name="connsiteX1" fmla="*/ 207264 w 2609088"/>
                <a:gd name="connsiteY1" fmla="*/ 574324 h 2047842"/>
                <a:gd name="connsiteX2" fmla="*/ 1109472 w 2609088"/>
                <a:gd name="connsiteY2" fmla="*/ 147604 h 2047842"/>
                <a:gd name="connsiteX3" fmla="*/ 1266998 w 2609088"/>
                <a:gd name="connsiteY3" fmla="*/ 1459950 h 2047842"/>
                <a:gd name="connsiteX4" fmla="*/ 621792 w 2609088"/>
                <a:gd name="connsiteY4" fmla="*/ 1976404 h 2047842"/>
                <a:gd name="connsiteX5" fmla="*/ 1909940 w 2609088"/>
                <a:gd name="connsiteY5" fmla="*/ 1888578 h 2047842"/>
                <a:gd name="connsiteX6" fmla="*/ 2474976 w 2609088"/>
                <a:gd name="connsiteY6" fmla="*/ 1464340 h 2047842"/>
                <a:gd name="connsiteX7" fmla="*/ 2609088 w 2609088"/>
                <a:gd name="connsiteY7" fmla="*/ 805972 h 2047842"/>
                <a:gd name="connsiteX0" fmla="*/ 0 w 2474976"/>
                <a:gd name="connsiteY0" fmla="*/ 1403380 h 2047842"/>
                <a:gd name="connsiteX1" fmla="*/ 207264 w 2474976"/>
                <a:gd name="connsiteY1" fmla="*/ 574324 h 2047842"/>
                <a:gd name="connsiteX2" fmla="*/ 1109472 w 2474976"/>
                <a:gd name="connsiteY2" fmla="*/ 147604 h 2047842"/>
                <a:gd name="connsiteX3" fmla="*/ 1266998 w 2474976"/>
                <a:gd name="connsiteY3" fmla="*/ 1459950 h 2047842"/>
                <a:gd name="connsiteX4" fmla="*/ 621792 w 2474976"/>
                <a:gd name="connsiteY4" fmla="*/ 1976404 h 2047842"/>
                <a:gd name="connsiteX5" fmla="*/ 1909940 w 2474976"/>
                <a:gd name="connsiteY5" fmla="*/ 1888578 h 2047842"/>
                <a:gd name="connsiteX6" fmla="*/ 2474976 w 2474976"/>
                <a:gd name="connsiteY6" fmla="*/ 1464340 h 2047842"/>
                <a:gd name="connsiteX0" fmla="*/ 0 w 1909940"/>
                <a:gd name="connsiteY0" fmla="*/ 1403380 h 2047842"/>
                <a:gd name="connsiteX1" fmla="*/ 207264 w 1909940"/>
                <a:gd name="connsiteY1" fmla="*/ 574324 h 2047842"/>
                <a:gd name="connsiteX2" fmla="*/ 1109472 w 1909940"/>
                <a:gd name="connsiteY2" fmla="*/ 147604 h 2047842"/>
                <a:gd name="connsiteX3" fmla="*/ 1266998 w 1909940"/>
                <a:gd name="connsiteY3" fmla="*/ 1459950 h 2047842"/>
                <a:gd name="connsiteX4" fmla="*/ 621792 w 1909940"/>
                <a:gd name="connsiteY4" fmla="*/ 1976404 h 2047842"/>
                <a:gd name="connsiteX5" fmla="*/ 1909940 w 1909940"/>
                <a:gd name="connsiteY5" fmla="*/ 1888578 h 2047842"/>
                <a:gd name="connsiteX0" fmla="*/ 0 w 1348278"/>
                <a:gd name="connsiteY0" fmla="*/ 1403380 h 1976404"/>
                <a:gd name="connsiteX1" fmla="*/ 207264 w 1348278"/>
                <a:gd name="connsiteY1" fmla="*/ 574324 h 1976404"/>
                <a:gd name="connsiteX2" fmla="*/ 1109472 w 1348278"/>
                <a:gd name="connsiteY2" fmla="*/ 147604 h 1976404"/>
                <a:gd name="connsiteX3" fmla="*/ 1266998 w 1348278"/>
                <a:gd name="connsiteY3" fmla="*/ 1459950 h 1976404"/>
                <a:gd name="connsiteX4" fmla="*/ 621792 w 1348278"/>
                <a:gd name="connsiteY4" fmla="*/ 1976404 h 1976404"/>
                <a:gd name="connsiteX0" fmla="*/ 0 w 1348278"/>
                <a:gd name="connsiteY0" fmla="*/ 1403380 h 1459950"/>
                <a:gd name="connsiteX1" fmla="*/ 207264 w 1348278"/>
                <a:gd name="connsiteY1" fmla="*/ 574324 h 1459950"/>
                <a:gd name="connsiteX2" fmla="*/ 1109472 w 1348278"/>
                <a:gd name="connsiteY2" fmla="*/ 147604 h 1459950"/>
                <a:gd name="connsiteX3" fmla="*/ 1266998 w 1348278"/>
                <a:gd name="connsiteY3" fmla="*/ 1459950 h 1459950"/>
                <a:gd name="connsiteX0" fmla="*/ 0 w 1109472"/>
                <a:gd name="connsiteY0" fmla="*/ 1403380 h 1403380"/>
                <a:gd name="connsiteX1" fmla="*/ 207264 w 1109472"/>
                <a:gd name="connsiteY1" fmla="*/ 574324 h 1403380"/>
                <a:gd name="connsiteX2" fmla="*/ 1109472 w 1109472"/>
                <a:gd name="connsiteY2" fmla="*/ 147604 h 1403380"/>
                <a:gd name="connsiteX0" fmla="*/ 0 w 819575"/>
                <a:gd name="connsiteY0" fmla="*/ 1314693 h 1314693"/>
                <a:gd name="connsiteX1" fmla="*/ 207264 w 819575"/>
                <a:gd name="connsiteY1" fmla="*/ 485637 h 1314693"/>
                <a:gd name="connsiteX2" fmla="*/ 819575 w 819575"/>
                <a:gd name="connsiteY2" fmla="*/ 147604 h 1314693"/>
                <a:gd name="connsiteX0" fmla="*/ 0 w 819575"/>
                <a:gd name="connsiteY0" fmla="*/ 1183400 h 1183400"/>
                <a:gd name="connsiteX1" fmla="*/ 207264 w 819575"/>
                <a:gd name="connsiteY1" fmla="*/ 354344 h 1183400"/>
                <a:gd name="connsiteX2" fmla="*/ 819575 w 819575"/>
                <a:gd name="connsiteY2" fmla="*/ 16311 h 11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575" h="1183400">
                  <a:moveTo>
                    <a:pt x="0" y="1183400"/>
                  </a:moveTo>
                  <a:cubicBezTo>
                    <a:pt x="4344" y="878484"/>
                    <a:pt x="70668" y="548859"/>
                    <a:pt x="207264" y="354344"/>
                  </a:cubicBezTo>
                  <a:cubicBezTo>
                    <a:pt x="343860" y="159829"/>
                    <a:pt x="621453" y="0"/>
                    <a:pt x="819575" y="16311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sp>
          <p:nvSpPr>
            <p:cNvPr id="299" name="Freeform 298"/>
            <p:cNvSpPr/>
            <p:nvPr/>
          </p:nvSpPr>
          <p:spPr>
            <a:xfrm>
              <a:off x="4088463" y="1428436"/>
              <a:ext cx="948038" cy="1245394"/>
            </a:xfrm>
            <a:custGeom>
              <a:avLst/>
              <a:gdLst>
                <a:gd name="connsiteX0" fmla="*/ 12700 w 584200"/>
                <a:gd name="connsiteY0" fmla="*/ 1206500 h 1206500"/>
                <a:gd name="connsiteX1" fmla="*/ 0 w 584200"/>
                <a:gd name="connsiteY1" fmla="*/ 342900 h 1206500"/>
                <a:gd name="connsiteX2" fmla="*/ 203200 w 584200"/>
                <a:gd name="connsiteY2" fmla="*/ 482600 h 1206500"/>
                <a:gd name="connsiteX3" fmla="*/ 584200 w 584200"/>
                <a:gd name="connsiteY3" fmla="*/ 0 h 1206500"/>
                <a:gd name="connsiteX0" fmla="*/ 12700 w 649817"/>
                <a:gd name="connsiteY0" fmla="*/ 1289050 h 1289050"/>
                <a:gd name="connsiteX1" fmla="*/ 0 w 649817"/>
                <a:gd name="connsiteY1" fmla="*/ 425450 h 1289050"/>
                <a:gd name="connsiteX2" fmla="*/ 203200 w 649817"/>
                <a:gd name="connsiteY2" fmla="*/ 565150 h 1289050"/>
                <a:gd name="connsiteX3" fmla="*/ 584200 w 649817"/>
                <a:gd name="connsiteY3" fmla="*/ 82550 h 1289050"/>
                <a:gd name="connsiteX4" fmla="*/ 596900 w 649817"/>
                <a:gd name="connsiteY4" fmla="*/ 69850 h 1289050"/>
                <a:gd name="connsiteX0" fmla="*/ 12700 w 825516"/>
                <a:gd name="connsiteY0" fmla="*/ 1289050 h 1289050"/>
                <a:gd name="connsiteX1" fmla="*/ 0 w 825516"/>
                <a:gd name="connsiteY1" fmla="*/ 425450 h 1289050"/>
                <a:gd name="connsiteX2" fmla="*/ 203200 w 825516"/>
                <a:gd name="connsiteY2" fmla="*/ 565150 h 1289050"/>
                <a:gd name="connsiteX3" fmla="*/ 584200 w 825516"/>
                <a:gd name="connsiteY3" fmla="*/ 82550 h 1289050"/>
                <a:gd name="connsiteX4" fmla="*/ 825516 w 825516"/>
                <a:gd name="connsiteY4" fmla="*/ 115868 h 1289050"/>
                <a:gd name="connsiteX0" fmla="*/ 12700 w 682639"/>
                <a:gd name="connsiteY0" fmla="*/ 1289050 h 1289050"/>
                <a:gd name="connsiteX1" fmla="*/ 0 w 682639"/>
                <a:gd name="connsiteY1" fmla="*/ 425450 h 1289050"/>
                <a:gd name="connsiteX2" fmla="*/ 203200 w 682639"/>
                <a:gd name="connsiteY2" fmla="*/ 565150 h 1289050"/>
                <a:gd name="connsiteX3" fmla="*/ 584200 w 682639"/>
                <a:gd name="connsiteY3" fmla="*/ 82550 h 1289050"/>
                <a:gd name="connsiteX4" fmla="*/ 682639 w 682639"/>
                <a:gd name="connsiteY4" fmla="*/ 258744 h 1289050"/>
                <a:gd name="connsiteX0" fmla="*/ 12700 w 711200"/>
                <a:gd name="connsiteY0" fmla="*/ 1289050 h 1289050"/>
                <a:gd name="connsiteX1" fmla="*/ 0 w 711200"/>
                <a:gd name="connsiteY1" fmla="*/ 425450 h 1289050"/>
                <a:gd name="connsiteX2" fmla="*/ 203200 w 711200"/>
                <a:gd name="connsiteY2" fmla="*/ 565150 h 1289050"/>
                <a:gd name="connsiteX3" fmla="*/ 584200 w 711200"/>
                <a:gd name="connsiteY3" fmla="*/ 82550 h 1289050"/>
                <a:gd name="connsiteX4" fmla="*/ 682639 w 711200"/>
                <a:gd name="connsiteY4" fmla="*/ 258744 h 1289050"/>
                <a:gd name="connsiteX5" fmla="*/ 711200 w 711200"/>
                <a:gd name="connsiteY5" fmla="*/ 260350 h 1289050"/>
                <a:gd name="connsiteX0" fmla="*/ 12700 w 968391"/>
                <a:gd name="connsiteY0" fmla="*/ 1289050 h 1289050"/>
                <a:gd name="connsiteX1" fmla="*/ 0 w 968391"/>
                <a:gd name="connsiteY1" fmla="*/ 425450 h 1289050"/>
                <a:gd name="connsiteX2" fmla="*/ 203200 w 968391"/>
                <a:gd name="connsiteY2" fmla="*/ 565150 h 1289050"/>
                <a:gd name="connsiteX3" fmla="*/ 584200 w 968391"/>
                <a:gd name="connsiteY3" fmla="*/ 82550 h 1289050"/>
                <a:gd name="connsiteX4" fmla="*/ 682639 w 968391"/>
                <a:gd name="connsiteY4" fmla="*/ 258744 h 1289050"/>
                <a:gd name="connsiteX5" fmla="*/ 968391 w 968391"/>
                <a:gd name="connsiteY5" fmla="*/ 258744 h 1289050"/>
                <a:gd name="connsiteX0" fmla="*/ 12700 w 968391"/>
                <a:gd name="connsiteY0" fmla="*/ 1289050 h 1289050"/>
                <a:gd name="connsiteX1" fmla="*/ 0 w 968391"/>
                <a:gd name="connsiteY1" fmla="*/ 425450 h 1289050"/>
                <a:gd name="connsiteX2" fmla="*/ 203200 w 968391"/>
                <a:gd name="connsiteY2" fmla="*/ 565150 h 1289050"/>
                <a:gd name="connsiteX3" fmla="*/ 584200 w 968391"/>
                <a:gd name="connsiteY3" fmla="*/ 82550 h 1289050"/>
                <a:gd name="connsiteX4" fmla="*/ 682639 w 968391"/>
                <a:gd name="connsiteY4" fmla="*/ 258744 h 1289050"/>
                <a:gd name="connsiteX5" fmla="*/ 968391 w 968391"/>
                <a:gd name="connsiteY5" fmla="*/ 258744 h 1289050"/>
                <a:gd name="connsiteX0" fmla="*/ 12700 w 968391"/>
                <a:gd name="connsiteY0" fmla="*/ 1289050 h 1289050"/>
                <a:gd name="connsiteX1" fmla="*/ 0 w 968391"/>
                <a:gd name="connsiteY1" fmla="*/ 425450 h 1289050"/>
                <a:gd name="connsiteX2" fmla="*/ 203200 w 968391"/>
                <a:gd name="connsiteY2" fmla="*/ 565150 h 1289050"/>
                <a:gd name="connsiteX3" fmla="*/ 584200 w 968391"/>
                <a:gd name="connsiteY3" fmla="*/ 82550 h 1289050"/>
                <a:gd name="connsiteX4" fmla="*/ 682639 w 968391"/>
                <a:gd name="connsiteY4" fmla="*/ 258744 h 1289050"/>
                <a:gd name="connsiteX5" fmla="*/ 968391 w 968391"/>
                <a:gd name="connsiteY5" fmla="*/ 258744 h 1289050"/>
                <a:gd name="connsiteX0" fmla="*/ 12700 w 968391"/>
                <a:gd name="connsiteY0" fmla="*/ 1206500 h 1206500"/>
                <a:gd name="connsiteX1" fmla="*/ 0 w 968391"/>
                <a:gd name="connsiteY1" fmla="*/ 342900 h 1206500"/>
                <a:gd name="connsiteX2" fmla="*/ 203200 w 968391"/>
                <a:gd name="connsiteY2" fmla="*/ 482600 h 1206500"/>
                <a:gd name="connsiteX3" fmla="*/ 584200 w 968391"/>
                <a:gd name="connsiteY3" fmla="*/ 0 h 1206500"/>
                <a:gd name="connsiteX4" fmla="*/ 682639 w 968391"/>
                <a:gd name="connsiteY4" fmla="*/ 176194 h 1206500"/>
                <a:gd name="connsiteX5" fmla="*/ 968391 w 968391"/>
                <a:gd name="connsiteY5" fmla="*/ 176194 h 1206500"/>
                <a:gd name="connsiteX0" fmla="*/ 12700 w 968391"/>
                <a:gd name="connsiteY0" fmla="*/ 1206500 h 1206500"/>
                <a:gd name="connsiteX1" fmla="*/ 0 w 968391"/>
                <a:gd name="connsiteY1" fmla="*/ 342900 h 1206500"/>
                <a:gd name="connsiteX2" fmla="*/ 203200 w 968391"/>
                <a:gd name="connsiteY2" fmla="*/ 482600 h 1206500"/>
                <a:gd name="connsiteX3" fmla="*/ 584200 w 968391"/>
                <a:gd name="connsiteY3" fmla="*/ 0 h 1206500"/>
                <a:gd name="connsiteX4" fmla="*/ 682639 w 968391"/>
                <a:gd name="connsiteY4" fmla="*/ 176194 h 1206500"/>
                <a:gd name="connsiteX5" fmla="*/ 968391 w 968391"/>
                <a:gd name="connsiteY5" fmla="*/ 176194 h 1206500"/>
                <a:gd name="connsiteX0" fmla="*/ 12700 w 968391"/>
                <a:gd name="connsiteY0" fmla="*/ 1206500 h 1206500"/>
                <a:gd name="connsiteX1" fmla="*/ 0 w 968391"/>
                <a:gd name="connsiteY1" fmla="*/ 342900 h 1206500"/>
                <a:gd name="connsiteX2" fmla="*/ 203200 w 968391"/>
                <a:gd name="connsiteY2" fmla="*/ 482600 h 1206500"/>
                <a:gd name="connsiteX3" fmla="*/ 584200 w 968391"/>
                <a:gd name="connsiteY3" fmla="*/ 0 h 1206500"/>
                <a:gd name="connsiteX4" fmla="*/ 682639 w 968391"/>
                <a:gd name="connsiteY4" fmla="*/ 176194 h 1206500"/>
                <a:gd name="connsiteX5" fmla="*/ 968391 w 968391"/>
                <a:gd name="connsiteY5" fmla="*/ 176194 h 1206500"/>
                <a:gd name="connsiteX0" fmla="*/ 12700 w 968391"/>
                <a:gd name="connsiteY0" fmla="*/ 1206500 h 1206500"/>
                <a:gd name="connsiteX1" fmla="*/ 0 w 968391"/>
                <a:gd name="connsiteY1" fmla="*/ 342900 h 1206500"/>
                <a:gd name="connsiteX2" fmla="*/ 203200 w 968391"/>
                <a:gd name="connsiteY2" fmla="*/ 482600 h 1206500"/>
                <a:gd name="connsiteX3" fmla="*/ 584200 w 968391"/>
                <a:gd name="connsiteY3" fmla="*/ 0 h 1206500"/>
                <a:gd name="connsiteX4" fmla="*/ 661193 w 968391"/>
                <a:gd name="connsiteY4" fmla="*/ 150019 h 1206500"/>
                <a:gd name="connsiteX5" fmla="*/ 968391 w 968391"/>
                <a:gd name="connsiteY5" fmla="*/ 176194 h 1206500"/>
                <a:gd name="connsiteX0" fmla="*/ 12700 w 968391"/>
                <a:gd name="connsiteY0" fmla="*/ 1206500 h 1206500"/>
                <a:gd name="connsiteX1" fmla="*/ 0 w 968391"/>
                <a:gd name="connsiteY1" fmla="*/ 342900 h 1206500"/>
                <a:gd name="connsiteX2" fmla="*/ 196056 w 968391"/>
                <a:gd name="connsiteY2" fmla="*/ 480218 h 1206500"/>
                <a:gd name="connsiteX3" fmla="*/ 584200 w 968391"/>
                <a:gd name="connsiteY3" fmla="*/ 0 h 1206500"/>
                <a:gd name="connsiteX4" fmla="*/ 661193 w 968391"/>
                <a:gd name="connsiteY4" fmla="*/ 150019 h 1206500"/>
                <a:gd name="connsiteX5" fmla="*/ 968391 w 968391"/>
                <a:gd name="connsiteY5" fmla="*/ 176194 h 1206500"/>
                <a:gd name="connsiteX0" fmla="*/ 12700 w 949341"/>
                <a:gd name="connsiteY0" fmla="*/ 1206500 h 1206500"/>
                <a:gd name="connsiteX1" fmla="*/ 0 w 949341"/>
                <a:gd name="connsiteY1" fmla="*/ 342900 h 1206500"/>
                <a:gd name="connsiteX2" fmla="*/ 196056 w 949341"/>
                <a:gd name="connsiteY2" fmla="*/ 480218 h 1206500"/>
                <a:gd name="connsiteX3" fmla="*/ 584200 w 949341"/>
                <a:gd name="connsiteY3" fmla="*/ 0 h 1206500"/>
                <a:gd name="connsiteX4" fmla="*/ 661193 w 949341"/>
                <a:gd name="connsiteY4" fmla="*/ 150019 h 1206500"/>
                <a:gd name="connsiteX5" fmla="*/ 949341 w 949341"/>
                <a:gd name="connsiteY5" fmla="*/ 97612 h 1206500"/>
                <a:gd name="connsiteX0" fmla="*/ 12700 w 949341"/>
                <a:gd name="connsiteY0" fmla="*/ 1206500 h 1206500"/>
                <a:gd name="connsiteX1" fmla="*/ 0 w 949341"/>
                <a:gd name="connsiteY1" fmla="*/ 342900 h 1206500"/>
                <a:gd name="connsiteX2" fmla="*/ 196056 w 949341"/>
                <a:gd name="connsiteY2" fmla="*/ 480218 h 1206500"/>
                <a:gd name="connsiteX3" fmla="*/ 584200 w 949341"/>
                <a:gd name="connsiteY3" fmla="*/ 0 h 1206500"/>
                <a:gd name="connsiteX4" fmla="*/ 661193 w 949341"/>
                <a:gd name="connsiteY4" fmla="*/ 150019 h 1206500"/>
                <a:gd name="connsiteX5" fmla="*/ 949341 w 949341"/>
                <a:gd name="connsiteY5" fmla="*/ 97612 h 1206500"/>
                <a:gd name="connsiteX0" fmla="*/ 12700 w 949341"/>
                <a:gd name="connsiteY0" fmla="*/ 1206500 h 1206500"/>
                <a:gd name="connsiteX1" fmla="*/ 0 w 949341"/>
                <a:gd name="connsiteY1" fmla="*/ 342900 h 1206500"/>
                <a:gd name="connsiteX2" fmla="*/ 196056 w 949341"/>
                <a:gd name="connsiteY2" fmla="*/ 480218 h 1206500"/>
                <a:gd name="connsiteX3" fmla="*/ 584200 w 949341"/>
                <a:gd name="connsiteY3" fmla="*/ 0 h 1206500"/>
                <a:gd name="connsiteX4" fmla="*/ 661193 w 949341"/>
                <a:gd name="connsiteY4" fmla="*/ 150019 h 1206500"/>
                <a:gd name="connsiteX5" fmla="*/ 949341 w 949341"/>
                <a:gd name="connsiteY5" fmla="*/ 104756 h 1206500"/>
                <a:gd name="connsiteX0" fmla="*/ 12700 w 949341"/>
                <a:gd name="connsiteY0" fmla="*/ 1206500 h 1206500"/>
                <a:gd name="connsiteX1" fmla="*/ 0 w 949341"/>
                <a:gd name="connsiteY1" fmla="*/ 342900 h 1206500"/>
                <a:gd name="connsiteX2" fmla="*/ 196056 w 949341"/>
                <a:gd name="connsiteY2" fmla="*/ 480218 h 1206500"/>
                <a:gd name="connsiteX3" fmla="*/ 584200 w 949341"/>
                <a:gd name="connsiteY3" fmla="*/ 0 h 1206500"/>
                <a:gd name="connsiteX4" fmla="*/ 735027 w 949341"/>
                <a:gd name="connsiteY4" fmla="*/ 104756 h 1206500"/>
                <a:gd name="connsiteX5" fmla="*/ 949341 w 949341"/>
                <a:gd name="connsiteY5" fmla="*/ 104756 h 1206500"/>
                <a:gd name="connsiteX0" fmla="*/ 12700 w 949341"/>
                <a:gd name="connsiteY0" fmla="*/ 1206500 h 1206500"/>
                <a:gd name="connsiteX1" fmla="*/ 0 w 949341"/>
                <a:gd name="connsiteY1" fmla="*/ 342900 h 1206500"/>
                <a:gd name="connsiteX2" fmla="*/ 196056 w 949341"/>
                <a:gd name="connsiteY2" fmla="*/ 480218 h 1206500"/>
                <a:gd name="connsiteX3" fmla="*/ 584200 w 949341"/>
                <a:gd name="connsiteY3" fmla="*/ 0 h 1206500"/>
                <a:gd name="connsiteX4" fmla="*/ 744551 w 949341"/>
                <a:gd name="connsiteY4" fmla="*/ 133350 h 1206500"/>
                <a:gd name="connsiteX5" fmla="*/ 949341 w 949341"/>
                <a:gd name="connsiteY5" fmla="*/ 104756 h 1206500"/>
                <a:gd name="connsiteX0" fmla="*/ 12700 w 949341"/>
                <a:gd name="connsiteY0" fmla="*/ 1244620 h 1244620"/>
                <a:gd name="connsiteX1" fmla="*/ 0 w 949341"/>
                <a:gd name="connsiteY1" fmla="*/ 381020 h 1244620"/>
                <a:gd name="connsiteX2" fmla="*/ 196056 w 949341"/>
                <a:gd name="connsiteY2" fmla="*/ 518338 h 1244620"/>
                <a:gd name="connsiteX3" fmla="*/ 663589 w 949341"/>
                <a:gd name="connsiteY3" fmla="*/ 0 h 1244620"/>
                <a:gd name="connsiteX4" fmla="*/ 744551 w 949341"/>
                <a:gd name="connsiteY4" fmla="*/ 171470 h 1244620"/>
                <a:gd name="connsiteX5" fmla="*/ 949341 w 949341"/>
                <a:gd name="connsiteY5" fmla="*/ 142876 h 1244620"/>
                <a:gd name="connsiteX0" fmla="*/ 12700 w 949341"/>
                <a:gd name="connsiteY0" fmla="*/ 1244620 h 1244620"/>
                <a:gd name="connsiteX1" fmla="*/ 0 w 949341"/>
                <a:gd name="connsiteY1" fmla="*/ 381020 h 1244620"/>
                <a:gd name="connsiteX2" fmla="*/ 196056 w 949341"/>
                <a:gd name="connsiteY2" fmla="*/ 518338 h 1244620"/>
                <a:gd name="connsiteX3" fmla="*/ 663589 w 949341"/>
                <a:gd name="connsiteY3" fmla="*/ 0 h 1244620"/>
                <a:gd name="connsiteX4" fmla="*/ 744551 w 949341"/>
                <a:gd name="connsiteY4" fmla="*/ 171470 h 1244620"/>
                <a:gd name="connsiteX5" fmla="*/ 949341 w 949341"/>
                <a:gd name="connsiteY5" fmla="*/ 142876 h 1244620"/>
                <a:gd name="connsiteX0" fmla="*/ 12700 w 949341"/>
                <a:gd name="connsiteY0" fmla="*/ 1244620 h 1244620"/>
                <a:gd name="connsiteX1" fmla="*/ 0 w 949341"/>
                <a:gd name="connsiteY1" fmla="*/ 381020 h 1244620"/>
                <a:gd name="connsiteX2" fmla="*/ 196056 w 949341"/>
                <a:gd name="connsiteY2" fmla="*/ 518338 h 1244620"/>
                <a:gd name="connsiteX3" fmla="*/ 663589 w 949341"/>
                <a:gd name="connsiteY3" fmla="*/ 0 h 1244620"/>
                <a:gd name="connsiteX4" fmla="*/ 744551 w 949341"/>
                <a:gd name="connsiteY4" fmla="*/ 171470 h 1244620"/>
                <a:gd name="connsiteX5" fmla="*/ 949341 w 949341"/>
                <a:gd name="connsiteY5" fmla="*/ 142876 h 124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341" h="1244620">
                  <a:moveTo>
                    <a:pt x="12700" y="1244620"/>
                  </a:moveTo>
                  <a:lnTo>
                    <a:pt x="0" y="381020"/>
                  </a:lnTo>
                  <a:lnTo>
                    <a:pt x="196056" y="518338"/>
                  </a:lnTo>
                  <a:lnTo>
                    <a:pt x="663589" y="0"/>
                  </a:lnTo>
                  <a:cubicBezTo>
                    <a:pt x="726810" y="127021"/>
                    <a:pt x="741905" y="174116"/>
                    <a:pt x="744551" y="171470"/>
                  </a:cubicBezTo>
                  <a:lnTo>
                    <a:pt x="949341" y="142876"/>
                  </a:lnTo>
                </a:path>
              </a:pathLst>
            </a:custGeom>
            <a:ln w="22225">
              <a:solidFill>
                <a:srgbClr val="3366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</p:grpSp>
      <p:cxnSp>
        <p:nvCxnSpPr>
          <p:cNvPr id="3" name="Straight Arrow Connector 2"/>
          <p:cNvCxnSpPr>
            <a:stCxn id="130" idx="7"/>
            <a:endCxn id="127" idx="0"/>
          </p:cNvCxnSpPr>
          <p:nvPr/>
        </p:nvCxnSpPr>
        <p:spPr>
          <a:xfrm>
            <a:off x="6432422" y="2501351"/>
            <a:ext cx="235157" cy="16922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Un-Smooth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7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74"/>
          <p:cNvGrpSpPr>
            <a:grpSpLocks/>
          </p:cNvGrpSpPr>
          <p:nvPr/>
        </p:nvGrpSpPr>
        <p:grpSpPr bwMode="auto">
          <a:xfrm>
            <a:off x="322263" y="1809750"/>
            <a:ext cx="6383337" cy="3676650"/>
            <a:chOff x="322263" y="2209800"/>
            <a:chExt cx="5600700" cy="3224782"/>
          </a:xfrm>
        </p:grpSpPr>
        <p:sp>
          <p:nvSpPr>
            <p:cNvPr id="53255" name="TextBox 252"/>
            <p:cNvSpPr txBox="1">
              <a:spLocks noChangeArrowheads="1"/>
            </p:cNvSpPr>
            <p:nvPr/>
          </p:nvSpPr>
          <p:spPr bwMode="auto">
            <a:xfrm>
              <a:off x="893763" y="4543445"/>
              <a:ext cx="3849687" cy="89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sz="2000" dirty="0">
                  <a:latin typeface="Calibri" charset="0"/>
                </a:rPr>
                <a:t>d) </a:t>
              </a:r>
              <a:r>
                <a:rPr lang="en-GB" sz="2000" dirty="0">
                  <a:solidFill>
                    <a:srgbClr val="008000"/>
                  </a:solidFill>
                  <a:latin typeface="Calibri" charset="0"/>
                </a:rPr>
                <a:t>Blending</a:t>
              </a:r>
              <a:r>
                <a:rPr lang="en-GB" sz="2000" dirty="0">
                  <a:latin typeface="Calibri" charset="0"/>
                </a:rPr>
                <a:t> between the old ghost and new ghost </a:t>
              </a:r>
            </a:p>
            <a:p>
              <a:pPr algn="ctr" eaLnBrk="1" hangingPunct="1"/>
              <a:r>
                <a:rPr lang="en-GB" sz="2000" dirty="0">
                  <a:latin typeface="Calibri" charset="0"/>
                </a:rPr>
                <a:t>over several frames</a:t>
              </a:r>
            </a:p>
          </p:txBody>
        </p:sp>
        <p:sp>
          <p:nvSpPr>
            <p:cNvPr id="254" name="Freeform 253"/>
            <p:cNvSpPr/>
            <p:nvPr/>
          </p:nvSpPr>
          <p:spPr>
            <a:xfrm>
              <a:off x="423942" y="2995110"/>
              <a:ext cx="785574" cy="1073535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09088"/>
                <a:gd name="connsiteY0" fmla="*/ 1403380 h 2047842"/>
                <a:gd name="connsiteX1" fmla="*/ 207264 w 2609088"/>
                <a:gd name="connsiteY1" fmla="*/ 574324 h 2047842"/>
                <a:gd name="connsiteX2" fmla="*/ 1109472 w 2609088"/>
                <a:gd name="connsiteY2" fmla="*/ 147604 h 2047842"/>
                <a:gd name="connsiteX3" fmla="*/ 1266998 w 2609088"/>
                <a:gd name="connsiteY3" fmla="*/ 1459950 h 2047842"/>
                <a:gd name="connsiteX4" fmla="*/ 621792 w 2609088"/>
                <a:gd name="connsiteY4" fmla="*/ 1976404 h 2047842"/>
                <a:gd name="connsiteX5" fmla="*/ 1909940 w 2609088"/>
                <a:gd name="connsiteY5" fmla="*/ 1888578 h 2047842"/>
                <a:gd name="connsiteX6" fmla="*/ 2474976 w 2609088"/>
                <a:gd name="connsiteY6" fmla="*/ 1464340 h 2047842"/>
                <a:gd name="connsiteX7" fmla="*/ 2609088 w 2609088"/>
                <a:gd name="connsiteY7" fmla="*/ 805972 h 2047842"/>
                <a:gd name="connsiteX0" fmla="*/ 0 w 2474976"/>
                <a:gd name="connsiteY0" fmla="*/ 1403380 h 2047842"/>
                <a:gd name="connsiteX1" fmla="*/ 207264 w 2474976"/>
                <a:gd name="connsiteY1" fmla="*/ 574324 h 2047842"/>
                <a:gd name="connsiteX2" fmla="*/ 1109472 w 2474976"/>
                <a:gd name="connsiteY2" fmla="*/ 147604 h 2047842"/>
                <a:gd name="connsiteX3" fmla="*/ 1266998 w 2474976"/>
                <a:gd name="connsiteY3" fmla="*/ 1459950 h 2047842"/>
                <a:gd name="connsiteX4" fmla="*/ 621792 w 2474976"/>
                <a:gd name="connsiteY4" fmla="*/ 1976404 h 2047842"/>
                <a:gd name="connsiteX5" fmla="*/ 1909940 w 2474976"/>
                <a:gd name="connsiteY5" fmla="*/ 1888578 h 2047842"/>
                <a:gd name="connsiteX6" fmla="*/ 2474976 w 2474976"/>
                <a:gd name="connsiteY6" fmla="*/ 1464340 h 2047842"/>
                <a:gd name="connsiteX0" fmla="*/ 0 w 1909940"/>
                <a:gd name="connsiteY0" fmla="*/ 1403380 h 2047842"/>
                <a:gd name="connsiteX1" fmla="*/ 207264 w 1909940"/>
                <a:gd name="connsiteY1" fmla="*/ 574324 h 2047842"/>
                <a:gd name="connsiteX2" fmla="*/ 1109472 w 1909940"/>
                <a:gd name="connsiteY2" fmla="*/ 147604 h 2047842"/>
                <a:gd name="connsiteX3" fmla="*/ 1266998 w 1909940"/>
                <a:gd name="connsiteY3" fmla="*/ 1459950 h 2047842"/>
                <a:gd name="connsiteX4" fmla="*/ 621792 w 1909940"/>
                <a:gd name="connsiteY4" fmla="*/ 1976404 h 2047842"/>
                <a:gd name="connsiteX5" fmla="*/ 1909940 w 1909940"/>
                <a:gd name="connsiteY5" fmla="*/ 1888578 h 2047842"/>
                <a:gd name="connsiteX0" fmla="*/ 0 w 1348278"/>
                <a:gd name="connsiteY0" fmla="*/ 1403380 h 1976404"/>
                <a:gd name="connsiteX1" fmla="*/ 207264 w 1348278"/>
                <a:gd name="connsiteY1" fmla="*/ 574324 h 1976404"/>
                <a:gd name="connsiteX2" fmla="*/ 1109472 w 1348278"/>
                <a:gd name="connsiteY2" fmla="*/ 147604 h 1976404"/>
                <a:gd name="connsiteX3" fmla="*/ 1266998 w 1348278"/>
                <a:gd name="connsiteY3" fmla="*/ 1459950 h 1976404"/>
                <a:gd name="connsiteX4" fmla="*/ 621792 w 1348278"/>
                <a:gd name="connsiteY4" fmla="*/ 1976404 h 1976404"/>
                <a:gd name="connsiteX0" fmla="*/ 0 w 1348278"/>
                <a:gd name="connsiteY0" fmla="*/ 1403380 h 1459950"/>
                <a:gd name="connsiteX1" fmla="*/ 207264 w 1348278"/>
                <a:gd name="connsiteY1" fmla="*/ 574324 h 1459950"/>
                <a:gd name="connsiteX2" fmla="*/ 1109472 w 1348278"/>
                <a:gd name="connsiteY2" fmla="*/ 147604 h 1459950"/>
                <a:gd name="connsiteX3" fmla="*/ 1266998 w 1348278"/>
                <a:gd name="connsiteY3" fmla="*/ 1459950 h 1459950"/>
                <a:gd name="connsiteX0" fmla="*/ 0 w 1109472"/>
                <a:gd name="connsiteY0" fmla="*/ 1403380 h 1403380"/>
                <a:gd name="connsiteX1" fmla="*/ 207264 w 1109472"/>
                <a:gd name="connsiteY1" fmla="*/ 574324 h 1403380"/>
                <a:gd name="connsiteX2" fmla="*/ 1109472 w 1109472"/>
                <a:gd name="connsiteY2" fmla="*/ 147604 h 1403380"/>
                <a:gd name="connsiteX0" fmla="*/ 0 w 819575"/>
                <a:gd name="connsiteY0" fmla="*/ 1314693 h 1314693"/>
                <a:gd name="connsiteX1" fmla="*/ 207264 w 819575"/>
                <a:gd name="connsiteY1" fmla="*/ 485637 h 1314693"/>
                <a:gd name="connsiteX2" fmla="*/ 819575 w 819575"/>
                <a:gd name="connsiteY2" fmla="*/ 147604 h 1314693"/>
                <a:gd name="connsiteX0" fmla="*/ 0 w 819575"/>
                <a:gd name="connsiteY0" fmla="*/ 1183400 h 1183400"/>
                <a:gd name="connsiteX1" fmla="*/ 207264 w 819575"/>
                <a:gd name="connsiteY1" fmla="*/ 354344 h 1183400"/>
                <a:gd name="connsiteX2" fmla="*/ 819575 w 819575"/>
                <a:gd name="connsiteY2" fmla="*/ 16311 h 11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575" h="1183400">
                  <a:moveTo>
                    <a:pt x="0" y="1183400"/>
                  </a:moveTo>
                  <a:cubicBezTo>
                    <a:pt x="4344" y="878484"/>
                    <a:pt x="70668" y="548859"/>
                    <a:pt x="207264" y="354344"/>
                  </a:cubicBezTo>
                  <a:cubicBezTo>
                    <a:pt x="343860" y="159829"/>
                    <a:pt x="621453" y="0"/>
                    <a:pt x="819575" y="16311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grpSp>
          <p:nvGrpSpPr>
            <p:cNvPr id="3" name="Group 43"/>
            <p:cNvGrpSpPr/>
            <p:nvPr/>
          </p:nvGrpSpPr>
          <p:grpSpPr>
            <a:xfrm rot="2580000">
              <a:off x="583083" y="3002543"/>
              <a:ext cx="243603" cy="452084"/>
              <a:chOff x="449673" y="1476718"/>
              <a:chExt cx="243603" cy="452084"/>
            </a:xfrm>
            <a:solidFill>
              <a:schemeClr val="accent5">
                <a:lumMod val="40000"/>
                <a:lumOff val="60000"/>
                <a:alpha val="51000"/>
              </a:schemeClr>
            </a:solidFill>
          </p:grpSpPr>
          <p:cxnSp>
            <p:nvCxnSpPr>
              <p:cNvPr id="256" name="Straight Arrow Connector 255"/>
              <p:cNvCxnSpPr>
                <a:stCxn id="257" idx="0"/>
              </p:cNvCxnSpPr>
              <p:nvPr/>
            </p:nvCxnSpPr>
            <p:spPr>
              <a:xfrm rot="2820000" flipH="1" flipV="1">
                <a:off x="440860" y="1485531"/>
                <a:ext cx="261229" cy="243603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Oval 256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3258" name="Group 40"/>
            <p:cNvGrpSpPr>
              <a:grpSpLocks/>
            </p:cNvGrpSpPr>
            <p:nvPr/>
          </p:nvGrpSpPr>
          <p:grpSpPr bwMode="auto">
            <a:xfrm>
              <a:off x="322263" y="2765445"/>
              <a:ext cx="142875" cy="500063"/>
              <a:chOff x="500034" y="1428737"/>
              <a:chExt cx="142876" cy="500065"/>
            </a:xfrm>
          </p:grpSpPr>
          <p:cxnSp>
            <p:nvCxnSpPr>
              <p:cNvPr id="259" name="Straight Arrow Connector 258"/>
              <p:cNvCxnSpPr/>
              <p:nvPr/>
            </p:nvCxnSpPr>
            <p:spPr>
              <a:xfrm rot="5400000" flipH="1" flipV="1">
                <a:off x="358034" y="1643086"/>
                <a:ext cx="428858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Oval 259"/>
              <p:cNvSpPr/>
              <p:nvPr/>
            </p:nvSpPr>
            <p:spPr>
              <a:xfrm>
                <a:off x="500034" y="1785111"/>
                <a:ext cx="143466" cy="14341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1" name="Freeform 260"/>
            <p:cNvSpPr/>
            <p:nvPr/>
          </p:nvSpPr>
          <p:spPr>
            <a:xfrm>
              <a:off x="1607875" y="2993718"/>
              <a:ext cx="785574" cy="1073535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09088"/>
                <a:gd name="connsiteY0" fmla="*/ 1403380 h 2047842"/>
                <a:gd name="connsiteX1" fmla="*/ 207264 w 2609088"/>
                <a:gd name="connsiteY1" fmla="*/ 574324 h 2047842"/>
                <a:gd name="connsiteX2" fmla="*/ 1109472 w 2609088"/>
                <a:gd name="connsiteY2" fmla="*/ 147604 h 2047842"/>
                <a:gd name="connsiteX3" fmla="*/ 1266998 w 2609088"/>
                <a:gd name="connsiteY3" fmla="*/ 1459950 h 2047842"/>
                <a:gd name="connsiteX4" fmla="*/ 621792 w 2609088"/>
                <a:gd name="connsiteY4" fmla="*/ 1976404 h 2047842"/>
                <a:gd name="connsiteX5" fmla="*/ 1909940 w 2609088"/>
                <a:gd name="connsiteY5" fmla="*/ 1888578 h 2047842"/>
                <a:gd name="connsiteX6" fmla="*/ 2474976 w 2609088"/>
                <a:gd name="connsiteY6" fmla="*/ 1464340 h 2047842"/>
                <a:gd name="connsiteX7" fmla="*/ 2609088 w 2609088"/>
                <a:gd name="connsiteY7" fmla="*/ 805972 h 2047842"/>
                <a:gd name="connsiteX0" fmla="*/ 0 w 2474976"/>
                <a:gd name="connsiteY0" fmla="*/ 1403380 h 2047842"/>
                <a:gd name="connsiteX1" fmla="*/ 207264 w 2474976"/>
                <a:gd name="connsiteY1" fmla="*/ 574324 h 2047842"/>
                <a:gd name="connsiteX2" fmla="*/ 1109472 w 2474976"/>
                <a:gd name="connsiteY2" fmla="*/ 147604 h 2047842"/>
                <a:gd name="connsiteX3" fmla="*/ 1266998 w 2474976"/>
                <a:gd name="connsiteY3" fmla="*/ 1459950 h 2047842"/>
                <a:gd name="connsiteX4" fmla="*/ 621792 w 2474976"/>
                <a:gd name="connsiteY4" fmla="*/ 1976404 h 2047842"/>
                <a:gd name="connsiteX5" fmla="*/ 1909940 w 2474976"/>
                <a:gd name="connsiteY5" fmla="*/ 1888578 h 2047842"/>
                <a:gd name="connsiteX6" fmla="*/ 2474976 w 2474976"/>
                <a:gd name="connsiteY6" fmla="*/ 1464340 h 2047842"/>
                <a:gd name="connsiteX0" fmla="*/ 0 w 1909940"/>
                <a:gd name="connsiteY0" fmla="*/ 1403380 h 2047842"/>
                <a:gd name="connsiteX1" fmla="*/ 207264 w 1909940"/>
                <a:gd name="connsiteY1" fmla="*/ 574324 h 2047842"/>
                <a:gd name="connsiteX2" fmla="*/ 1109472 w 1909940"/>
                <a:gd name="connsiteY2" fmla="*/ 147604 h 2047842"/>
                <a:gd name="connsiteX3" fmla="*/ 1266998 w 1909940"/>
                <a:gd name="connsiteY3" fmla="*/ 1459950 h 2047842"/>
                <a:gd name="connsiteX4" fmla="*/ 621792 w 1909940"/>
                <a:gd name="connsiteY4" fmla="*/ 1976404 h 2047842"/>
                <a:gd name="connsiteX5" fmla="*/ 1909940 w 1909940"/>
                <a:gd name="connsiteY5" fmla="*/ 1888578 h 2047842"/>
                <a:gd name="connsiteX0" fmla="*/ 0 w 1348278"/>
                <a:gd name="connsiteY0" fmla="*/ 1403380 h 1976404"/>
                <a:gd name="connsiteX1" fmla="*/ 207264 w 1348278"/>
                <a:gd name="connsiteY1" fmla="*/ 574324 h 1976404"/>
                <a:gd name="connsiteX2" fmla="*/ 1109472 w 1348278"/>
                <a:gd name="connsiteY2" fmla="*/ 147604 h 1976404"/>
                <a:gd name="connsiteX3" fmla="*/ 1266998 w 1348278"/>
                <a:gd name="connsiteY3" fmla="*/ 1459950 h 1976404"/>
                <a:gd name="connsiteX4" fmla="*/ 621792 w 1348278"/>
                <a:gd name="connsiteY4" fmla="*/ 1976404 h 1976404"/>
                <a:gd name="connsiteX0" fmla="*/ 0 w 1348278"/>
                <a:gd name="connsiteY0" fmla="*/ 1403380 h 1459950"/>
                <a:gd name="connsiteX1" fmla="*/ 207264 w 1348278"/>
                <a:gd name="connsiteY1" fmla="*/ 574324 h 1459950"/>
                <a:gd name="connsiteX2" fmla="*/ 1109472 w 1348278"/>
                <a:gd name="connsiteY2" fmla="*/ 147604 h 1459950"/>
                <a:gd name="connsiteX3" fmla="*/ 1266998 w 1348278"/>
                <a:gd name="connsiteY3" fmla="*/ 1459950 h 1459950"/>
                <a:gd name="connsiteX0" fmla="*/ 0 w 1109472"/>
                <a:gd name="connsiteY0" fmla="*/ 1403380 h 1403380"/>
                <a:gd name="connsiteX1" fmla="*/ 207264 w 1109472"/>
                <a:gd name="connsiteY1" fmla="*/ 574324 h 1403380"/>
                <a:gd name="connsiteX2" fmla="*/ 1109472 w 1109472"/>
                <a:gd name="connsiteY2" fmla="*/ 147604 h 1403380"/>
                <a:gd name="connsiteX0" fmla="*/ 0 w 819575"/>
                <a:gd name="connsiteY0" fmla="*/ 1314693 h 1314693"/>
                <a:gd name="connsiteX1" fmla="*/ 207264 w 819575"/>
                <a:gd name="connsiteY1" fmla="*/ 485637 h 1314693"/>
                <a:gd name="connsiteX2" fmla="*/ 819575 w 819575"/>
                <a:gd name="connsiteY2" fmla="*/ 147604 h 1314693"/>
                <a:gd name="connsiteX0" fmla="*/ 0 w 819575"/>
                <a:gd name="connsiteY0" fmla="*/ 1183400 h 1183400"/>
                <a:gd name="connsiteX1" fmla="*/ 207264 w 819575"/>
                <a:gd name="connsiteY1" fmla="*/ 354344 h 1183400"/>
                <a:gd name="connsiteX2" fmla="*/ 819575 w 819575"/>
                <a:gd name="connsiteY2" fmla="*/ 16311 h 11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575" h="1183400">
                  <a:moveTo>
                    <a:pt x="0" y="1183400"/>
                  </a:moveTo>
                  <a:cubicBezTo>
                    <a:pt x="4344" y="878484"/>
                    <a:pt x="70668" y="548859"/>
                    <a:pt x="207264" y="354344"/>
                  </a:cubicBezTo>
                  <a:cubicBezTo>
                    <a:pt x="343860" y="159829"/>
                    <a:pt x="621453" y="0"/>
                    <a:pt x="819575" y="16311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grpSp>
          <p:nvGrpSpPr>
            <p:cNvPr id="5" name="Group 43"/>
            <p:cNvGrpSpPr/>
            <p:nvPr/>
          </p:nvGrpSpPr>
          <p:grpSpPr>
            <a:xfrm rot="2580000">
              <a:off x="1869075" y="2875086"/>
              <a:ext cx="243603" cy="452084"/>
              <a:chOff x="449673" y="1476718"/>
              <a:chExt cx="243603" cy="452084"/>
            </a:xfrm>
            <a:solidFill>
              <a:schemeClr val="accent5">
                <a:lumMod val="40000"/>
                <a:lumOff val="60000"/>
                <a:alpha val="51000"/>
              </a:schemeClr>
            </a:solidFill>
          </p:grpSpPr>
          <p:cxnSp>
            <p:nvCxnSpPr>
              <p:cNvPr id="263" name="Straight Arrow Connector 262"/>
              <p:cNvCxnSpPr>
                <a:stCxn id="264" idx="0"/>
              </p:cNvCxnSpPr>
              <p:nvPr/>
            </p:nvCxnSpPr>
            <p:spPr>
              <a:xfrm rot="2820000" flipH="1" flipV="1">
                <a:off x="440860" y="1485531"/>
                <a:ext cx="261229" cy="243603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40"/>
            <p:cNvGrpSpPr/>
            <p:nvPr/>
          </p:nvGrpSpPr>
          <p:grpSpPr>
            <a:xfrm>
              <a:off x="1506207" y="2638428"/>
              <a:ext cx="142876" cy="500064"/>
              <a:chOff x="500034" y="1428738"/>
              <a:chExt cx="142876" cy="500064"/>
            </a:xfrm>
            <a:solidFill>
              <a:schemeClr val="accent5">
                <a:lumMod val="40000"/>
                <a:lumOff val="60000"/>
                <a:alpha val="49000"/>
              </a:schemeClr>
            </a:solidFill>
          </p:grpSpPr>
          <p:cxnSp>
            <p:nvCxnSpPr>
              <p:cNvPr id="266" name="Straight Arrow Connector 265"/>
              <p:cNvCxnSpPr>
                <a:stCxn id="267" idx="0"/>
              </p:cNvCxnSpPr>
              <p:nvPr/>
            </p:nvCxnSpPr>
            <p:spPr>
              <a:xfrm rot="5400000" flipH="1" flipV="1">
                <a:off x="392879" y="1607331"/>
                <a:ext cx="357188" cy="2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rgbClr val="0000FF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3262" name="Group 40"/>
            <p:cNvGrpSpPr>
              <a:grpSpLocks/>
            </p:cNvGrpSpPr>
            <p:nvPr/>
          </p:nvGrpSpPr>
          <p:grpSpPr bwMode="auto">
            <a:xfrm rot="660000">
              <a:off x="1630363" y="2701945"/>
              <a:ext cx="142875" cy="500063"/>
              <a:chOff x="500034" y="1428737"/>
              <a:chExt cx="142876" cy="500065"/>
            </a:xfrm>
          </p:grpSpPr>
          <p:cxnSp>
            <p:nvCxnSpPr>
              <p:cNvPr id="269" name="Straight Arrow Connector 268"/>
              <p:cNvCxnSpPr/>
              <p:nvPr/>
            </p:nvCxnSpPr>
            <p:spPr>
              <a:xfrm rot="5400000" flipH="1" flipV="1">
                <a:off x="355003" y="1642255"/>
                <a:ext cx="428858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Oval 269"/>
              <p:cNvSpPr/>
              <p:nvPr/>
            </p:nvSpPr>
            <p:spPr>
              <a:xfrm>
                <a:off x="497363" y="1784089"/>
                <a:ext cx="143466" cy="14341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1" name="Freeform 270"/>
            <p:cNvSpPr/>
            <p:nvPr/>
          </p:nvSpPr>
          <p:spPr>
            <a:xfrm>
              <a:off x="2822451" y="2993718"/>
              <a:ext cx="785574" cy="1073535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09088"/>
                <a:gd name="connsiteY0" fmla="*/ 1403380 h 2047842"/>
                <a:gd name="connsiteX1" fmla="*/ 207264 w 2609088"/>
                <a:gd name="connsiteY1" fmla="*/ 574324 h 2047842"/>
                <a:gd name="connsiteX2" fmla="*/ 1109472 w 2609088"/>
                <a:gd name="connsiteY2" fmla="*/ 147604 h 2047842"/>
                <a:gd name="connsiteX3" fmla="*/ 1266998 w 2609088"/>
                <a:gd name="connsiteY3" fmla="*/ 1459950 h 2047842"/>
                <a:gd name="connsiteX4" fmla="*/ 621792 w 2609088"/>
                <a:gd name="connsiteY4" fmla="*/ 1976404 h 2047842"/>
                <a:gd name="connsiteX5" fmla="*/ 1909940 w 2609088"/>
                <a:gd name="connsiteY5" fmla="*/ 1888578 h 2047842"/>
                <a:gd name="connsiteX6" fmla="*/ 2474976 w 2609088"/>
                <a:gd name="connsiteY6" fmla="*/ 1464340 h 2047842"/>
                <a:gd name="connsiteX7" fmla="*/ 2609088 w 2609088"/>
                <a:gd name="connsiteY7" fmla="*/ 805972 h 2047842"/>
                <a:gd name="connsiteX0" fmla="*/ 0 w 2474976"/>
                <a:gd name="connsiteY0" fmla="*/ 1403380 h 2047842"/>
                <a:gd name="connsiteX1" fmla="*/ 207264 w 2474976"/>
                <a:gd name="connsiteY1" fmla="*/ 574324 h 2047842"/>
                <a:gd name="connsiteX2" fmla="*/ 1109472 w 2474976"/>
                <a:gd name="connsiteY2" fmla="*/ 147604 h 2047842"/>
                <a:gd name="connsiteX3" fmla="*/ 1266998 w 2474976"/>
                <a:gd name="connsiteY3" fmla="*/ 1459950 h 2047842"/>
                <a:gd name="connsiteX4" fmla="*/ 621792 w 2474976"/>
                <a:gd name="connsiteY4" fmla="*/ 1976404 h 2047842"/>
                <a:gd name="connsiteX5" fmla="*/ 1909940 w 2474976"/>
                <a:gd name="connsiteY5" fmla="*/ 1888578 h 2047842"/>
                <a:gd name="connsiteX6" fmla="*/ 2474976 w 2474976"/>
                <a:gd name="connsiteY6" fmla="*/ 1464340 h 2047842"/>
                <a:gd name="connsiteX0" fmla="*/ 0 w 1909940"/>
                <a:gd name="connsiteY0" fmla="*/ 1403380 h 2047842"/>
                <a:gd name="connsiteX1" fmla="*/ 207264 w 1909940"/>
                <a:gd name="connsiteY1" fmla="*/ 574324 h 2047842"/>
                <a:gd name="connsiteX2" fmla="*/ 1109472 w 1909940"/>
                <a:gd name="connsiteY2" fmla="*/ 147604 h 2047842"/>
                <a:gd name="connsiteX3" fmla="*/ 1266998 w 1909940"/>
                <a:gd name="connsiteY3" fmla="*/ 1459950 h 2047842"/>
                <a:gd name="connsiteX4" fmla="*/ 621792 w 1909940"/>
                <a:gd name="connsiteY4" fmla="*/ 1976404 h 2047842"/>
                <a:gd name="connsiteX5" fmla="*/ 1909940 w 1909940"/>
                <a:gd name="connsiteY5" fmla="*/ 1888578 h 2047842"/>
                <a:gd name="connsiteX0" fmla="*/ 0 w 1348278"/>
                <a:gd name="connsiteY0" fmla="*/ 1403380 h 1976404"/>
                <a:gd name="connsiteX1" fmla="*/ 207264 w 1348278"/>
                <a:gd name="connsiteY1" fmla="*/ 574324 h 1976404"/>
                <a:gd name="connsiteX2" fmla="*/ 1109472 w 1348278"/>
                <a:gd name="connsiteY2" fmla="*/ 147604 h 1976404"/>
                <a:gd name="connsiteX3" fmla="*/ 1266998 w 1348278"/>
                <a:gd name="connsiteY3" fmla="*/ 1459950 h 1976404"/>
                <a:gd name="connsiteX4" fmla="*/ 621792 w 1348278"/>
                <a:gd name="connsiteY4" fmla="*/ 1976404 h 1976404"/>
                <a:gd name="connsiteX0" fmla="*/ 0 w 1348278"/>
                <a:gd name="connsiteY0" fmla="*/ 1403380 h 1459950"/>
                <a:gd name="connsiteX1" fmla="*/ 207264 w 1348278"/>
                <a:gd name="connsiteY1" fmla="*/ 574324 h 1459950"/>
                <a:gd name="connsiteX2" fmla="*/ 1109472 w 1348278"/>
                <a:gd name="connsiteY2" fmla="*/ 147604 h 1459950"/>
                <a:gd name="connsiteX3" fmla="*/ 1266998 w 1348278"/>
                <a:gd name="connsiteY3" fmla="*/ 1459950 h 1459950"/>
                <a:gd name="connsiteX0" fmla="*/ 0 w 1109472"/>
                <a:gd name="connsiteY0" fmla="*/ 1403380 h 1403380"/>
                <a:gd name="connsiteX1" fmla="*/ 207264 w 1109472"/>
                <a:gd name="connsiteY1" fmla="*/ 574324 h 1403380"/>
                <a:gd name="connsiteX2" fmla="*/ 1109472 w 1109472"/>
                <a:gd name="connsiteY2" fmla="*/ 147604 h 1403380"/>
                <a:gd name="connsiteX0" fmla="*/ 0 w 819575"/>
                <a:gd name="connsiteY0" fmla="*/ 1314693 h 1314693"/>
                <a:gd name="connsiteX1" fmla="*/ 207264 w 819575"/>
                <a:gd name="connsiteY1" fmla="*/ 485637 h 1314693"/>
                <a:gd name="connsiteX2" fmla="*/ 819575 w 819575"/>
                <a:gd name="connsiteY2" fmla="*/ 147604 h 1314693"/>
                <a:gd name="connsiteX0" fmla="*/ 0 w 819575"/>
                <a:gd name="connsiteY0" fmla="*/ 1183400 h 1183400"/>
                <a:gd name="connsiteX1" fmla="*/ 207264 w 819575"/>
                <a:gd name="connsiteY1" fmla="*/ 354344 h 1183400"/>
                <a:gd name="connsiteX2" fmla="*/ 819575 w 819575"/>
                <a:gd name="connsiteY2" fmla="*/ 16311 h 11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575" h="1183400">
                  <a:moveTo>
                    <a:pt x="0" y="1183400"/>
                  </a:moveTo>
                  <a:cubicBezTo>
                    <a:pt x="4344" y="878484"/>
                    <a:pt x="70668" y="548859"/>
                    <a:pt x="207264" y="354344"/>
                  </a:cubicBezTo>
                  <a:cubicBezTo>
                    <a:pt x="343860" y="159829"/>
                    <a:pt x="621453" y="0"/>
                    <a:pt x="819575" y="16311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grpSp>
          <p:nvGrpSpPr>
            <p:cNvPr id="8" name="Group 43"/>
            <p:cNvGrpSpPr/>
            <p:nvPr/>
          </p:nvGrpSpPr>
          <p:grpSpPr>
            <a:xfrm rot="2580000">
              <a:off x="3241696" y="2732210"/>
              <a:ext cx="243603" cy="452084"/>
              <a:chOff x="449673" y="1476718"/>
              <a:chExt cx="243603" cy="452084"/>
            </a:xfrm>
            <a:solidFill>
              <a:schemeClr val="accent5">
                <a:lumMod val="40000"/>
                <a:lumOff val="60000"/>
                <a:alpha val="51000"/>
              </a:schemeClr>
            </a:solidFill>
          </p:grpSpPr>
          <p:cxnSp>
            <p:nvCxnSpPr>
              <p:cNvPr id="273" name="Straight Arrow Connector 272"/>
              <p:cNvCxnSpPr>
                <a:stCxn id="274" idx="0"/>
              </p:cNvCxnSpPr>
              <p:nvPr/>
            </p:nvCxnSpPr>
            <p:spPr>
              <a:xfrm rot="2820000" flipH="1" flipV="1">
                <a:off x="440860" y="1485531"/>
                <a:ext cx="261229" cy="243603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oup 40"/>
            <p:cNvGrpSpPr/>
            <p:nvPr/>
          </p:nvGrpSpPr>
          <p:grpSpPr>
            <a:xfrm>
              <a:off x="2720653" y="2495552"/>
              <a:ext cx="142876" cy="500064"/>
              <a:chOff x="500034" y="1428738"/>
              <a:chExt cx="142876" cy="500064"/>
            </a:xfrm>
            <a:solidFill>
              <a:schemeClr val="accent5">
                <a:lumMod val="40000"/>
                <a:lumOff val="60000"/>
                <a:alpha val="49000"/>
              </a:schemeClr>
            </a:solidFill>
          </p:grpSpPr>
          <p:cxnSp>
            <p:nvCxnSpPr>
              <p:cNvPr id="276" name="Straight Arrow Connector 275"/>
              <p:cNvCxnSpPr>
                <a:stCxn id="277" idx="0"/>
              </p:cNvCxnSpPr>
              <p:nvPr/>
            </p:nvCxnSpPr>
            <p:spPr>
              <a:xfrm rot="5400000" flipH="1" flipV="1">
                <a:off x="392879" y="1607331"/>
                <a:ext cx="357188" cy="2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rgbClr val="0000FF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3266" name="Group 40"/>
            <p:cNvGrpSpPr>
              <a:grpSpLocks/>
            </p:cNvGrpSpPr>
            <p:nvPr/>
          </p:nvGrpSpPr>
          <p:grpSpPr bwMode="auto">
            <a:xfrm rot="1320000">
              <a:off x="3030538" y="2587645"/>
              <a:ext cx="142875" cy="500063"/>
              <a:chOff x="500034" y="1428737"/>
              <a:chExt cx="142876" cy="500065"/>
            </a:xfrm>
          </p:grpSpPr>
          <p:cxnSp>
            <p:nvCxnSpPr>
              <p:cNvPr id="279" name="Straight Arrow Connector 278"/>
              <p:cNvCxnSpPr/>
              <p:nvPr/>
            </p:nvCxnSpPr>
            <p:spPr>
              <a:xfrm rot="5400000" flipH="1" flipV="1">
                <a:off x="354774" y="1642242"/>
                <a:ext cx="428858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498857" y="1783973"/>
                <a:ext cx="143466" cy="14341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1" name="Freeform 280"/>
            <p:cNvSpPr/>
            <p:nvPr/>
          </p:nvSpPr>
          <p:spPr>
            <a:xfrm>
              <a:off x="3965992" y="2993718"/>
              <a:ext cx="785574" cy="1073535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09088"/>
                <a:gd name="connsiteY0" fmla="*/ 1403380 h 2047842"/>
                <a:gd name="connsiteX1" fmla="*/ 207264 w 2609088"/>
                <a:gd name="connsiteY1" fmla="*/ 574324 h 2047842"/>
                <a:gd name="connsiteX2" fmla="*/ 1109472 w 2609088"/>
                <a:gd name="connsiteY2" fmla="*/ 147604 h 2047842"/>
                <a:gd name="connsiteX3" fmla="*/ 1266998 w 2609088"/>
                <a:gd name="connsiteY3" fmla="*/ 1459950 h 2047842"/>
                <a:gd name="connsiteX4" fmla="*/ 621792 w 2609088"/>
                <a:gd name="connsiteY4" fmla="*/ 1976404 h 2047842"/>
                <a:gd name="connsiteX5" fmla="*/ 1909940 w 2609088"/>
                <a:gd name="connsiteY5" fmla="*/ 1888578 h 2047842"/>
                <a:gd name="connsiteX6" fmla="*/ 2474976 w 2609088"/>
                <a:gd name="connsiteY6" fmla="*/ 1464340 h 2047842"/>
                <a:gd name="connsiteX7" fmla="*/ 2609088 w 2609088"/>
                <a:gd name="connsiteY7" fmla="*/ 805972 h 2047842"/>
                <a:gd name="connsiteX0" fmla="*/ 0 w 2474976"/>
                <a:gd name="connsiteY0" fmla="*/ 1403380 h 2047842"/>
                <a:gd name="connsiteX1" fmla="*/ 207264 w 2474976"/>
                <a:gd name="connsiteY1" fmla="*/ 574324 h 2047842"/>
                <a:gd name="connsiteX2" fmla="*/ 1109472 w 2474976"/>
                <a:gd name="connsiteY2" fmla="*/ 147604 h 2047842"/>
                <a:gd name="connsiteX3" fmla="*/ 1266998 w 2474976"/>
                <a:gd name="connsiteY3" fmla="*/ 1459950 h 2047842"/>
                <a:gd name="connsiteX4" fmla="*/ 621792 w 2474976"/>
                <a:gd name="connsiteY4" fmla="*/ 1976404 h 2047842"/>
                <a:gd name="connsiteX5" fmla="*/ 1909940 w 2474976"/>
                <a:gd name="connsiteY5" fmla="*/ 1888578 h 2047842"/>
                <a:gd name="connsiteX6" fmla="*/ 2474976 w 2474976"/>
                <a:gd name="connsiteY6" fmla="*/ 1464340 h 2047842"/>
                <a:gd name="connsiteX0" fmla="*/ 0 w 1909940"/>
                <a:gd name="connsiteY0" fmla="*/ 1403380 h 2047842"/>
                <a:gd name="connsiteX1" fmla="*/ 207264 w 1909940"/>
                <a:gd name="connsiteY1" fmla="*/ 574324 h 2047842"/>
                <a:gd name="connsiteX2" fmla="*/ 1109472 w 1909940"/>
                <a:gd name="connsiteY2" fmla="*/ 147604 h 2047842"/>
                <a:gd name="connsiteX3" fmla="*/ 1266998 w 1909940"/>
                <a:gd name="connsiteY3" fmla="*/ 1459950 h 2047842"/>
                <a:gd name="connsiteX4" fmla="*/ 621792 w 1909940"/>
                <a:gd name="connsiteY4" fmla="*/ 1976404 h 2047842"/>
                <a:gd name="connsiteX5" fmla="*/ 1909940 w 1909940"/>
                <a:gd name="connsiteY5" fmla="*/ 1888578 h 2047842"/>
                <a:gd name="connsiteX0" fmla="*/ 0 w 1348278"/>
                <a:gd name="connsiteY0" fmla="*/ 1403380 h 1976404"/>
                <a:gd name="connsiteX1" fmla="*/ 207264 w 1348278"/>
                <a:gd name="connsiteY1" fmla="*/ 574324 h 1976404"/>
                <a:gd name="connsiteX2" fmla="*/ 1109472 w 1348278"/>
                <a:gd name="connsiteY2" fmla="*/ 147604 h 1976404"/>
                <a:gd name="connsiteX3" fmla="*/ 1266998 w 1348278"/>
                <a:gd name="connsiteY3" fmla="*/ 1459950 h 1976404"/>
                <a:gd name="connsiteX4" fmla="*/ 621792 w 1348278"/>
                <a:gd name="connsiteY4" fmla="*/ 1976404 h 1976404"/>
                <a:gd name="connsiteX0" fmla="*/ 0 w 1348278"/>
                <a:gd name="connsiteY0" fmla="*/ 1403380 h 1459950"/>
                <a:gd name="connsiteX1" fmla="*/ 207264 w 1348278"/>
                <a:gd name="connsiteY1" fmla="*/ 574324 h 1459950"/>
                <a:gd name="connsiteX2" fmla="*/ 1109472 w 1348278"/>
                <a:gd name="connsiteY2" fmla="*/ 147604 h 1459950"/>
                <a:gd name="connsiteX3" fmla="*/ 1266998 w 1348278"/>
                <a:gd name="connsiteY3" fmla="*/ 1459950 h 1459950"/>
                <a:gd name="connsiteX0" fmla="*/ 0 w 1109472"/>
                <a:gd name="connsiteY0" fmla="*/ 1403380 h 1403380"/>
                <a:gd name="connsiteX1" fmla="*/ 207264 w 1109472"/>
                <a:gd name="connsiteY1" fmla="*/ 574324 h 1403380"/>
                <a:gd name="connsiteX2" fmla="*/ 1109472 w 1109472"/>
                <a:gd name="connsiteY2" fmla="*/ 147604 h 1403380"/>
                <a:gd name="connsiteX0" fmla="*/ 0 w 819575"/>
                <a:gd name="connsiteY0" fmla="*/ 1314693 h 1314693"/>
                <a:gd name="connsiteX1" fmla="*/ 207264 w 819575"/>
                <a:gd name="connsiteY1" fmla="*/ 485637 h 1314693"/>
                <a:gd name="connsiteX2" fmla="*/ 819575 w 819575"/>
                <a:gd name="connsiteY2" fmla="*/ 147604 h 1314693"/>
                <a:gd name="connsiteX0" fmla="*/ 0 w 819575"/>
                <a:gd name="connsiteY0" fmla="*/ 1183400 h 1183400"/>
                <a:gd name="connsiteX1" fmla="*/ 207264 w 819575"/>
                <a:gd name="connsiteY1" fmla="*/ 354344 h 1183400"/>
                <a:gd name="connsiteX2" fmla="*/ 819575 w 819575"/>
                <a:gd name="connsiteY2" fmla="*/ 16311 h 11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575" h="1183400">
                  <a:moveTo>
                    <a:pt x="0" y="1183400"/>
                  </a:moveTo>
                  <a:cubicBezTo>
                    <a:pt x="4344" y="878484"/>
                    <a:pt x="70668" y="548859"/>
                    <a:pt x="207264" y="354344"/>
                  </a:cubicBezTo>
                  <a:cubicBezTo>
                    <a:pt x="343860" y="159829"/>
                    <a:pt x="621453" y="0"/>
                    <a:pt x="819575" y="16311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grpSp>
          <p:nvGrpSpPr>
            <p:cNvPr id="11" name="Group 43"/>
            <p:cNvGrpSpPr/>
            <p:nvPr/>
          </p:nvGrpSpPr>
          <p:grpSpPr>
            <a:xfrm rot="2580000">
              <a:off x="4498945" y="2589334"/>
              <a:ext cx="243603" cy="452084"/>
              <a:chOff x="449673" y="1476718"/>
              <a:chExt cx="243603" cy="452084"/>
            </a:xfrm>
            <a:solidFill>
              <a:schemeClr val="accent5">
                <a:lumMod val="40000"/>
                <a:lumOff val="60000"/>
                <a:alpha val="51000"/>
              </a:schemeClr>
            </a:solidFill>
          </p:grpSpPr>
          <p:cxnSp>
            <p:nvCxnSpPr>
              <p:cNvPr id="283" name="Straight Arrow Connector 282"/>
              <p:cNvCxnSpPr>
                <a:stCxn id="284" idx="0"/>
              </p:cNvCxnSpPr>
              <p:nvPr/>
            </p:nvCxnSpPr>
            <p:spPr>
              <a:xfrm rot="2820000" flipH="1" flipV="1">
                <a:off x="440860" y="1485531"/>
                <a:ext cx="261229" cy="243603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Oval 283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40"/>
            <p:cNvGrpSpPr/>
            <p:nvPr/>
          </p:nvGrpSpPr>
          <p:grpSpPr>
            <a:xfrm>
              <a:off x="3863661" y="2352676"/>
              <a:ext cx="142876" cy="500064"/>
              <a:chOff x="500034" y="1428738"/>
              <a:chExt cx="142876" cy="500064"/>
            </a:xfrm>
            <a:solidFill>
              <a:schemeClr val="accent5">
                <a:lumMod val="40000"/>
                <a:lumOff val="60000"/>
                <a:alpha val="49000"/>
              </a:schemeClr>
            </a:solidFill>
          </p:grpSpPr>
          <p:cxnSp>
            <p:nvCxnSpPr>
              <p:cNvPr id="286" name="Straight Arrow Connector 285"/>
              <p:cNvCxnSpPr>
                <a:stCxn id="287" idx="0"/>
              </p:cNvCxnSpPr>
              <p:nvPr/>
            </p:nvCxnSpPr>
            <p:spPr>
              <a:xfrm rot="5400000" flipH="1" flipV="1">
                <a:off x="392879" y="1607331"/>
                <a:ext cx="357188" cy="2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Oval 286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rgbClr val="0000FF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3270" name="Group 40"/>
            <p:cNvGrpSpPr>
              <a:grpSpLocks/>
            </p:cNvGrpSpPr>
            <p:nvPr/>
          </p:nvGrpSpPr>
          <p:grpSpPr bwMode="auto">
            <a:xfrm rot="1980000">
              <a:off x="4322763" y="2470170"/>
              <a:ext cx="142875" cy="500063"/>
              <a:chOff x="500034" y="1428737"/>
              <a:chExt cx="142876" cy="500065"/>
            </a:xfrm>
          </p:grpSpPr>
          <p:cxnSp>
            <p:nvCxnSpPr>
              <p:cNvPr id="289" name="Straight Arrow Connector 288"/>
              <p:cNvCxnSpPr/>
              <p:nvPr/>
            </p:nvCxnSpPr>
            <p:spPr>
              <a:xfrm rot="5400000" flipH="1" flipV="1">
                <a:off x="356093" y="1641546"/>
                <a:ext cx="42746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Oval 289"/>
              <p:cNvSpPr/>
              <p:nvPr/>
            </p:nvSpPr>
            <p:spPr>
              <a:xfrm>
                <a:off x="498413" y="1783801"/>
                <a:ext cx="143466" cy="14341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1" name="Freeform 290"/>
            <p:cNvSpPr/>
            <p:nvPr/>
          </p:nvSpPr>
          <p:spPr>
            <a:xfrm>
              <a:off x="5067745" y="2993718"/>
              <a:ext cx="785574" cy="1073535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09088"/>
                <a:gd name="connsiteY0" fmla="*/ 1403380 h 2047842"/>
                <a:gd name="connsiteX1" fmla="*/ 207264 w 2609088"/>
                <a:gd name="connsiteY1" fmla="*/ 574324 h 2047842"/>
                <a:gd name="connsiteX2" fmla="*/ 1109472 w 2609088"/>
                <a:gd name="connsiteY2" fmla="*/ 147604 h 2047842"/>
                <a:gd name="connsiteX3" fmla="*/ 1266998 w 2609088"/>
                <a:gd name="connsiteY3" fmla="*/ 1459950 h 2047842"/>
                <a:gd name="connsiteX4" fmla="*/ 621792 w 2609088"/>
                <a:gd name="connsiteY4" fmla="*/ 1976404 h 2047842"/>
                <a:gd name="connsiteX5" fmla="*/ 1909940 w 2609088"/>
                <a:gd name="connsiteY5" fmla="*/ 1888578 h 2047842"/>
                <a:gd name="connsiteX6" fmla="*/ 2474976 w 2609088"/>
                <a:gd name="connsiteY6" fmla="*/ 1464340 h 2047842"/>
                <a:gd name="connsiteX7" fmla="*/ 2609088 w 2609088"/>
                <a:gd name="connsiteY7" fmla="*/ 805972 h 2047842"/>
                <a:gd name="connsiteX0" fmla="*/ 0 w 2474976"/>
                <a:gd name="connsiteY0" fmla="*/ 1403380 h 2047842"/>
                <a:gd name="connsiteX1" fmla="*/ 207264 w 2474976"/>
                <a:gd name="connsiteY1" fmla="*/ 574324 h 2047842"/>
                <a:gd name="connsiteX2" fmla="*/ 1109472 w 2474976"/>
                <a:gd name="connsiteY2" fmla="*/ 147604 h 2047842"/>
                <a:gd name="connsiteX3" fmla="*/ 1266998 w 2474976"/>
                <a:gd name="connsiteY3" fmla="*/ 1459950 h 2047842"/>
                <a:gd name="connsiteX4" fmla="*/ 621792 w 2474976"/>
                <a:gd name="connsiteY4" fmla="*/ 1976404 h 2047842"/>
                <a:gd name="connsiteX5" fmla="*/ 1909940 w 2474976"/>
                <a:gd name="connsiteY5" fmla="*/ 1888578 h 2047842"/>
                <a:gd name="connsiteX6" fmla="*/ 2474976 w 2474976"/>
                <a:gd name="connsiteY6" fmla="*/ 1464340 h 2047842"/>
                <a:gd name="connsiteX0" fmla="*/ 0 w 1909940"/>
                <a:gd name="connsiteY0" fmla="*/ 1403380 h 2047842"/>
                <a:gd name="connsiteX1" fmla="*/ 207264 w 1909940"/>
                <a:gd name="connsiteY1" fmla="*/ 574324 h 2047842"/>
                <a:gd name="connsiteX2" fmla="*/ 1109472 w 1909940"/>
                <a:gd name="connsiteY2" fmla="*/ 147604 h 2047842"/>
                <a:gd name="connsiteX3" fmla="*/ 1266998 w 1909940"/>
                <a:gd name="connsiteY3" fmla="*/ 1459950 h 2047842"/>
                <a:gd name="connsiteX4" fmla="*/ 621792 w 1909940"/>
                <a:gd name="connsiteY4" fmla="*/ 1976404 h 2047842"/>
                <a:gd name="connsiteX5" fmla="*/ 1909940 w 1909940"/>
                <a:gd name="connsiteY5" fmla="*/ 1888578 h 2047842"/>
                <a:gd name="connsiteX0" fmla="*/ 0 w 1348278"/>
                <a:gd name="connsiteY0" fmla="*/ 1403380 h 1976404"/>
                <a:gd name="connsiteX1" fmla="*/ 207264 w 1348278"/>
                <a:gd name="connsiteY1" fmla="*/ 574324 h 1976404"/>
                <a:gd name="connsiteX2" fmla="*/ 1109472 w 1348278"/>
                <a:gd name="connsiteY2" fmla="*/ 147604 h 1976404"/>
                <a:gd name="connsiteX3" fmla="*/ 1266998 w 1348278"/>
                <a:gd name="connsiteY3" fmla="*/ 1459950 h 1976404"/>
                <a:gd name="connsiteX4" fmla="*/ 621792 w 1348278"/>
                <a:gd name="connsiteY4" fmla="*/ 1976404 h 1976404"/>
                <a:gd name="connsiteX0" fmla="*/ 0 w 1348278"/>
                <a:gd name="connsiteY0" fmla="*/ 1403380 h 1459950"/>
                <a:gd name="connsiteX1" fmla="*/ 207264 w 1348278"/>
                <a:gd name="connsiteY1" fmla="*/ 574324 h 1459950"/>
                <a:gd name="connsiteX2" fmla="*/ 1109472 w 1348278"/>
                <a:gd name="connsiteY2" fmla="*/ 147604 h 1459950"/>
                <a:gd name="connsiteX3" fmla="*/ 1266998 w 1348278"/>
                <a:gd name="connsiteY3" fmla="*/ 1459950 h 1459950"/>
                <a:gd name="connsiteX0" fmla="*/ 0 w 1109472"/>
                <a:gd name="connsiteY0" fmla="*/ 1403380 h 1403380"/>
                <a:gd name="connsiteX1" fmla="*/ 207264 w 1109472"/>
                <a:gd name="connsiteY1" fmla="*/ 574324 h 1403380"/>
                <a:gd name="connsiteX2" fmla="*/ 1109472 w 1109472"/>
                <a:gd name="connsiteY2" fmla="*/ 147604 h 1403380"/>
                <a:gd name="connsiteX0" fmla="*/ 0 w 819575"/>
                <a:gd name="connsiteY0" fmla="*/ 1314693 h 1314693"/>
                <a:gd name="connsiteX1" fmla="*/ 207264 w 819575"/>
                <a:gd name="connsiteY1" fmla="*/ 485637 h 1314693"/>
                <a:gd name="connsiteX2" fmla="*/ 819575 w 819575"/>
                <a:gd name="connsiteY2" fmla="*/ 147604 h 1314693"/>
                <a:gd name="connsiteX0" fmla="*/ 0 w 819575"/>
                <a:gd name="connsiteY0" fmla="*/ 1183400 h 1183400"/>
                <a:gd name="connsiteX1" fmla="*/ 207264 w 819575"/>
                <a:gd name="connsiteY1" fmla="*/ 354344 h 1183400"/>
                <a:gd name="connsiteX2" fmla="*/ 819575 w 819575"/>
                <a:gd name="connsiteY2" fmla="*/ 16311 h 11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575" h="1183400">
                  <a:moveTo>
                    <a:pt x="0" y="1183400"/>
                  </a:moveTo>
                  <a:cubicBezTo>
                    <a:pt x="4344" y="878484"/>
                    <a:pt x="70668" y="548859"/>
                    <a:pt x="207264" y="354344"/>
                  </a:cubicBezTo>
                  <a:cubicBezTo>
                    <a:pt x="343860" y="159829"/>
                    <a:pt x="621453" y="0"/>
                    <a:pt x="819575" y="16311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grpSp>
          <p:nvGrpSpPr>
            <p:cNvPr id="14" name="Group 40"/>
            <p:cNvGrpSpPr/>
            <p:nvPr/>
          </p:nvGrpSpPr>
          <p:grpSpPr>
            <a:xfrm>
              <a:off x="4965394" y="2209800"/>
              <a:ext cx="142876" cy="500064"/>
              <a:chOff x="500034" y="1428738"/>
              <a:chExt cx="142876" cy="500064"/>
            </a:xfrm>
            <a:solidFill>
              <a:schemeClr val="accent5">
                <a:lumMod val="40000"/>
                <a:lumOff val="60000"/>
                <a:alpha val="49000"/>
              </a:schemeClr>
            </a:solidFill>
          </p:grpSpPr>
          <p:cxnSp>
            <p:nvCxnSpPr>
              <p:cNvPr id="293" name="Straight Arrow Connector 292"/>
              <p:cNvCxnSpPr>
                <a:stCxn id="294" idx="0"/>
              </p:cNvCxnSpPr>
              <p:nvPr/>
            </p:nvCxnSpPr>
            <p:spPr>
              <a:xfrm rot="5400000" flipH="1" flipV="1">
                <a:off x="392879" y="1607331"/>
                <a:ext cx="357188" cy="2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Oval 293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rgbClr val="0000FF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3273" name="Group 40"/>
            <p:cNvGrpSpPr>
              <a:grpSpLocks/>
            </p:cNvGrpSpPr>
            <p:nvPr/>
          </p:nvGrpSpPr>
          <p:grpSpPr bwMode="auto">
            <a:xfrm rot="2580000">
              <a:off x="5780088" y="2476520"/>
              <a:ext cx="142875" cy="500063"/>
              <a:chOff x="500034" y="1428737"/>
              <a:chExt cx="142876" cy="500065"/>
            </a:xfrm>
          </p:grpSpPr>
          <p:cxnSp>
            <p:nvCxnSpPr>
              <p:cNvPr id="296" name="Straight Arrow Connector 295"/>
              <p:cNvCxnSpPr/>
              <p:nvPr/>
            </p:nvCxnSpPr>
            <p:spPr>
              <a:xfrm rot="5400000" flipH="1" flipV="1">
                <a:off x="356486" y="1642877"/>
                <a:ext cx="428858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Oval 296"/>
              <p:cNvSpPr/>
              <p:nvPr/>
            </p:nvSpPr>
            <p:spPr>
              <a:xfrm>
                <a:off x="496611" y="1785846"/>
                <a:ext cx="143466" cy="14341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3251" name="Group 77"/>
          <p:cNvGrpSpPr>
            <a:grpSpLocks/>
          </p:cNvGrpSpPr>
          <p:nvPr/>
        </p:nvGrpSpPr>
        <p:grpSpPr bwMode="auto">
          <a:xfrm>
            <a:off x="5702300" y="4114800"/>
            <a:ext cx="3441700" cy="2678113"/>
            <a:chOff x="6207125" y="2995633"/>
            <a:chExt cx="2706688" cy="2106005"/>
          </a:xfrm>
        </p:grpSpPr>
        <p:sp>
          <p:nvSpPr>
            <p:cNvPr id="53252" name="TextBox 248"/>
            <p:cNvSpPr txBox="1">
              <a:spLocks noChangeArrowheads="1"/>
            </p:cNvSpPr>
            <p:nvPr/>
          </p:nvSpPr>
          <p:spPr bwMode="auto">
            <a:xfrm>
              <a:off x="6207125" y="4545034"/>
              <a:ext cx="2706688" cy="556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sz="2000">
                  <a:latin typeface="Calibri" charset="0"/>
                </a:rPr>
                <a:t>e) Ghost model path with blending</a:t>
              </a:r>
            </a:p>
          </p:txBody>
        </p:sp>
        <p:sp>
          <p:nvSpPr>
            <p:cNvPr id="300" name="Freeform 299"/>
            <p:cNvSpPr/>
            <p:nvPr/>
          </p:nvSpPr>
          <p:spPr>
            <a:xfrm>
              <a:off x="7340738" y="3119222"/>
              <a:ext cx="785289" cy="1074848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09088"/>
                <a:gd name="connsiteY0" fmla="*/ 1403380 h 2047842"/>
                <a:gd name="connsiteX1" fmla="*/ 207264 w 2609088"/>
                <a:gd name="connsiteY1" fmla="*/ 574324 h 2047842"/>
                <a:gd name="connsiteX2" fmla="*/ 1109472 w 2609088"/>
                <a:gd name="connsiteY2" fmla="*/ 147604 h 2047842"/>
                <a:gd name="connsiteX3" fmla="*/ 1266998 w 2609088"/>
                <a:gd name="connsiteY3" fmla="*/ 1459950 h 2047842"/>
                <a:gd name="connsiteX4" fmla="*/ 621792 w 2609088"/>
                <a:gd name="connsiteY4" fmla="*/ 1976404 h 2047842"/>
                <a:gd name="connsiteX5" fmla="*/ 1909940 w 2609088"/>
                <a:gd name="connsiteY5" fmla="*/ 1888578 h 2047842"/>
                <a:gd name="connsiteX6" fmla="*/ 2474976 w 2609088"/>
                <a:gd name="connsiteY6" fmla="*/ 1464340 h 2047842"/>
                <a:gd name="connsiteX7" fmla="*/ 2609088 w 2609088"/>
                <a:gd name="connsiteY7" fmla="*/ 805972 h 2047842"/>
                <a:gd name="connsiteX0" fmla="*/ 0 w 2474976"/>
                <a:gd name="connsiteY0" fmla="*/ 1403380 h 2047842"/>
                <a:gd name="connsiteX1" fmla="*/ 207264 w 2474976"/>
                <a:gd name="connsiteY1" fmla="*/ 574324 h 2047842"/>
                <a:gd name="connsiteX2" fmla="*/ 1109472 w 2474976"/>
                <a:gd name="connsiteY2" fmla="*/ 147604 h 2047842"/>
                <a:gd name="connsiteX3" fmla="*/ 1266998 w 2474976"/>
                <a:gd name="connsiteY3" fmla="*/ 1459950 h 2047842"/>
                <a:gd name="connsiteX4" fmla="*/ 621792 w 2474976"/>
                <a:gd name="connsiteY4" fmla="*/ 1976404 h 2047842"/>
                <a:gd name="connsiteX5" fmla="*/ 1909940 w 2474976"/>
                <a:gd name="connsiteY5" fmla="*/ 1888578 h 2047842"/>
                <a:gd name="connsiteX6" fmla="*/ 2474976 w 2474976"/>
                <a:gd name="connsiteY6" fmla="*/ 1464340 h 2047842"/>
                <a:gd name="connsiteX0" fmla="*/ 0 w 1909940"/>
                <a:gd name="connsiteY0" fmla="*/ 1403380 h 2047842"/>
                <a:gd name="connsiteX1" fmla="*/ 207264 w 1909940"/>
                <a:gd name="connsiteY1" fmla="*/ 574324 h 2047842"/>
                <a:gd name="connsiteX2" fmla="*/ 1109472 w 1909940"/>
                <a:gd name="connsiteY2" fmla="*/ 147604 h 2047842"/>
                <a:gd name="connsiteX3" fmla="*/ 1266998 w 1909940"/>
                <a:gd name="connsiteY3" fmla="*/ 1459950 h 2047842"/>
                <a:gd name="connsiteX4" fmla="*/ 621792 w 1909940"/>
                <a:gd name="connsiteY4" fmla="*/ 1976404 h 2047842"/>
                <a:gd name="connsiteX5" fmla="*/ 1909940 w 1909940"/>
                <a:gd name="connsiteY5" fmla="*/ 1888578 h 2047842"/>
                <a:gd name="connsiteX0" fmla="*/ 0 w 1348278"/>
                <a:gd name="connsiteY0" fmla="*/ 1403380 h 1976404"/>
                <a:gd name="connsiteX1" fmla="*/ 207264 w 1348278"/>
                <a:gd name="connsiteY1" fmla="*/ 574324 h 1976404"/>
                <a:gd name="connsiteX2" fmla="*/ 1109472 w 1348278"/>
                <a:gd name="connsiteY2" fmla="*/ 147604 h 1976404"/>
                <a:gd name="connsiteX3" fmla="*/ 1266998 w 1348278"/>
                <a:gd name="connsiteY3" fmla="*/ 1459950 h 1976404"/>
                <a:gd name="connsiteX4" fmla="*/ 621792 w 1348278"/>
                <a:gd name="connsiteY4" fmla="*/ 1976404 h 1976404"/>
                <a:gd name="connsiteX0" fmla="*/ 0 w 1348278"/>
                <a:gd name="connsiteY0" fmla="*/ 1403380 h 1459950"/>
                <a:gd name="connsiteX1" fmla="*/ 207264 w 1348278"/>
                <a:gd name="connsiteY1" fmla="*/ 574324 h 1459950"/>
                <a:gd name="connsiteX2" fmla="*/ 1109472 w 1348278"/>
                <a:gd name="connsiteY2" fmla="*/ 147604 h 1459950"/>
                <a:gd name="connsiteX3" fmla="*/ 1266998 w 1348278"/>
                <a:gd name="connsiteY3" fmla="*/ 1459950 h 1459950"/>
                <a:gd name="connsiteX0" fmla="*/ 0 w 1109472"/>
                <a:gd name="connsiteY0" fmla="*/ 1403380 h 1403380"/>
                <a:gd name="connsiteX1" fmla="*/ 207264 w 1109472"/>
                <a:gd name="connsiteY1" fmla="*/ 574324 h 1403380"/>
                <a:gd name="connsiteX2" fmla="*/ 1109472 w 1109472"/>
                <a:gd name="connsiteY2" fmla="*/ 147604 h 1403380"/>
                <a:gd name="connsiteX0" fmla="*/ 0 w 819575"/>
                <a:gd name="connsiteY0" fmla="*/ 1314693 h 1314693"/>
                <a:gd name="connsiteX1" fmla="*/ 207264 w 819575"/>
                <a:gd name="connsiteY1" fmla="*/ 485637 h 1314693"/>
                <a:gd name="connsiteX2" fmla="*/ 819575 w 819575"/>
                <a:gd name="connsiteY2" fmla="*/ 147604 h 1314693"/>
                <a:gd name="connsiteX0" fmla="*/ 0 w 819575"/>
                <a:gd name="connsiteY0" fmla="*/ 1183400 h 1183400"/>
                <a:gd name="connsiteX1" fmla="*/ 207264 w 819575"/>
                <a:gd name="connsiteY1" fmla="*/ 354344 h 1183400"/>
                <a:gd name="connsiteX2" fmla="*/ 819575 w 819575"/>
                <a:gd name="connsiteY2" fmla="*/ 16311 h 11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575" h="1183400">
                  <a:moveTo>
                    <a:pt x="0" y="1183400"/>
                  </a:moveTo>
                  <a:cubicBezTo>
                    <a:pt x="4344" y="878484"/>
                    <a:pt x="70668" y="548859"/>
                    <a:pt x="207264" y="354344"/>
                  </a:cubicBezTo>
                  <a:cubicBezTo>
                    <a:pt x="343860" y="159829"/>
                    <a:pt x="621453" y="0"/>
                    <a:pt x="819575" y="16311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sp>
          <p:nvSpPr>
            <p:cNvPr id="301" name="Freeform 300"/>
            <p:cNvSpPr/>
            <p:nvPr/>
          </p:nvSpPr>
          <p:spPr>
            <a:xfrm>
              <a:off x="7323259" y="2995633"/>
              <a:ext cx="785289" cy="1205928"/>
            </a:xfrm>
            <a:custGeom>
              <a:avLst/>
              <a:gdLst>
                <a:gd name="connsiteX0" fmla="*/ 12700 w 584200"/>
                <a:gd name="connsiteY0" fmla="*/ 1206500 h 1206500"/>
                <a:gd name="connsiteX1" fmla="*/ 0 w 584200"/>
                <a:gd name="connsiteY1" fmla="*/ 342900 h 1206500"/>
                <a:gd name="connsiteX2" fmla="*/ 203200 w 584200"/>
                <a:gd name="connsiteY2" fmla="*/ 482600 h 1206500"/>
                <a:gd name="connsiteX3" fmla="*/ 584200 w 584200"/>
                <a:gd name="connsiteY3" fmla="*/ 0 h 1206500"/>
                <a:gd name="connsiteX0" fmla="*/ 12700 w 649817"/>
                <a:gd name="connsiteY0" fmla="*/ 1289050 h 1289050"/>
                <a:gd name="connsiteX1" fmla="*/ 0 w 649817"/>
                <a:gd name="connsiteY1" fmla="*/ 425450 h 1289050"/>
                <a:gd name="connsiteX2" fmla="*/ 203200 w 649817"/>
                <a:gd name="connsiteY2" fmla="*/ 565150 h 1289050"/>
                <a:gd name="connsiteX3" fmla="*/ 584200 w 649817"/>
                <a:gd name="connsiteY3" fmla="*/ 82550 h 1289050"/>
                <a:gd name="connsiteX4" fmla="*/ 596900 w 649817"/>
                <a:gd name="connsiteY4" fmla="*/ 69850 h 1289050"/>
                <a:gd name="connsiteX0" fmla="*/ 12700 w 825516"/>
                <a:gd name="connsiteY0" fmla="*/ 1289050 h 1289050"/>
                <a:gd name="connsiteX1" fmla="*/ 0 w 825516"/>
                <a:gd name="connsiteY1" fmla="*/ 425450 h 1289050"/>
                <a:gd name="connsiteX2" fmla="*/ 203200 w 825516"/>
                <a:gd name="connsiteY2" fmla="*/ 565150 h 1289050"/>
                <a:gd name="connsiteX3" fmla="*/ 584200 w 825516"/>
                <a:gd name="connsiteY3" fmla="*/ 82550 h 1289050"/>
                <a:gd name="connsiteX4" fmla="*/ 825516 w 825516"/>
                <a:gd name="connsiteY4" fmla="*/ 115868 h 1289050"/>
                <a:gd name="connsiteX0" fmla="*/ 12700 w 682639"/>
                <a:gd name="connsiteY0" fmla="*/ 1289050 h 1289050"/>
                <a:gd name="connsiteX1" fmla="*/ 0 w 682639"/>
                <a:gd name="connsiteY1" fmla="*/ 425450 h 1289050"/>
                <a:gd name="connsiteX2" fmla="*/ 203200 w 682639"/>
                <a:gd name="connsiteY2" fmla="*/ 565150 h 1289050"/>
                <a:gd name="connsiteX3" fmla="*/ 584200 w 682639"/>
                <a:gd name="connsiteY3" fmla="*/ 82550 h 1289050"/>
                <a:gd name="connsiteX4" fmla="*/ 682639 w 682639"/>
                <a:gd name="connsiteY4" fmla="*/ 258744 h 1289050"/>
                <a:gd name="connsiteX0" fmla="*/ 12700 w 711200"/>
                <a:gd name="connsiteY0" fmla="*/ 1289050 h 1289050"/>
                <a:gd name="connsiteX1" fmla="*/ 0 w 711200"/>
                <a:gd name="connsiteY1" fmla="*/ 425450 h 1289050"/>
                <a:gd name="connsiteX2" fmla="*/ 203200 w 711200"/>
                <a:gd name="connsiteY2" fmla="*/ 565150 h 1289050"/>
                <a:gd name="connsiteX3" fmla="*/ 584200 w 711200"/>
                <a:gd name="connsiteY3" fmla="*/ 82550 h 1289050"/>
                <a:gd name="connsiteX4" fmla="*/ 682639 w 711200"/>
                <a:gd name="connsiteY4" fmla="*/ 258744 h 1289050"/>
                <a:gd name="connsiteX5" fmla="*/ 711200 w 711200"/>
                <a:gd name="connsiteY5" fmla="*/ 260350 h 1289050"/>
                <a:gd name="connsiteX0" fmla="*/ 12700 w 968391"/>
                <a:gd name="connsiteY0" fmla="*/ 1289050 h 1289050"/>
                <a:gd name="connsiteX1" fmla="*/ 0 w 968391"/>
                <a:gd name="connsiteY1" fmla="*/ 425450 h 1289050"/>
                <a:gd name="connsiteX2" fmla="*/ 203200 w 968391"/>
                <a:gd name="connsiteY2" fmla="*/ 565150 h 1289050"/>
                <a:gd name="connsiteX3" fmla="*/ 584200 w 968391"/>
                <a:gd name="connsiteY3" fmla="*/ 82550 h 1289050"/>
                <a:gd name="connsiteX4" fmla="*/ 682639 w 968391"/>
                <a:gd name="connsiteY4" fmla="*/ 258744 h 1289050"/>
                <a:gd name="connsiteX5" fmla="*/ 968391 w 968391"/>
                <a:gd name="connsiteY5" fmla="*/ 258744 h 1289050"/>
                <a:gd name="connsiteX0" fmla="*/ 12700 w 968391"/>
                <a:gd name="connsiteY0" fmla="*/ 1289050 h 1289050"/>
                <a:gd name="connsiteX1" fmla="*/ 0 w 968391"/>
                <a:gd name="connsiteY1" fmla="*/ 425450 h 1289050"/>
                <a:gd name="connsiteX2" fmla="*/ 203200 w 968391"/>
                <a:gd name="connsiteY2" fmla="*/ 565150 h 1289050"/>
                <a:gd name="connsiteX3" fmla="*/ 584200 w 968391"/>
                <a:gd name="connsiteY3" fmla="*/ 82550 h 1289050"/>
                <a:gd name="connsiteX4" fmla="*/ 682639 w 968391"/>
                <a:gd name="connsiteY4" fmla="*/ 258744 h 1289050"/>
                <a:gd name="connsiteX5" fmla="*/ 968391 w 968391"/>
                <a:gd name="connsiteY5" fmla="*/ 258744 h 1289050"/>
                <a:gd name="connsiteX0" fmla="*/ 12700 w 968391"/>
                <a:gd name="connsiteY0" fmla="*/ 1289050 h 1289050"/>
                <a:gd name="connsiteX1" fmla="*/ 0 w 968391"/>
                <a:gd name="connsiteY1" fmla="*/ 425450 h 1289050"/>
                <a:gd name="connsiteX2" fmla="*/ 203200 w 968391"/>
                <a:gd name="connsiteY2" fmla="*/ 565150 h 1289050"/>
                <a:gd name="connsiteX3" fmla="*/ 584200 w 968391"/>
                <a:gd name="connsiteY3" fmla="*/ 82550 h 1289050"/>
                <a:gd name="connsiteX4" fmla="*/ 682639 w 968391"/>
                <a:gd name="connsiteY4" fmla="*/ 258744 h 1289050"/>
                <a:gd name="connsiteX5" fmla="*/ 968391 w 968391"/>
                <a:gd name="connsiteY5" fmla="*/ 258744 h 1289050"/>
                <a:gd name="connsiteX0" fmla="*/ 12700 w 968391"/>
                <a:gd name="connsiteY0" fmla="*/ 1206500 h 1206500"/>
                <a:gd name="connsiteX1" fmla="*/ 0 w 968391"/>
                <a:gd name="connsiteY1" fmla="*/ 342900 h 1206500"/>
                <a:gd name="connsiteX2" fmla="*/ 203200 w 968391"/>
                <a:gd name="connsiteY2" fmla="*/ 482600 h 1206500"/>
                <a:gd name="connsiteX3" fmla="*/ 584200 w 968391"/>
                <a:gd name="connsiteY3" fmla="*/ 0 h 1206500"/>
                <a:gd name="connsiteX4" fmla="*/ 682639 w 968391"/>
                <a:gd name="connsiteY4" fmla="*/ 176194 h 1206500"/>
                <a:gd name="connsiteX5" fmla="*/ 968391 w 968391"/>
                <a:gd name="connsiteY5" fmla="*/ 176194 h 1206500"/>
                <a:gd name="connsiteX0" fmla="*/ 12700 w 968391"/>
                <a:gd name="connsiteY0" fmla="*/ 1206500 h 1206500"/>
                <a:gd name="connsiteX1" fmla="*/ 0 w 968391"/>
                <a:gd name="connsiteY1" fmla="*/ 342900 h 1206500"/>
                <a:gd name="connsiteX2" fmla="*/ 203200 w 968391"/>
                <a:gd name="connsiteY2" fmla="*/ 482600 h 1206500"/>
                <a:gd name="connsiteX3" fmla="*/ 584200 w 968391"/>
                <a:gd name="connsiteY3" fmla="*/ 0 h 1206500"/>
                <a:gd name="connsiteX4" fmla="*/ 682639 w 968391"/>
                <a:gd name="connsiteY4" fmla="*/ 176194 h 1206500"/>
                <a:gd name="connsiteX5" fmla="*/ 968391 w 968391"/>
                <a:gd name="connsiteY5" fmla="*/ 176194 h 1206500"/>
                <a:gd name="connsiteX0" fmla="*/ 12700 w 968391"/>
                <a:gd name="connsiteY0" fmla="*/ 1206500 h 1206500"/>
                <a:gd name="connsiteX1" fmla="*/ 0 w 968391"/>
                <a:gd name="connsiteY1" fmla="*/ 342900 h 1206500"/>
                <a:gd name="connsiteX2" fmla="*/ 203200 w 968391"/>
                <a:gd name="connsiteY2" fmla="*/ 482600 h 1206500"/>
                <a:gd name="connsiteX3" fmla="*/ 584200 w 968391"/>
                <a:gd name="connsiteY3" fmla="*/ 0 h 1206500"/>
                <a:gd name="connsiteX4" fmla="*/ 682639 w 968391"/>
                <a:gd name="connsiteY4" fmla="*/ 176194 h 1206500"/>
                <a:gd name="connsiteX5" fmla="*/ 968391 w 968391"/>
                <a:gd name="connsiteY5" fmla="*/ 176194 h 1206500"/>
                <a:gd name="connsiteX0" fmla="*/ 12700 w 968391"/>
                <a:gd name="connsiteY0" fmla="*/ 1206500 h 1206500"/>
                <a:gd name="connsiteX1" fmla="*/ 0 w 968391"/>
                <a:gd name="connsiteY1" fmla="*/ 342900 h 1206500"/>
                <a:gd name="connsiteX2" fmla="*/ 203200 w 968391"/>
                <a:gd name="connsiteY2" fmla="*/ 482600 h 1206500"/>
                <a:gd name="connsiteX3" fmla="*/ 584200 w 968391"/>
                <a:gd name="connsiteY3" fmla="*/ 0 h 1206500"/>
                <a:gd name="connsiteX4" fmla="*/ 661193 w 968391"/>
                <a:gd name="connsiteY4" fmla="*/ 150019 h 1206500"/>
                <a:gd name="connsiteX5" fmla="*/ 968391 w 968391"/>
                <a:gd name="connsiteY5" fmla="*/ 176194 h 1206500"/>
                <a:gd name="connsiteX0" fmla="*/ 12700 w 968391"/>
                <a:gd name="connsiteY0" fmla="*/ 1206500 h 1206500"/>
                <a:gd name="connsiteX1" fmla="*/ 0 w 968391"/>
                <a:gd name="connsiteY1" fmla="*/ 342900 h 1206500"/>
                <a:gd name="connsiteX2" fmla="*/ 196056 w 968391"/>
                <a:gd name="connsiteY2" fmla="*/ 480218 h 1206500"/>
                <a:gd name="connsiteX3" fmla="*/ 584200 w 968391"/>
                <a:gd name="connsiteY3" fmla="*/ 0 h 1206500"/>
                <a:gd name="connsiteX4" fmla="*/ 661193 w 968391"/>
                <a:gd name="connsiteY4" fmla="*/ 150019 h 1206500"/>
                <a:gd name="connsiteX5" fmla="*/ 968391 w 968391"/>
                <a:gd name="connsiteY5" fmla="*/ 176194 h 1206500"/>
                <a:gd name="connsiteX0" fmla="*/ 12700 w 949341"/>
                <a:gd name="connsiteY0" fmla="*/ 1206500 h 1206500"/>
                <a:gd name="connsiteX1" fmla="*/ 0 w 949341"/>
                <a:gd name="connsiteY1" fmla="*/ 342900 h 1206500"/>
                <a:gd name="connsiteX2" fmla="*/ 196056 w 949341"/>
                <a:gd name="connsiteY2" fmla="*/ 480218 h 1206500"/>
                <a:gd name="connsiteX3" fmla="*/ 584200 w 949341"/>
                <a:gd name="connsiteY3" fmla="*/ 0 h 1206500"/>
                <a:gd name="connsiteX4" fmla="*/ 661193 w 949341"/>
                <a:gd name="connsiteY4" fmla="*/ 150019 h 1206500"/>
                <a:gd name="connsiteX5" fmla="*/ 949341 w 949341"/>
                <a:gd name="connsiteY5" fmla="*/ 97612 h 1206500"/>
                <a:gd name="connsiteX0" fmla="*/ 12700 w 949341"/>
                <a:gd name="connsiteY0" fmla="*/ 1206500 h 1206500"/>
                <a:gd name="connsiteX1" fmla="*/ 0 w 949341"/>
                <a:gd name="connsiteY1" fmla="*/ 342900 h 1206500"/>
                <a:gd name="connsiteX2" fmla="*/ 196056 w 949341"/>
                <a:gd name="connsiteY2" fmla="*/ 480218 h 1206500"/>
                <a:gd name="connsiteX3" fmla="*/ 584200 w 949341"/>
                <a:gd name="connsiteY3" fmla="*/ 0 h 1206500"/>
                <a:gd name="connsiteX4" fmla="*/ 661193 w 949341"/>
                <a:gd name="connsiteY4" fmla="*/ 150019 h 1206500"/>
                <a:gd name="connsiteX5" fmla="*/ 949341 w 949341"/>
                <a:gd name="connsiteY5" fmla="*/ 97612 h 1206500"/>
                <a:gd name="connsiteX0" fmla="*/ 12700 w 949341"/>
                <a:gd name="connsiteY0" fmla="*/ 1206500 h 1206500"/>
                <a:gd name="connsiteX1" fmla="*/ 0 w 949341"/>
                <a:gd name="connsiteY1" fmla="*/ 342900 h 1206500"/>
                <a:gd name="connsiteX2" fmla="*/ 196056 w 949341"/>
                <a:gd name="connsiteY2" fmla="*/ 480218 h 1206500"/>
                <a:gd name="connsiteX3" fmla="*/ 584200 w 949341"/>
                <a:gd name="connsiteY3" fmla="*/ 0 h 1206500"/>
                <a:gd name="connsiteX4" fmla="*/ 661193 w 949341"/>
                <a:gd name="connsiteY4" fmla="*/ 150019 h 1206500"/>
                <a:gd name="connsiteX5" fmla="*/ 949341 w 949341"/>
                <a:gd name="connsiteY5" fmla="*/ 104756 h 1206500"/>
                <a:gd name="connsiteX0" fmla="*/ 12700 w 949341"/>
                <a:gd name="connsiteY0" fmla="*/ 1206500 h 1206500"/>
                <a:gd name="connsiteX1" fmla="*/ 0 w 949341"/>
                <a:gd name="connsiteY1" fmla="*/ 342900 h 1206500"/>
                <a:gd name="connsiteX2" fmla="*/ 285752 w 949341"/>
                <a:gd name="connsiteY2" fmla="*/ 142876 h 1206500"/>
                <a:gd name="connsiteX3" fmla="*/ 584200 w 949341"/>
                <a:gd name="connsiteY3" fmla="*/ 0 h 1206500"/>
                <a:gd name="connsiteX4" fmla="*/ 661193 w 949341"/>
                <a:gd name="connsiteY4" fmla="*/ 150019 h 1206500"/>
                <a:gd name="connsiteX5" fmla="*/ 949341 w 949341"/>
                <a:gd name="connsiteY5" fmla="*/ 104756 h 1206500"/>
                <a:gd name="connsiteX0" fmla="*/ 12700 w 949341"/>
                <a:gd name="connsiteY0" fmla="*/ 1236380 h 1236380"/>
                <a:gd name="connsiteX1" fmla="*/ 0 w 949341"/>
                <a:gd name="connsiteY1" fmla="*/ 372780 h 1236380"/>
                <a:gd name="connsiteX2" fmla="*/ 285752 w 949341"/>
                <a:gd name="connsiteY2" fmla="*/ 172756 h 1236380"/>
                <a:gd name="connsiteX3" fmla="*/ 584200 w 949341"/>
                <a:gd name="connsiteY3" fmla="*/ 29880 h 1236380"/>
                <a:gd name="connsiteX4" fmla="*/ 785818 w 949341"/>
                <a:gd name="connsiteY4" fmla="*/ 29880 h 1236380"/>
                <a:gd name="connsiteX5" fmla="*/ 949341 w 949341"/>
                <a:gd name="connsiteY5" fmla="*/ 134636 h 1236380"/>
                <a:gd name="connsiteX0" fmla="*/ 12700 w 949341"/>
                <a:gd name="connsiteY0" fmla="*/ 1284099 h 1284099"/>
                <a:gd name="connsiteX1" fmla="*/ 0 w 949341"/>
                <a:gd name="connsiteY1" fmla="*/ 420499 h 1284099"/>
                <a:gd name="connsiteX2" fmla="*/ 285752 w 949341"/>
                <a:gd name="connsiteY2" fmla="*/ 220475 h 1284099"/>
                <a:gd name="connsiteX3" fmla="*/ 584200 w 949341"/>
                <a:gd name="connsiteY3" fmla="*/ 77599 h 1284099"/>
                <a:gd name="connsiteX4" fmla="*/ 785818 w 949341"/>
                <a:gd name="connsiteY4" fmla="*/ 77599 h 1284099"/>
                <a:gd name="connsiteX5" fmla="*/ 949341 w 949341"/>
                <a:gd name="connsiteY5" fmla="*/ 182355 h 1284099"/>
                <a:gd name="connsiteX0" fmla="*/ 12700 w 949341"/>
                <a:gd name="connsiteY0" fmla="*/ 1284099 h 1284099"/>
                <a:gd name="connsiteX1" fmla="*/ 0 w 949341"/>
                <a:gd name="connsiteY1" fmla="*/ 420499 h 1284099"/>
                <a:gd name="connsiteX2" fmla="*/ 285752 w 949341"/>
                <a:gd name="connsiteY2" fmla="*/ 220475 h 1284099"/>
                <a:gd name="connsiteX3" fmla="*/ 584200 w 949341"/>
                <a:gd name="connsiteY3" fmla="*/ 77599 h 1284099"/>
                <a:gd name="connsiteX4" fmla="*/ 785818 w 949341"/>
                <a:gd name="connsiteY4" fmla="*/ 77599 h 1284099"/>
                <a:gd name="connsiteX5" fmla="*/ 949341 w 949341"/>
                <a:gd name="connsiteY5" fmla="*/ 182355 h 1284099"/>
                <a:gd name="connsiteX0" fmla="*/ 12700 w 949341"/>
                <a:gd name="connsiteY0" fmla="*/ 1236380 h 1236380"/>
                <a:gd name="connsiteX1" fmla="*/ 0 w 949341"/>
                <a:gd name="connsiteY1" fmla="*/ 372780 h 1236380"/>
                <a:gd name="connsiteX2" fmla="*/ 285752 w 949341"/>
                <a:gd name="connsiteY2" fmla="*/ 172756 h 1236380"/>
                <a:gd name="connsiteX3" fmla="*/ 584200 w 949341"/>
                <a:gd name="connsiteY3" fmla="*/ 29880 h 1236380"/>
                <a:gd name="connsiteX4" fmla="*/ 785818 w 949341"/>
                <a:gd name="connsiteY4" fmla="*/ 29880 h 1236380"/>
                <a:gd name="connsiteX5" fmla="*/ 949341 w 949341"/>
                <a:gd name="connsiteY5" fmla="*/ 134636 h 1236380"/>
                <a:gd name="connsiteX0" fmla="*/ 12700 w 1214446"/>
                <a:gd name="connsiteY0" fmla="*/ 1236380 h 1236380"/>
                <a:gd name="connsiteX1" fmla="*/ 0 w 1214446"/>
                <a:gd name="connsiteY1" fmla="*/ 372780 h 1236380"/>
                <a:gd name="connsiteX2" fmla="*/ 285752 w 1214446"/>
                <a:gd name="connsiteY2" fmla="*/ 172756 h 1236380"/>
                <a:gd name="connsiteX3" fmla="*/ 584200 w 1214446"/>
                <a:gd name="connsiteY3" fmla="*/ 29880 h 1236380"/>
                <a:gd name="connsiteX4" fmla="*/ 785818 w 1214446"/>
                <a:gd name="connsiteY4" fmla="*/ 29880 h 1236380"/>
                <a:gd name="connsiteX5" fmla="*/ 1214446 w 1214446"/>
                <a:gd name="connsiteY5" fmla="*/ 101318 h 1236380"/>
                <a:gd name="connsiteX0" fmla="*/ 12700 w 1214446"/>
                <a:gd name="connsiteY0" fmla="*/ 1236380 h 1236380"/>
                <a:gd name="connsiteX1" fmla="*/ 0 w 1214446"/>
                <a:gd name="connsiteY1" fmla="*/ 372780 h 1236380"/>
                <a:gd name="connsiteX2" fmla="*/ 285752 w 1214446"/>
                <a:gd name="connsiteY2" fmla="*/ 172756 h 1236380"/>
                <a:gd name="connsiteX3" fmla="*/ 584200 w 1214446"/>
                <a:gd name="connsiteY3" fmla="*/ 29880 h 1236380"/>
                <a:gd name="connsiteX4" fmla="*/ 785818 w 1214446"/>
                <a:gd name="connsiteY4" fmla="*/ 29880 h 1236380"/>
                <a:gd name="connsiteX5" fmla="*/ 1214446 w 1214446"/>
                <a:gd name="connsiteY5" fmla="*/ 101318 h 1236380"/>
                <a:gd name="connsiteX0" fmla="*/ 12700 w 1214446"/>
                <a:gd name="connsiteY0" fmla="*/ 1236380 h 1236380"/>
                <a:gd name="connsiteX1" fmla="*/ 0 w 1214446"/>
                <a:gd name="connsiteY1" fmla="*/ 372780 h 1236380"/>
                <a:gd name="connsiteX2" fmla="*/ 285752 w 1214446"/>
                <a:gd name="connsiteY2" fmla="*/ 172756 h 1236380"/>
                <a:gd name="connsiteX3" fmla="*/ 584200 w 1214446"/>
                <a:gd name="connsiteY3" fmla="*/ 29880 h 1236380"/>
                <a:gd name="connsiteX4" fmla="*/ 785818 w 1214446"/>
                <a:gd name="connsiteY4" fmla="*/ 29880 h 1236380"/>
                <a:gd name="connsiteX5" fmla="*/ 1214446 w 1214446"/>
                <a:gd name="connsiteY5" fmla="*/ 101318 h 1236380"/>
                <a:gd name="connsiteX0" fmla="*/ 12700 w 1214446"/>
                <a:gd name="connsiteY0" fmla="*/ 1222096 h 1222096"/>
                <a:gd name="connsiteX1" fmla="*/ 0 w 1214446"/>
                <a:gd name="connsiteY1" fmla="*/ 358496 h 1222096"/>
                <a:gd name="connsiteX2" fmla="*/ 285752 w 1214446"/>
                <a:gd name="connsiteY2" fmla="*/ 158472 h 1222096"/>
                <a:gd name="connsiteX3" fmla="*/ 584200 w 1214446"/>
                <a:gd name="connsiteY3" fmla="*/ 15596 h 1222096"/>
                <a:gd name="connsiteX4" fmla="*/ 785818 w 1214446"/>
                <a:gd name="connsiteY4" fmla="*/ 15596 h 1222096"/>
                <a:gd name="connsiteX5" fmla="*/ 1214446 w 1214446"/>
                <a:gd name="connsiteY5" fmla="*/ 87034 h 1222096"/>
                <a:gd name="connsiteX0" fmla="*/ 12700 w 785818"/>
                <a:gd name="connsiteY0" fmla="*/ 1206500 h 1206500"/>
                <a:gd name="connsiteX1" fmla="*/ 0 w 785818"/>
                <a:gd name="connsiteY1" fmla="*/ 342900 h 1206500"/>
                <a:gd name="connsiteX2" fmla="*/ 285752 w 785818"/>
                <a:gd name="connsiteY2" fmla="*/ 142876 h 1206500"/>
                <a:gd name="connsiteX3" fmla="*/ 584200 w 785818"/>
                <a:gd name="connsiteY3" fmla="*/ 0 h 1206500"/>
                <a:gd name="connsiteX4" fmla="*/ 785818 w 785818"/>
                <a:gd name="connsiteY4" fmla="*/ 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818" h="1206500">
                  <a:moveTo>
                    <a:pt x="12700" y="1206500"/>
                  </a:moveTo>
                  <a:lnTo>
                    <a:pt x="0" y="342900"/>
                  </a:lnTo>
                  <a:lnTo>
                    <a:pt x="285752" y="142876"/>
                  </a:lnTo>
                  <a:cubicBezTo>
                    <a:pt x="383119" y="85726"/>
                    <a:pt x="453733" y="63749"/>
                    <a:pt x="584200" y="0"/>
                  </a:cubicBezTo>
                  <a:cubicBezTo>
                    <a:pt x="717501" y="5287"/>
                    <a:pt x="782167" y="820"/>
                    <a:pt x="785818" y="0"/>
                  </a:cubicBezTo>
                </a:path>
              </a:pathLst>
            </a:custGeom>
            <a:ln w="22225">
              <a:solidFill>
                <a:srgbClr val="008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</p:grp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Path Interpolation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6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you could steer the vehicle to correct its own position</a:t>
            </a:r>
          </a:p>
          <a:p>
            <a:pPr lvl="1"/>
            <a:r>
              <a:rPr lang="en-US" dirty="0" smtClean="0"/>
              <a:t>This has frequency instabilities</a:t>
            </a:r>
          </a:p>
          <a:p>
            <a:pPr lvl="1"/>
            <a:r>
              <a:rPr lang="en-US" dirty="0" smtClean="0"/>
              <a:t>Deals badly with obstacles as the interpolated path isn’t the same as the real path</a:t>
            </a:r>
          </a:p>
        </p:txBody>
      </p:sp>
    </p:spTree>
    <p:extLst>
      <p:ext uri="{BB962C8B-B14F-4D97-AF65-F5344CB8AC3E}">
        <p14:creationId xmlns:p14="http://schemas.microsoft.com/office/powerpoint/2010/main" val="252558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w Cen MT" charset="0"/>
                <a:ea typeface="ＭＳ Ｐゴシック" charset="0"/>
                <a:cs typeface="ＭＳ Ｐゴシック" charset="0"/>
              </a:rPr>
              <a:t>CONSERVATIVE</a:t>
            </a:r>
            <a:r>
              <a:rPr lang="en-US" cap="none" dirty="0">
                <a:latin typeface="Tw Cen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cap="none" dirty="0" smtClean="0">
                <a:latin typeface="Tw Cen MT" charset="0"/>
                <a:ea typeface="ＭＳ Ｐゴシック" charset="0"/>
                <a:cs typeface="ＭＳ Ｐゴシック" charset="0"/>
              </a:rPr>
              <a:t>(Pessimistic) TECHNIQUES</a:t>
            </a:r>
            <a:endParaRPr lang="en-US" cap="none" dirty="0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1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74"/>
          <p:cNvSpPr txBox="1">
            <a:spLocks noChangeArrowheads="1"/>
          </p:cNvSpPr>
          <p:nvPr/>
        </p:nvSpPr>
        <p:spPr bwMode="auto">
          <a:xfrm>
            <a:off x="0" y="5019675"/>
            <a:ext cx="4419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>
                <a:latin typeface="Calibri" charset="0"/>
              </a:rPr>
              <a:t>a) Old ghost position at t</a:t>
            </a:r>
            <a:r>
              <a:rPr lang="en-GB" sz="1800" baseline="-25000">
                <a:latin typeface="Calibri" charset="0"/>
              </a:rPr>
              <a:t>0</a:t>
            </a:r>
            <a:r>
              <a:rPr lang="en-GB" sz="1800">
                <a:latin typeface="Calibri" charset="0"/>
              </a:rPr>
              <a:t>, new ghost position at t</a:t>
            </a:r>
            <a:r>
              <a:rPr lang="en-GB" sz="1800" baseline="-25000">
                <a:latin typeface="Calibri" charset="0"/>
              </a:rPr>
              <a:t>0 </a:t>
            </a:r>
            <a:r>
              <a:rPr lang="en-GB" sz="1800">
                <a:latin typeface="Calibri" charset="0"/>
              </a:rPr>
              <a:t>and </a:t>
            </a:r>
            <a:endParaRPr lang="en-GB" sz="1800" baseline="-25000">
              <a:latin typeface="Calibri" charset="0"/>
            </a:endParaRPr>
          </a:p>
          <a:p>
            <a:pPr algn="ctr" eaLnBrk="1" hangingPunct="1"/>
            <a:r>
              <a:rPr lang="en-GB" sz="1800">
                <a:latin typeface="Calibri" charset="0"/>
              </a:rPr>
              <a:t>new ghost position at t</a:t>
            </a:r>
            <a:r>
              <a:rPr lang="en-GB" sz="1800" baseline="-25000">
                <a:latin typeface="Calibri" charset="0"/>
              </a:rPr>
              <a:t>0</a:t>
            </a:r>
            <a:r>
              <a:rPr lang="en-GB" sz="1800">
                <a:latin typeface="Calibri" charset="0"/>
              </a:rPr>
              <a:t>+t</a:t>
            </a:r>
            <a:r>
              <a:rPr lang="en-GB" sz="1800" baseline="-25000">
                <a:latin typeface="Calibri" charset="0"/>
                <a:sym typeface="Symbol" charset="0"/>
              </a:rPr>
              <a:t></a:t>
            </a:r>
            <a:endParaRPr lang="en-GB" sz="1800" baseline="-25000">
              <a:latin typeface="Calibri" charset="0"/>
            </a:endParaRPr>
          </a:p>
        </p:txBody>
      </p:sp>
      <p:grpSp>
        <p:nvGrpSpPr>
          <p:cNvPr id="55299" name="Group 27"/>
          <p:cNvGrpSpPr>
            <a:grpSpLocks/>
          </p:cNvGrpSpPr>
          <p:nvPr/>
        </p:nvGrpSpPr>
        <p:grpSpPr bwMode="auto">
          <a:xfrm>
            <a:off x="228600" y="2266950"/>
            <a:ext cx="4699000" cy="2436813"/>
            <a:chOff x="611188" y="2286000"/>
            <a:chExt cx="3071812" cy="1592263"/>
          </a:xfrm>
        </p:grpSpPr>
        <p:sp>
          <p:nvSpPr>
            <p:cNvPr id="78" name="Freeform 77"/>
            <p:cNvSpPr/>
            <p:nvPr/>
          </p:nvSpPr>
          <p:spPr>
            <a:xfrm>
              <a:off x="1674907" y="2804652"/>
              <a:ext cx="785595" cy="1073611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09088"/>
                <a:gd name="connsiteY0" fmla="*/ 1403380 h 2047842"/>
                <a:gd name="connsiteX1" fmla="*/ 207264 w 2609088"/>
                <a:gd name="connsiteY1" fmla="*/ 574324 h 2047842"/>
                <a:gd name="connsiteX2" fmla="*/ 1109472 w 2609088"/>
                <a:gd name="connsiteY2" fmla="*/ 147604 h 2047842"/>
                <a:gd name="connsiteX3" fmla="*/ 1266998 w 2609088"/>
                <a:gd name="connsiteY3" fmla="*/ 1459950 h 2047842"/>
                <a:gd name="connsiteX4" fmla="*/ 621792 w 2609088"/>
                <a:gd name="connsiteY4" fmla="*/ 1976404 h 2047842"/>
                <a:gd name="connsiteX5" fmla="*/ 1909940 w 2609088"/>
                <a:gd name="connsiteY5" fmla="*/ 1888578 h 2047842"/>
                <a:gd name="connsiteX6" fmla="*/ 2474976 w 2609088"/>
                <a:gd name="connsiteY6" fmla="*/ 1464340 h 2047842"/>
                <a:gd name="connsiteX7" fmla="*/ 2609088 w 2609088"/>
                <a:gd name="connsiteY7" fmla="*/ 805972 h 2047842"/>
                <a:gd name="connsiteX0" fmla="*/ 0 w 2474976"/>
                <a:gd name="connsiteY0" fmla="*/ 1403380 h 2047842"/>
                <a:gd name="connsiteX1" fmla="*/ 207264 w 2474976"/>
                <a:gd name="connsiteY1" fmla="*/ 574324 h 2047842"/>
                <a:gd name="connsiteX2" fmla="*/ 1109472 w 2474976"/>
                <a:gd name="connsiteY2" fmla="*/ 147604 h 2047842"/>
                <a:gd name="connsiteX3" fmla="*/ 1266998 w 2474976"/>
                <a:gd name="connsiteY3" fmla="*/ 1459950 h 2047842"/>
                <a:gd name="connsiteX4" fmla="*/ 621792 w 2474976"/>
                <a:gd name="connsiteY4" fmla="*/ 1976404 h 2047842"/>
                <a:gd name="connsiteX5" fmla="*/ 1909940 w 2474976"/>
                <a:gd name="connsiteY5" fmla="*/ 1888578 h 2047842"/>
                <a:gd name="connsiteX6" fmla="*/ 2474976 w 2474976"/>
                <a:gd name="connsiteY6" fmla="*/ 1464340 h 2047842"/>
                <a:gd name="connsiteX0" fmla="*/ 0 w 1909940"/>
                <a:gd name="connsiteY0" fmla="*/ 1403380 h 2047842"/>
                <a:gd name="connsiteX1" fmla="*/ 207264 w 1909940"/>
                <a:gd name="connsiteY1" fmla="*/ 574324 h 2047842"/>
                <a:gd name="connsiteX2" fmla="*/ 1109472 w 1909940"/>
                <a:gd name="connsiteY2" fmla="*/ 147604 h 2047842"/>
                <a:gd name="connsiteX3" fmla="*/ 1266998 w 1909940"/>
                <a:gd name="connsiteY3" fmla="*/ 1459950 h 2047842"/>
                <a:gd name="connsiteX4" fmla="*/ 621792 w 1909940"/>
                <a:gd name="connsiteY4" fmla="*/ 1976404 h 2047842"/>
                <a:gd name="connsiteX5" fmla="*/ 1909940 w 1909940"/>
                <a:gd name="connsiteY5" fmla="*/ 1888578 h 2047842"/>
                <a:gd name="connsiteX0" fmla="*/ 0 w 1348278"/>
                <a:gd name="connsiteY0" fmla="*/ 1403380 h 1976404"/>
                <a:gd name="connsiteX1" fmla="*/ 207264 w 1348278"/>
                <a:gd name="connsiteY1" fmla="*/ 574324 h 1976404"/>
                <a:gd name="connsiteX2" fmla="*/ 1109472 w 1348278"/>
                <a:gd name="connsiteY2" fmla="*/ 147604 h 1976404"/>
                <a:gd name="connsiteX3" fmla="*/ 1266998 w 1348278"/>
                <a:gd name="connsiteY3" fmla="*/ 1459950 h 1976404"/>
                <a:gd name="connsiteX4" fmla="*/ 621792 w 1348278"/>
                <a:gd name="connsiteY4" fmla="*/ 1976404 h 1976404"/>
                <a:gd name="connsiteX0" fmla="*/ 0 w 1348278"/>
                <a:gd name="connsiteY0" fmla="*/ 1403380 h 1459950"/>
                <a:gd name="connsiteX1" fmla="*/ 207264 w 1348278"/>
                <a:gd name="connsiteY1" fmla="*/ 574324 h 1459950"/>
                <a:gd name="connsiteX2" fmla="*/ 1109472 w 1348278"/>
                <a:gd name="connsiteY2" fmla="*/ 147604 h 1459950"/>
                <a:gd name="connsiteX3" fmla="*/ 1266998 w 1348278"/>
                <a:gd name="connsiteY3" fmla="*/ 1459950 h 1459950"/>
                <a:gd name="connsiteX0" fmla="*/ 0 w 1109472"/>
                <a:gd name="connsiteY0" fmla="*/ 1403380 h 1403380"/>
                <a:gd name="connsiteX1" fmla="*/ 207264 w 1109472"/>
                <a:gd name="connsiteY1" fmla="*/ 574324 h 1403380"/>
                <a:gd name="connsiteX2" fmla="*/ 1109472 w 1109472"/>
                <a:gd name="connsiteY2" fmla="*/ 147604 h 1403380"/>
                <a:gd name="connsiteX0" fmla="*/ 0 w 819575"/>
                <a:gd name="connsiteY0" fmla="*/ 1314693 h 1314693"/>
                <a:gd name="connsiteX1" fmla="*/ 207264 w 819575"/>
                <a:gd name="connsiteY1" fmla="*/ 485637 h 1314693"/>
                <a:gd name="connsiteX2" fmla="*/ 819575 w 819575"/>
                <a:gd name="connsiteY2" fmla="*/ 147604 h 1314693"/>
                <a:gd name="connsiteX0" fmla="*/ 0 w 819575"/>
                <a:gd name="connsiteY0" fmla="*/ 1183400 h 1183400"/>
                <a:gd name="connsiteX1" fmla="*/ 207264 w 819575"/>
                <a:gd name="connsiteY1" fmla="*/ 354344 h 1183400"/>
                <a:gd name="connsiteX2" fmla="*/ 819575 w 819575"/>
                <a:gd name="connsiteY2" fmla="*/ 16311 h 11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575" h="1183400">
                  <a:moveTo>
                    <a:pt x="0" y="1183400"/>
                  </a:moveTo>
                  <a:cubicBezTo>
                    <a:pt x="4344" y="878484"/>
                    <a:pt x="70668" y="548859"/>
                    <a:pt x="207264" y="354344"/>
                  </a:cubicBezTo>
                  <a:cubicBezTo>
                    <a:pt x="343860" y="159829"/>
                    <a:pt x="621453" y="0"/>
                    <a:pt x="819575" y="16311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400"/>
            </a:p>
          </p:txBody>
        </p:sp>
        <p:grpSp>
          <p:nvGrpSpPr>
            <p:cNvPr id="55311" name="Group 40"/>
            <p:cNvGrpSpPr>
              <a:grpSpLocks/>
            </p:cNvGrpSpPr>
            <p:nvPr/>
          </p:nvGrpSpPr>
          <p:grpSpPr bwMode="auto">
            <a:xfrm>
              <a:off x="1573213" y="2574925"/>
              <a:ext cx="142875" cy="500063"/>
              <a:chOff x="500034" y="1428737"/>
              <a:chExt cx="142876" cy="500065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5400000" flipH="1" flipV="1">
                <a:off x="357428" y="1643425"/>
                <a:ext cx="428408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500026" y="1786055"/>
                <a:ext cx="143214" cy="14314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5312" name="Group 40"/>
            <p:cNvGrpSpPr>
              <a:grpSpLocks/>
            </p:cNvGrpSpPr>
            <p:nvPr/>
          </p:nvGrpSpPr>
          <p:grpSpPr bwMode="auto">
            <a:xfrm rot="2580000">
              <a:off x="2493963" y="2286000"/>
              <a:ext cx="142875" cy="500063"/>
              <a:chOff x="500034" y="1428737"/>
              <a:chExt cx="142876" cy="500065"/>
            </a:xfrm>
          </p:grpSpPr>
          <p:cxnSp>
            <p:nvCxnSpPr>
              <p:cNvPr id="134" name="Straight Arrow Connector 133"/>
              <p:cNvCxnSpPr/>
              <p:nvPr/>
            </p:nvCxnSpPr>
            <p:spPr>
              <a:xfrm rot="5400000" flipH="1" flipV="1">
                <a:off x="356588" y="1643180"/>
                <a:ext cx="428408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/>
              <p:cNvSpPr/>
              <p:nvPr/>
            </p:nvSpPr>
            <p:spPr>
              <a:xfrm>
                <a:off x="497574" y="1786377"/>
                <a:ext cx="143214" cy="14211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" name="Group 43"/>
            <p:cNvGrpSpPr/>
            <p:nvPr/>
          </p:nvGrpSpPr>
          <p:grpSpPr>
            <a:xfrm rot="2580000">
              <a:off x="1851114" y="2838979"/>
              <a:ext cx="243603" cy="452084"/>
              <a:chOff x="449673" y="1476718"/>
              <a:chExt cx="243603" cy="452084"/>
            </a:xfrm>
            <a:solidFill>
              <a:schemeClr val="accent5">
                <a:lumMod val="40000"/>
                <a:lumOff val="60000"/>
                <a:alpha val="51000"/>
              </a:schemeClr>
            </a:solidFill>
          </p:grpSpPr>
          <p:cxnSp>
            <p:nvCxnSpPr>
              <p:cNvPr id="140" name="Straight Arrow Connector 139"/>
              <p:cNvCxnSpPr>
                <a:stCxn id="141" idx="0"/>
              </p:cNvCxnSpPr>
              <p:nvPr/>
            </p:nvCxnSpPr>
            <p:spPr>
              <a:xfrm rot="2820000" flipH="1" flipV="1">
                <a:off x="440860" y="1485531"/>
                <a:ext cx="261229" cy="243603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5314" name="Rectangle 141"/>
            <p:cNvSpPr>
              <a:spLocks noChangeArrowheads="1"/>
            </p:cNvSpPr>
            <p:nvPr/>
          </p:nvSpPr>
          <p:spPr bwMode="auto">
            <a:xfrm>
              <a:off x="1162050" y="2805113"/>
              <a:ext cx="306388" cy="24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GB">
                  <a:latin typeface="Calibri" charset="0"/>
                </a:rPr>
                <a:t>t</a:t>
              </a:r>
              <a:r>
                <a:rPr lang="en-GB" baseline="-25000">
                  <a:latin typeface="Calibri" charset="0"/>
                </a:rPr>
                <a:t>0</a:t>
              </a:r>
              <a:endParaRPr lang="en-GB" sz="2400">
                <a:latin typeface="Calibri" charset="0"/>
              </a:endParaRPr>
            </a:p>
          </p:txBody>
        </p:sp>
        <p:sp>
          <p:nvSpPr>
            <p:cNvPr id="55315" name="Rectangle 142"/>
            <p:cNvSpPr>
              <a:spLocks noChangeArrowheads="1"/>
            </p:cNvSpPr>
            <p:nvPr/>
          </p:nvSpPr>
          <p:spPr bwMode="auto">
            <a:xfrm>
              <a:off x="2611438" y="2519363"/>
              <a:ext cx="1071562" cy="422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latin typeface="Calibri" charset="0"/>
                </a:rPr>
                <a:t>New ghost t</a:t>
              </a:r>
              <a:r>
                <a:rPr lang="en-GB" baseline="-25000">
                  <a:latin typeface="Calibri" charset="0"/>
                </a:rPr>
                <a:t>0</a:t>
              </a:r>
              <a:r>
                <a:rPr lang="en-GB">
                  <a:latin typeface="Calibri" charset="0"/>
                </a:rPr>
                <a:t>+t</a:t>
              </a:r>
              <a:r>
                <a:rPr lang="en-GB" baseline="-25000">
                  <a:latin typeface="Calibri" charset="0"/>
                  <a:sym typeface="Symbol" charset="0"/>
                </a:rPr>
                <a:t></a:t>
              </a:r>
              <a:endParaRPr lang="en-GB" sz="2400">
                <a:latin typeface="Calibri" charset="0"/>
              </a:endParaRPr>
            </a:p>
          </p:txBody>
        </p:sp>
        <p:sp>
          <p:nvSpPr>
            <p:cNvPr id="55316" name="Rectangle 143"/>
            <p:cNvSpPr>
              <a:spLocks noChangeArrowheads="1"/>
            </p:cNvSpPr>
            <p:nvPr/>
          </p:nvSpPr>
          <p:spPr bwMode="auto">
            <a:xfrm>
              <a:off x="1968500" y="3233738"/>
              <a:ext cx="1214438" cy="24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latin typeface="Calibri" charset="0"/>
                </a:rPr>
                <a:t>New ghost t</a:t>
              </a:r>
              <a:r>
                <a:rPr lang="en-GB" baseline="-25000">
                  <a:latin typeface="Calibri" charset="0"/>
                </a:rPr>
                <a:t>0</a:t>
              </a:r>
              <a:endParaRPr lang="en-GB" sz="2400">
                <a:latin typeface="Calibri" charset="0"/>
              </a:endParaRPr>
            </a:p>
          </p:txBody>
        </p:sp>
        <p:sp>
          <p:nvSpPr>
            <p:cNvPr id="55317" name="Rectangle 144"/>
            <p:cNvSpPr>
              <a:spLocks noChangeArrowheads="1"/>
            </p:cNvSpPr>
            <p:nvPr/>
          </p:nvSpPr>
          <p:spPr bwMode="auto">
            <a:xfrm>
              <a:off x="611188" y="2305051"/>
              <a:ext cx="1071562" cy="241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latin typeface="Calibri" charset="0"/>
                </a:rPr>
                <a:t>Old ghost t</a:t>
              </a:r>
              <a:r>
                <a:rPr lang="en-GB" baseline="-25000">
                  <a:latin typeface="Calibri" charset="0"/>
                </a:rPr>
                <a:t>0</a:t>
              </a:r>
              <a:endParaRPr lang="en-GB" sz="2400">
                <a:latin typeface="Calibri" charset="0"/>
              </a:endParaRPr>
            </a:p>
          </p:txBody>
        </p:sp>
      </p:grpSp>
      <p:sp>
        <p:nvSpPr>
          <p:cNvPr id="55300" name="TextBox 159"/>
          <p:cNvSpPr txBox="1">
            <a:spLocks noChangeArrowheads="1"/>
          </p:cNvSpPr>
          <p:nvPr/>
        </p:nvSpPr>
        <p:spPr bwMode="auto">
          <a:xfrm>
            <a:off x="5049838" y="5019675"/>
            <a:ext cx="40179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>
                <a:latin typeface="Calibri" charset="0"/>
              </a:rPr>
              <a:t>b) Dotted line shows the planned path to</a:t>
            </a:r>
          </a:p>
          <a:p>
            <a:pPr algn="ctr" eaLnBrk="1" hangingPunct="1"/>
            <a:r>
              <a:rPr lang="en-GB" sz="1800">
                <a:latin typeface="Calibri" charset="0"/>
              </a:rPr>
              <a:t>reach the target position  and direction</a:t>
            </a:r>
          </a:p>
        </p:txBody>
      </p:sp>
      <p:grpSp>
        <p:nvGrpSpPr>
          <p:cNvPr id="55301" name="Group 26"/>
          <p:cNvGrpSpPr>
            <a:grpSpLocks/>
          </p:cNvGrpSpPr>
          <p:nvPr/>
        </p:nvGrpSpPr>
        <p:grpSpPr bwMode="auto">
          <a:xfrm>
            <a:off x="5791200" y="2190750"/>
            <a:ext cx="1676400" cy="2509838"/>
            <a:chOff x="6100245" y="2286000"/>
            <a:chExt cx="1063625" cy="1592263"/>
          </a:xfrm>
        </p:grpSpPr>
        <p:sp>
          <p:nvSpPr>
            <p:cNvPr id="161" name="Freeform 160"/>
            <p:cNvSpPr/>
            <p:nvPr/>
          </p:nvSpPr>
          <p:spPr>
            <a:xfrm>
              <a:off x="6201975" y="2804669"/>
              <a:ext cx="785632" cy="1073594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09088"/>
                <a:gd name="connsiteY0" fmla="*/ 1403380 h 2047842"/>
                <a:gd name="connsiteX1" fmla="*/ 207264 w 2609088"/>
                <a:gd name="connsiteY1" fmla="*/ 574324 h 2047842"/>
                <a:gd name="connsiteX2" fmla="*/ 1109472 w 2609088"/>
                <a:gd name="connsiteY2" fmla="*/ 147604 h 2047842"/>
                <a:gd name="connsiteX3" fmla="*/ 1266998 w 2609088"/>
                <a:gd name="connsiteY3" fmla="*/ 1459950 h 2047842"/>
                <a:gd name="connsiteX4" fmla="*/ 621792 w 2609088"/>
                <a:gd name="connsiteY4" fmla="*/ 1976404 h 2047842"/>
                <a:gd name="connsiteX5" fmla="*/ 1909940 w 2609088"/>
                <a:gd name="connsiteY5" fmla="*/ 1888578 h 2047842"/>
                <a:gd name="connsiteX6" fmla="*/ 2474976 w 2609088"/>
                <a:gd name="connsiteY6" fmla="*/ 1464340 h 2047842"/>
                <a:gd name="connsiteX7" fmla="*/ 2609088 w 2609088"/>
                <a:gd name="connsiteY7" fmla="*/ 805972 h 2047842"/>
                <a:gd name="connsiteX0" fmla="*/ 0 w 2474976"/>
                <a:gd name="connsiteY0" fmla="*/ 1403380 h 2047842"/>
                <a:gd name="connsiteX1" fmla="*/ 207264 w 2474976"/>
                <a:gd name="connsiteY1" fmla="*/ 574324 h 2047842"/>
                <a:gd name="connsiteX2" fmla="*/ 1109472 w 2474976"/>
                <a:gd name="connsiteY2" fmla="*/ 147604 h 2047842"/>
                <a:gd name="connsiteX3" fmla="*/ 1266998 w 2474976"/>
                <a:gd name="connsiteY3" fmla="*/ 1459950 h 2047842"/>
                <a:gd name="connsiteX4" fmla="*/ 621792 w 2474976"/>
                <a:gd name="connsiteY4" fmla="*/ 1976404 h 2047842"/>
                <a:gd name="connsiteX5" fmla="*/ 1909940 w 2474976"/>
                <a:gd name="connsiteY5" fmla="*/ 1888578 h 2047842"/>
                <a:gd name="connsiteX6" fmla="*/ 2474976 w 2474976"/>
                <a:gd name="connsiteY6" fmla="*/ 1464340 h 2047842"/>
                <a:gd name="connsiteX0" fmla="*/ 0 w 1909940"/>
                <a:gd name="connsiteY0" fmla="*/ 1403380 h 2047842"/>
                <a:gd name="connsiteX1" fmla="*/ 207264 w 1909940"/>
                <a:gd name="connsiteY1" fmla="*/ 574324 h 2047842"/>
                <a:gd name="connsiteX2" fmla="*/ 1109472 w 1909940"/>
                <a:gd name="connsiteY2" fmla="*/ 147604 h 2047842"/>
                <a:gd name="connsiteX3" fmla="*/ 1266998 w 1909940"/>
                <a:gd name="connsiteY3" fmla="*/ 1459950 h 2047842"/>
                <a:gd name="connsiteX4" fmla="*/ 621792 w 1909940"/>
                <a:gd name="connsiteY4" fmla="*/ 1976404 h 2047842"/>
                <a:gd name="connsiteX5" fmla="*/ 1909940 w 1909940"/>
                <a:gd name="connsiteY5" fmla="*/ 1888578 h 2047842"/>
                <a:gd name="connsiteX0" fmla="*/ 0 w 1348278"/>
                <a:gd name="connsiteY0" fmla="*/ 1403380 h 1976404"/>
                <a:gd name="connsiteX1" fmla="*/ 207264 w 1348278"/>
                <a:gd name="connsiteY1" fmla="*/ 574324 h 1976404"/>
                <a:gd name="connsiteX2" fmla="*/ 1109472 w 1348278"/>
                <a:gd name="connsiteY2" fmla="*/ 147604 h 1976404"/>
                <a:gd name="connsiteX3" fmla="*/ 1266998 w 1348278"/>
                <a:gd name="connsiteY3" fmla="*/ 1459950 h 1976404"/>
                <a:gd name="connsiteX4" fmla="*/ 621792 w 1348278"/>
                <a:gd name="connsiteY4" fmla="*/ 1976404 h 1976404"/>
                <a:gd name="connsiteX0" fmla="*/ 0 w 1348278"/>
                <a:gd name="connsiteY0" fmla="*/ 1403380 h 1459950"/>
                <a:gd name="connsiteX1" fmla="*/ 207264 w 1348278"/>
                <a:gd name="connsiteY1" fmla="*/ 574324 h 1459950"/>
                <a:gd name="connsiteX2" fmla="*/ 1109472 w 1348278"/>
                <a:gd name="connsiteY2" fmla="*/ 147604 h 1459950"/>
                <a:gd name="connsiteX3" fmla="*/ 1266998 w 1348278"/>
                <a:gd name="connsiteY3" fmla="*/ 1459950 h 1459950"/>
                <a:gd name="connsiteX0" fmla="*/ 0 w 1109472"/>
                <a:gd name="connsiteY0" fmla="*/ 1403380 h 1403380"/>
                <a:gd name="connsiteX1" fmla="*/ 207264 w 1109472"/>
                <a:gd name="connsiteY1" fmla="*/ 574324 h 1403380"/>
                <a:gd name="connsiteX2" fmla="*/ 1109472 w 1109472"/>
                <a:gd name="connsiteY2" fmla="*/ 147604 h 1403380"/>
                <a:gd name="connsiteX0" fmla="*/ 0 w 819575"/>
                <a:gd name="connsiteY0" fmla="*/ 1314693 h 1314693"/>
                <a:gd name="connsiteX1" fmla="*/ 207264 w 819575"/>
                <a:gd name="connsiteY1" fmla="*/ 485637 h 1314693"/>
                <a:gd name="connsiteX2" fmla="*/ 819575 w 819575"/>
                <a:gd name="connsiteY2" fmla="*/ 147604 h 1314693"/>
                <a:gd name="connsiteX0" fmla="*/ 0 w 819575"/>
                <a:gd name="connsiteY0" fmla="*/ 1183400 h 1183400"/>
                <a:gd name="connsiteX1" fmla="*/ 207264 w 819575"/>
                <a:gd name="connsiteY1" fmla="*/ 354344 h 1183400"/>
                <a:gd name="connsiteX2" fmla="*/ 819575 w 819575"/>
                <a:gd name="connsiteY2" fmla="*/ 16311 h 11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575" h="1183400">
                  <a:moveTo>
                    <a:pt x="0" y="1183400"/>
                  </a:moveTo>
                  <a:cubicBezTo>
                    <a:pt x="4344" y="878484"/>
                    <a:pt x="70668" y="548859"/>
                    <a:pt x="207264" y="354344"/>
                  </a:cubicBezTo>
                  <a:cubicBezTo>
                    <a:pt x="343860" y="159829"/>
                    <a:pt x="621453" y="0"/>
                    <a:pt x="819575" y="16311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400"/>
            </a:p>
          </p:txBody>
        </p:sp>
        <p:grpSp>
          <p:nvGrpSpPr>
            <p:cNvPr id="55303" name="Group 40"/>
            <p:cNvGrpSpPr>
              <a:grpSpLocks/>
            </p:cNvGrpSpPr>
            <p:nvPr/>
          </p:nvGrpSpPr>
          <p:grpSpPr bwMode="auto">
            <a:xfrm>
              <a:off x="6100245" y="2574925"/>
              <a:ext cx="142875" cy="500063"/>
              <a:chOff x="500034" y="1428737"/>
              <a:chExt cx="142876" cy="500065"/>
            </a:xfrm>
          </p:grpSpPr>
          <p:cxnSp>
            <p:nvCxnSpPr>
              <p:cNvPr id="163" name="Straight Arrow Connector 162"/>
              <p:cNvCxnSpPr/>
              <p:nvPr/>
            </p:nvCxnSpPr>
            <p:spPr>
              <a:xfrm rot="5400000" flipH="1" flipV="1">
                <a:off x="357533" y="1642872"/>
                <a:ext cx="428029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>
              <a:xfrm>
                <a:off x="500034" y="1785380"/>
                <a:ext cx="143026" cy="14301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5304" name="Group 40"/>
            <p:cNvGrpSpPr>
              <a:grpSpLocks/>
            </p:cNvGrpSpPr>
            <p:nvPr/>
          </p:nvGrpSpPr>
          <p:grpSpPr bwMode="auto">
            <a:xfrm rot="2580000">
              <a:off x="7020995" y="2286000"/>
              <a:ext cx="142875" cy="500063"/>
              <a:chOff x="500034" y="1428737"/>
              <a:chExt cx="142876" cy="500065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rot="5400000" flipH="1" flipV="1">
                <a:off x="356538" y="1642992"/>
                <a:ext cx="429036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/>
              <p:cNvSpPr/>
              <p:nvPr/>
            </p:nvSpPr>
            <p:spPr>
              <a:xfrm>
                <a:off x="499204" y="1785248"/>
                <a:ext cx="143026" cy="14301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5" name="Freeform 174"/>
            <p:cNvSpPr/>
            <p:nvPr/>
          </p:nvSpPr>
          <p:spPr>
            <a:xfrm>
              <a:off x="6157657" y="2476347"/>
              <a:ext cx="816856" cy="503562"/>
            </a:xfrm>
            <a:custGeom>
              <a:avLst/>
              <a:gdLst>
                <a:gd name="connsiteX0" fmla="*/ 0 w 792480"/>
                <a:gd name="connsiteY0" fmla="*/ 316992 h 316992"/>
                <a:gd name="connsiteX1" fmla="*/ 792480 w 792480"/>
                <a:gd name="connsiteY1" fmla="*/ 0 h 316992"/>
                <a:gd name="connsiteX0" fmla="*/ 25602 w 818082"/>
                <a:gd name="connsiteY0" fmla="*/ 503222 h 503222"/>
                <a:gd name="connsiteX1" fmla="*/ 818082 w 818082"/>
                <a:gd name="connsiteY1" fmla="*/ 186230 h 503222"/>
                <a:gd name="connsiteX0" fmla="*/ 25602 w 818082"/>
                <a:gd name="connsiteY0" fmla="*/ 503222 h 503222"/>
                <a:gd name="connsiteX1" fmla="*/ 818082 w 818082"/>
                <a:gd name="connsiteY1" fmla="*/ 186230 h 50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082" h="503222">
                  <a:moveTo>
                    <a:pt x="25602" y="503222"/>
                  </a:moveTo>
                  <a:cubicBezTo>
                    <a:pt x="0" y="0"/>
                    <a:pt x="466088" y="453454"/>
                    <a:pt x="818082" y="186230"/>
                  </a:cubicBezTo>
                </a:path>
              </a:pathLst>
            </a:custGeom>
            <a:ln w="22225"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400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Path Planning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50"/>
          <p:cNvGrpSpPr>
            <a:grpSpLocks/>
          </p:cNvGrpSpPr>
          <p:nvPr/>
        </p:nvGrpSpPr>
        <p:grpSpPr bwMode="auto">
          <a:xfrm>
            <a:off x="781050" y="2362200"/>
            <a:ext cx="7366000" cy="3903663"/>
            <a:chOff x="2206625" y="719137"/>
            <a:chExt cx="4508500" cy="2389859"/>
          </a:xfrm>
        </p:grpSpPr>
        <p:sp>
          <p:nvSpPr>
            <p:cNvPr id="4" name="Freeform 3"/>
            <p:cNvSpPr/>
            <p:nvPr/>
          </p:nvSpPr>
          <p:spPr>
            <a:xfrm>
              <a:off x="2571969" y="1089424"/>
              <a:ext cx="3642752" cy="1071014"/>
            </a:xfrm>
            <a:custGeom>
              <a:avLst/>
              <a:gdLst>
                <a:gd name="connsiteX0" fmla="*/ 0 w 4133088"/>
                <a:gd name="connsiteY0" fmla="*/ 719328 h 1011936"/>
                <a:gd name="connsiteX1" fmla="*/ 1036320 w 4133088"/>
                <a:gd name="connsiteY1" fmla="*/ 0 h 1011936"/>
                <a:gd name="connsiteX2" fmla="*/ 2060448 w 4133088"/>
                <a:gd name="connsiteY2" fmla="*/ 1011936 h 1011936"/>
                <a:gd name="connsiteX3" fmla="*/ 3133344 w 4133088"/>
                <a:gd name="connsiteY3" fmla="*/ 24384 h 1011936"/>
                <a:gd name="connsiteX4" fmla="*/ 4133088 w 4133088"/>
                <a:gd name="connsiteY4" fmla="*/ 950976 h 1011936"/>
                <a:gd name="connsiteX0" fmla="*/ 0 w 4103206"/>
                <a:gd name="connsiteY0" fmla="*/ 911724 h 1011936"/>
                <a:gd name="connsiteX1" fmla="*/ 1006438 w 4103206"/>
                <a:gd name="connsiteY1" fmla="*/ 0 h 1011936"/>
                <a:gd name="connsiteX2" fmla="*/ 2030566 w 4103206"/>
                <a:gd name="connsiteY2" fmla="*/ 1011936 h 1011936"/>
                <a:gd name="connsiteX3" fmla="*/ 3103462 w 4103206"/>
                <a:gd name="connsiteY3" fmla="*/ 24384 h 1011936"/>
                <a:gd name="connsiteX4" fmla="*/ 4103206 w 4103206"/>
                <a:gd name="connsiteY4" fmla="*/ 950976 h 1011936"/>
                <a:gd name="connsiteX0" fmla="*/ 0 w 4143404"/>
                <a:gd name="connsiteY0" fmla="*/ 911724 h 1054600"/>
                <a:gd name="connsiteX1" fmla="*/ 1006438 w 4143404"/>
                <a:gd name="connsiteY1" fmla="*/ 0 h 1054600"/>
                <a:gd name="connsiteX2" fmla="*/ 2030566 w 4143404"/>
                <a:gd name="connsiteY2" fmla="*/ 1011936 h 1054600"/>
                <a:gd name="connsiteX3" fmla="*/ 3103462 w 4143404"/>
                <a:gd name="connsiteY3" fmla="*/ 24384 h 1054600"/>
                <a:gd name="connsiteX4" fmla="*/ 4143404 w 4143404"/>
                <a:gd name="connsiteY4" fmla="*/ 1054600 h 1054600"/>
                <a:gd name="connsiteX0" fmla="*/ 0 w 4143404"/>
                <a:gd name="connsiteY0" fmla="*/ 911724 h 1054600"/>
                <a:gd name="connsiteX1" fmla="*/ 1006438 w 4143404"/>
                <a:gd name="connsiteY1" fmla="*/ 0 h 1054600"/>
                <a:gd name="connsiteX2" fmla="*/ 2030566 w 4143404"/>
                <a:gd name="connsiteY2" fmla="*/ 1011936 h 1054600"/>
                <a:gd name="connsiteX3" fmla="*/ 3103462 w 4143404"/>
                <a:gd name="connsiteY3" fmla="*/ 24384 h 1054600"/>
                <a:gd name="connsiteX4" fmla="*/ 4143404 w 4143404"/>
                <a:gd name="connsiteY4" fmla="*/ 1054600 h 1054600"/>
                <a:gd name="connsiteX0" fmla="*/ 0 w 4143404"/>
                <a:gd name="connsiteY0" fmla="*/ 911724 h 1054600"/>
                <a:gd name="connsiteX1" fmla="*/ 1006438 w 4143404"/>
                <a:gd name="connsiteY1" fmla="*/ 0 h 1054600"/>
                <a:gd name="connsiteX2" fmla="*/ 2030566 w 4143404"/>
                <a:gd name="connsiteY2" fmla="*/ 1011936 h 1054600"/>
                <a:gd name="connsiteX3" fmla="*/ 3103462 w 4143404"/>
                <a:gd name="connsiteY3" fmla="*/ 24384 h 1054600"/>
                <a:gd name="connsiteX4" fmla="*/ 4143404 w 4143404"/>
                <a:gd name="connsiteY4" fmla="*/ 1054600 h 1054600"/>
                <a:gd name="connsiteX0" fmla="*/ 0 w 4143404"/>
                <a:gd name="connsiteY0" fmla="*/ 928426 h 1071302"/>
                <a:gd name="connsiteX1" fmla="*/ 1006438 w 4143404"/>
                <a:gd name="connsiteY1" fmla="*/ 16702 h 1071302"/>
                <a:gd name="connsiteX2" fmla="*/ 2030566 w 4143404"/>
                <a:gd name="connsiteY2" fmla="*/ 1028638 h 1071302"/>
                <a:gd name="connsiteX3" fmla="*/ 3103462 w 4143404"/>
                <a:gd name="connsiteY3" fmla="*/ 41086 h 1071302"/>
                <a:gd name="connsiteX4" fmla="*/ 4143404 w 4143404"/>
                <a:gd name="connsiteY4" fmla="*/ 1071302 h 107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3404" h="1071302">
                  <a:moveTo>
                    <a:pt x="0" y="928426"/>
                  </a:moveTo>
                  <a:cubicBezTo>
                    <a:pt x="335479" y="624518"/>
                    <a:pt x="668010" y="0"/>
                    <a:pt x="1006438" y="16702"/>
                  </a:cubicBezTo>
                  <a:cubicBezTo>
                    <a:pt x="1344866" y="33404"/>
                    <a:pt x="1681062" y="1024574"/>
                    <a:pt x="2030566" y="1028638"/>
                  </a:cubicBezTo>
                  <a:cubicBezTo>
                    <a:pt x="2380070" y="1032702"/>
                    <a:pt x="2751322" y="33975"/>
                    <a:pt x="3103462" y="41086"/>
                  </a:cubicBezTo>
                  <a:cubicBezTo>
                    <a:pt x="3455602" y="48197"/>
                    <a:pt x="3796757" y="727897"/>
                    <a:pt x="4143404" y="1071302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3200"/>
            </a:p>
          </p:txBody>
        </p:sp>
        <p:grpSp>
          <p:nvGrpSpPr>
            <p:cNvPr id="57348" name="Group 43"/>
            <p:cNvGrpSpPr>
              <a:grpSpLocks/>
            </p:cNvGrpSpPr>
            <p:nvPr/>
          </p:nvGrpSpPr>
          <p:grpSpPr bwMode="auto">
            <a:xfrm rot="5400000">
              <a:off x="3536156" y="873919"/>
              <a:ext cx="142875" cy="500062"/>
              <a:chOff x="500034" y="1428737"/>
              <a:chExt cx="142876" cy="500065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rot="5400000" flipH="1" flipV="1">
                <a:off x="354766" y="1645082"/>
                <a:ext cx="428505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497098" y="1787432"/>
                <a:ext cx="142868" cy="14283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7349" name="Group 43"/>
            <p:cNvGrpSpPr>
              <a:grpSpLocks/>
            </p:cNvGrpSpPr>
            <p:nvPr/>
          </p:nvGrpSpPr>
          <p:grpSpPr bwMode="auto">
            <a:xfrm rot="5400000">
              <a:off x="4464844" y="1839118"/>
              <a:ext cx="142875" cy="500063"/>
              <a:chOff x="500034" y="1428737"/>
              <a:chExt cx="142876" cy="500065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rot="5400000" flipH="1" flipV="1">
                <a:off x="354647" y="1643892"/>
                <a:ext cx="428503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496978" y="1787213"/>
                <a:ext cx="142867" cy="14283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7350" name="Group 43"/>
            <p:cNvGrpSpPr>
              <a:grpSpLocks/>
            </p:cNvGrpSpPr>
            <p:nvPr/>
          </p:nvGrpSpPr>
          <p:grpSpPr bwMode="auto">
            <a:xfrm rot="5400000">
              <a:off x="5393531" y="910432"/>
              <a:ext cx="142875" cy="500062"/>
              <a:chOff x="500034" y="1428737"/>
              <a:chExt cx="142876" cy="500065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5400000" flipH="1" flipV="1">
                <a:off x="355185" y="1643673"/>
                <a:ext cx="428504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97517" y="1786994"/>
                <a:ext cx="142868" cy="14283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351" name="TextBox 121"/>
            <p:cNvSpPr txBox="1">
              <a:spLocks noChangeArrowheads="1"/>
            </p:cNvSpPr>
            <p:nvPr/>
          </p:nvSpPr>
          <p:spPr bwMode="auto">
            <a:xfrm>
              <a:off x="2206625" y="2600325"/>
              <a:ext cx="4508500" cy="508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>
                  <a:latin typeface="Calibri" charset="0"/>
                </a:rPr>
                <a:t>a) Player model showing the timings of dead-reckoning updates at the peaks of a periodic motion</a:t>
              </a:r>
            </a:p>
          </p:txBody>
        </p:sp>
        <p:sp>
          <p:nvSpPr>
            <p:cNvPr id="57352" name="TextBox 138"/>
            <p:cNvSpPr txBox="1">
              <a:spLocks noChangeArrowheads="1"/>
            </p:cNvSpPr>
            <p:nvPr/>
          </p:nvSpPr>
          <p:spPr bwMode="auto">
            <a:xfrm flipH="1">
              <a:off x="2357438" y="719137"/>
              <a:ext cx="2000250" cy="22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Update at t</a:t>
              </a:r>
              <a:r>
                <a:rPr lang="en-GB" sz="1800" baseline="-25000">
                  <a:latin typeface="Calibri" charset="0"/>
                </a:rPr>
                <a:t>0</a:t>
              </a:r>
            </a:p>
          </p:txBody>
        </p:sp>
        <p:sp>
          <p:nvSpPr>
            <p:cNvPr id="57353" name="TextBox 139"/>
            <p:cNvSpPr txBox="1">
              <a:spLocks noChangeArrowheads="1"/>
            </p:cNvSpPr>
            <p:nvPr/>
          </p:nvSpPr>
          <p:spPr bwMode="auto">
            <a:xfrm flipH="1">
              <a:off x="4429125" y="2266950"/>
              <a:ext cx="2000250" cy="22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Update at t</a:t>
              </a:r>
              <a:r>
                <a:rPr lang="en-GB" sz="1800" baseline="-25000">
                  <a:latin typeface="Calibri" charset="0"/>
                </a:rPr>
                <a:t>1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Path Planning Strategy -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50"/>
          <p:cNvGrpSpPr>
            <a:grpSpLocks/>
          </p:cNvGrpSpPr>
          <p:nvPr/>
        </p:nvGrpSpPr>
        <p:grpSpPr bwMode="auto">
          <a:xfrm>
            <a:off x="1609725" y="1828800"/>
            <a:ext cx="6229350" cy="4608513"/>
            <a:chOff x="0" y="3135313"/>
            <a:chExt cx="4572000" cy="3382910"/>
          </a:xfrm>
        </p:grpSpPr>
        <p:sp>
          <p:nvSpPr>
            <p:cNvPr id="79" name="Freeform 78"/>
            <p:cNvSpPr/>
            <p:nvPr/>
          </p:nvSpPr>
          <p:spPr>
            <a:xfrm>
              <a:off x="499844" y="3789055"/>
              <a:ext cx="3643385" cy="1069759"/>
            </a:xfrm>
            <a:custGeom>
              <a:avLst/>
              <a:gdLst>
                <a:gd name="connsiteX0" fmla="*/ 0 w 4133088"/>
                <a:gd name="connsiteY0" fmla="*/ 719328 h 1011936"/>
                <a:gd name="connsiteX1" fmla="*/ 1036320 w 4133088"/>
                <a:gd name="connsiteY1" fmla="*/ 0 h 1011936"/>
                <a:gd name="connsiteX2" fmla="*/ 2060448 w 4133088"/>
                <a:gd name="connsiteY2" fmla="*/ 1011936 h 1011936"/>
                <a:gd name="connsiteX3" fmla="*/ 3133344 w 4133088"/>
                <a:gd name="connsiteY3" fmla="*/ 24384 h 1011936"/>
                <a:gd name="connsiteX4" fmla="*/ 4133088 w 4133088"/>
                <a:gd name="connsiteY4" fmla="*/ 950976 h 1011936"/>
                <a:gd name="connsiteX0" fmla="*/ 0 w 4103206"/>
                <a:gd name="connsiteY0" fmla="*/ 911724 h 1011936"/>
                <a:gd name="connsiteX1" fmla="*/ 1006438 w 4103206"/>
                <a:gd name="connsiteY1" fmla="*/ 0 h 1011936"/>
                <a:gd name="connsiteX2" fmla="*/ 2030566 w 4103206"/>
                <a:gd name="connsiteY2" fmla="*/ 1011936 h 1011936"/>
                <a:gd name="connsiteX3" fmla="*/ 3103462 w 4103206"/>
                <a:gd name="connsiteY3" fmla="*/ 24384 h 1011936"/>
                <a:gd name="connsiteX4" fmla="*/ 4103206 w 4103206"/>
                <a:gd name="connsiteY4" fmla="*/ 950976 h 1011936"/>
                <a:gd name="connsiteX0" fmla="*/ 0 w 4143404"/>
                <a:gd name="connsiteY0" fmla="*/ 911724 h 1054600"/>
                <a:gd name="connsiteX1" fmla="*/ 1006438 w 4143404"/>
                <a:gd name="connsiteY1" fmla="*/ 0 h 1054600"/>
                <a:gd name="connsiteX2" fmla="*/ 2030566 w 4143404"/>
                <a:gd name="connsiteY2" fmla="*/ 1011936 h 1054600"/>
                <a:gd name="connsiteX3" fmla="*/ 3103462 w 4143404"/>
                <a:gd name="connsiteY3" fmla="*/ 24384 h 1054600"/>
                <a:gd name="connsiteX4" fmla="*/ 4143404 w 4143404"/>
                <a:gd name="connsiteY4" fmla="*/ 1054600 h 1054600"/>
                <a:gd name="connsiteX0" fmla="*/ 0 w 4143404"/>
                <a:gd name="connsiteY0" fmla="*/ 911724 h 1054600"/>
                <a:gd name="connsiteX1" fmla="*/ 1006438 w 4143404"/>
                <a:gd name="connsiteY1" fmla="*/ 0 h 1054600"/>
                <a:gd name="connsiteX2" fmla="*/ 2030566 w 4143404"/>
                <a:gd name="connsiteY2" fmla="*/ 1011936 h 1054600"/>
                <a:gd name="connsiteX3" fmla="*/ 3103462 w 4143404"/>
                <a:gd name="connsiteY3" fmla="*/ 24384 h 1054600"/>
                <a:gd name="connsiteX4" fmla="*/ 4143404 w 4143404"/>
                <a:gd name="connsiteY4" fmla="*/ 1054600 h 1054600"/>
                <a:gd name="connsiteX0" fmla="*/ 0 w 4143404"/>
                <a:gd name="connsiteY0" fmla="*/ 911724 h 1054600"/>
                <a:gd name="connsiteX1" fmla="*/ 1006438 w 4143404"/>
                <a:gd name="connsiteY1" fmla="*/ 0 h 1054600"/>
                <a:gd name="connsiteX2" fmla="*/ 2030566 w 4143404"/>
                <a:gd name="connsiteY2" fmla="*/ 1011936 h 1054600"/>
                <a:gd name="connsiteX3" fmla="*/ 3103462 w 4143404"/>
                <a:gd name="connsiteY3" fmla="*/ 24384 h 1054600"/>
                <a:gd name="connsiteX4" fmla="*/ 4143404 w 4143404"/>
                <a:gd name="connsiteY4" fmla="*/ 1054600 h 1054600"/>
                <a:gd name="connsiteX0" fmla="*/ 0 w 4143404"/>
                <a:gd name="connsiteY0" fmla="*/ 928426 h 1071302"/>
                <a:gd name="connsiteX1" fmla="*/ 1006438 w 4143404"/>
                <a:gd name="connsiteY1" fmla="*/ 16702 h 1071302"/>
                <a:gd name="connsiteX2" fmla="*/ 2030566 w 4143404"/>
                <a:gd name="connsiteY2" fmla="*/ 1028638 h 1071302"/>
                <a:gd name="connsiteX3" fmla="*/ 3103462 w 4143404"/>
                <a:gd name="connsiteY3" fmla="*/ 41086 h 1071302"/>
                <a:gd name="connsiteX4" fmla="*/ 4143404 w 4143404"/>
                <a:gd name="connsiteY4" fmla="*/ 1071302 h 107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3404" h="1071302">
                  <a:moveTo>
                    <a:pt x="0" y="928426"/>
                  </a:moveTo>
                  <a:cubicBezTo>
                    <a:pt x="335479" y="624518"/>
                    <a:pt x="668010" y="0"/>
                    <a:pt x="1006438" y="16702"/>
                  </a:cubicBezTo>
                  <a:cubicBezTo>
                    <a:pt x="1344866" y="33404"/>
                    <a:pt x="1681062" y="1024574"/>
                    <a:pt x="2030566" y="1028638"/>
                  </a:cubicBezTo>
                  <a:cubicBezTo>
                    <a:pt x="2380070" y="1032702"/>
                    <a:pt x="2751322" y="33975"/>
                    <a:pt x="3103462" y="41086"/>
                  </a:cubicBezTo>
                  <a:cubicBezTo>
                    <a:pt x="3455602" y="48197"/>
                    <a:pt x="3796757" y="727897"/>
                    <a:pt x="4143404" y="1071302"/>
                  </a:cubicBezTo>
                </a:path>
              </a:pathLst>
            </a:custGeom>
            <a:ln w="12700"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grpSp>
          <p:nvGrpSpPr>
            <p:cNvPr id="3" name="Group 43"/>
            <p:cNvGrpSpPr/>
            <p:nvPr/>
          </p:nvGrpSpPr>
          <p:grpSpPr>
            <a:xfrm rot="5400000">
              <a:off x="1464447" y="3554291"/>
              <a:ext cx="142876" cy="500066"/>
              <a:chOff x="500034" y="1428736"/>
              <a:chExt cx="142876" cy="500066"/>
            </a:xfrm>
            <a:solidFill>
              <a:schemeClr val="accent5">
                <a:lumMod val="40000"/>
                <a:lumOff val="60000"/>
                <a:alpha val="49000"/>
              </a:schemeClr>
            </a:solidFill>
          </p:grpSpPr>
          <p:cxnSp>
            <p:nvCxnSpPr>
              <p:cNvPr id="81" name="Straight Arrow Connector 80"/>
              <p:cNvCxnSpPr>
                <a:stCxn id="82" idx="0"/>
              </p:cNvCxnSpPr>
              <p:nvPr/>
            </p:nvCxnSpPr>
            <p:spPr>
              <a:xfrm rot="16200000">
                <a:off x="392879" y="1607330"/>
                <a:ext cx="357189" cy="2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8373" name="TextBox 122"/>
            <p:cNvSpPr txBox="1">
              <a:spLocks noChangeArrowheads="1"/>
            </p:cNvSpPr>
            <p:nvPr/>
          </p:nvSpPr>
          <p:spPr bwMode="auto">
            <a:xfrm>
              <a:off x="0" y="5546724"/>
              <a:ext cx="4508500" cy="971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buFontTx/>
                <a:buAutoNum type="alphaLcParenR"/>
              </a:pPr>
              <a:endParaRPr lang="en-GB" sz="2000">
                <a:latin typeface="Calibri" charset="0"/>
              </a:endParaRPr>
            </a:p>
            <a:p>
              <a:pPr algn="ctr" eaLnBrk="1" hangingPunct="1"/>
              <a:r>
                <a:rPr lang="en-GB" sz="2000">
                  <a:latin typeface="Calibri" charset="0"/>
                </a:rPr>
                <a:t>b) On arrival of an update message, the ghost model plans to converge the current ghost model position with an extrapolation of the received position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286312" y="3793716"/>
              <a:ext cx="885505" cy="1065098"/>
            </a:xfrm>
            <a:custGeom>
              <a:avLst/>
              <a:gdLst>
                <a:gd name="connsiteX0" fmla="*/ 0 w 1840992"/>
                <a:gd name="connsiteY0" fmla="*/ 0 h 1072896"/>
                <a:gd name="connsiteX1" fmla="*/ 938784 w 1840992"/>
                <a:gd name="connsiteY1" fmla="*/ 1072896 h 1072896"/>
                <a:gd name="connsiteX2" fmla="*/ 1840992 w 1840992"/>
                <a:gd name="connsiteY2" fmla="*/ 24384 h 1072896"/>
                <a:gd name="connsiteX3" fmla="*/ 1316736 w 1840992"/>
                <a:gd name="connsiteY3" fmla="*/ 121920 h 1072896"/>
                <a:gd name="connsiteX0" fmla="*/ 0 w 1840992"/>
                <a:gd name="connsiteY0" fmla="*/ 36576 h 1109472"/>
                <a:gd name="connsiteX1" fmla="*/ 0 w 1840992"/>
                <a:gd name="connsiteY1" fmla="*/ 0 h 1109472"/>
                <a:gd name="connsiteX2" fmla="*/ 938784 w 1840992"/>
                <a:gd name="connsiteY2" fmla="*/ 1109472 h 1109472"/>
                <a:gd name="connsiteX3" fmla="*/ 1840992 w 1840992"/>
                <a:gd name="connsiteY3" fmla="*/ 60960 h 1109472"/>
                <a:gd name="connsiteX4" fmla="*/ 1316736 w 1840992"/>
                <a:gd name="connsiteY4" fmla="*/ 158496 h 1109472"/>
                <a:gd name="connsiteX0" fmla="*/ 736274 w 2577266"/>
                <a:gd name="connsiteY0" fmla="*/ 0 h 1077270"/>
                <a:gd name="connsiteX1" fmla="*/ 0 w 2577266"/>
                <a:gd name="connsiteY1" fmla="*/ 1077270 h 1077270"/>
                <a:gd name="connsiteX2" fmla="*/ 1675058 w 2577266"/>
                <a:gd name="connsiteY2" fmla="*/ 1072896 h 1077270"/>
                <a:gd name="connsiteX3" fmla="*/ 2577266 w 2577266"/>
                <a:gd name="connsiteY3" fmla="*/ 24384 h 1077270"/>
                <a:gd name="connsiteX4" fmla="*/ 2053010 w 2577266"/>
                <a:gd name="connsiteY4" fmla="*/ 121920 h 1077270"/>
                <a:gd name="connsiteX0" fmla="*/ 0 w 1840992"/>
                <a:gd name="connsiteY0" fmla="*/ 0 h 1072896"/>
                <a:gd name="connsiteX1" fmla="*/ 192420 w 1840992"/>
                <a:gd name="connsiteY1" fmla="*/ 220014 h 1072896"/>
                <a:gd name="connsiteX2" fmla="*/ 938784 w 1840992"/>
                <a:gd name="connsiteY2" fmla="*/ 1072896 h 1072896"/>
                <a:gd name="connsiteX3" fmla="*/ 1840992 w 1840992"/>
                <a:gd name="connsiteY3" fmla="*/ 24384 h 1072896"/>
                <a:gd name="connsiteX4" fmla="*/ 1316736 w 1840992"/>
                <a:gd name="connsiteY4" fmla="*/ 121920 h 1072896"/>
                <a:gd name="connsiteX0" fmla="*/ 0 w 2505828"/>
                <a:gd name="connsiteY0" fmla="*/ 1124324 h 1124324"/>
                <a:gd name="connsiteX1" fmla="*/ 857256 w 2505828"/>
                <a:gd name="connsiteY1" fmla="*/ 195630 h 1124324"/>
                <a:gd name="connsiteX2" fmla="*/ 1603620 w 2505828"/>
                <a:gd name="connsiteY2" fmla="*/ 1048512 h 1124324"/>
                <a:gd name="connsiteX3" fmla="*/ 2505828 w 2505828"/>
                <a:gd name="connsiteY3" fmla="*/ 0 h 1124324"/>
                <a:gd name="connsiteX4" fmla="*/ 1981572 w 2505828"/>
                <a:gd name="connsiteY4" fmla="*/ 97536 h 1124324"/>
                <a:gd name="connsiteX0" fmla="*/ 0 w 2505828"/>
                <a:gd name="connsiteY0" fmla="*/ 1214446 h 1214446"/>
                <a:gd name="connsiteX1" fmla="*/ 785818 w 2505828"/>
                <a:gd name="connsiteY1" fmla="*/ 0 h 1214446"/>
                <a:gd name="connsiteX2" fmla="*/ 1603620 w 2505828"/>
                <a:gd name="connsiteY2" fmla="*/ 1138634 h 1214446"/>
                <a:gd name="connsiteX3" fmla="*/ 2505828 w 2505828"/>
                <a:gd name="connsiteY3" fmla="*/ 90122 h 1214446"/>
                <a:gd name="connsiteX4" fmla="*/ 1981572 w 2505828"/>
                <a:gd name="connsiteY4" fmla="*/ 187658 h 1214446"/>
                <a:gd name="connsiteX0" fmla="*/ 0 w 2791580"/>
                <a:gd name="connsiteY0" fmla="*/ 1071570 h 1138634"/>
                <a:gd name="connsiteX1" fmla="*/ 1071570 w 2791580"/>
                <a:gd name="connsiteY1" fmla="*/ 0 h 1138634"/>
                <a:gd name="connsiteX2" fmla="*/ 1889372 w 2791580"/>
                <a:gd name="connsiteY2" fmla="*/ 1138634 h 1138634"/>
                <a:gd name="connsiteX3" fmla="*/ 2791580 w 2791580"/>
                <a:gd name="connsiteY3" fmla="*/ 90122 h 1138634"/>
                <a:gd name="connsiteX4" fmla="*/ 2267324 w 2791580"/>
                <a:gd name="connsiteY4" fmla="*/ 187658 h 1138634"/>
                <a:gd name="connsiteX0" fmla="*/ 0 w 2791580"/>
                <a:gd name="connsiteY0" fmla="*/ 1071570 h 1138634"/>
                <a:gd name="connsiteX1" fmla="*/ 71438 w 2791580"/>
                <a:gd name="connsiteY1" fmla="*/ 1071570 h 1138634"/>
                <a:gd name="connsiteX2" fmla="*/ 1071570 w 2791580"/>
                <a:gd name="connsiteY2" fmla="*/ 0 h 1138634"/>
                <a:gd name="connsiteX3" fmla="*/ 1889372 w 2791580"/>
                <a:gd name="connsiteY3" fmla="*/ 1138634 h 1138634"/>
                <a:gd name="connsiteX4" fmla="*/ 2791580 w 2791580"/>
                <a:gd name="connsiteY4" fmla="*/ 90122 h 1138634"/>
                <a:gd name="connsiteX5" fmla="*/ 2267324 w 2791580"/>
                <a:gd name="connsiteY5" fmla="*/ 187658 h 1138634"/>
                <a:gd name="connsiteX0" fmla="*/ 0 w 3720274"/>
                <a:gd name="connsiteY0" fmla="*/ 71438 h 1138634"/>
                <a:gd name="connsiteX1" fmla="*/ 1000132 w 3720274"/>
                <a:gd name="connsiteY1" fmla="*/ 1071570 h 1138634"/>
                <a:gd name="connsiteX2" fmla="*/ 2000264 w 3720274"/>
                <a:gd name="connsiteY2" fmla="*/ 0 h 1138634"/>
                <a:gd name="connsiteX3" fmla="*/ 2818066 w 3720274"/>
                <a:gd name="connsiteY3" fmla="*/ 1138634 h 1138634"/>
                <a:gd name="connsiteX4" fmla="*/ 3720274 w 3720274"/>
                <a:gd name="connsiteY4" fmla="*/ 90122 h 1138634"/>
                <a:gd name="connsiteX5" fmla="*/ 3196018 w 3720274"/>
                <a:gd name="connsiteY5" fmla="*/ 187658 h 1138634"/>
                <a:gd name="connsiteX0" fmla="*/ 0 w 3720274"/>
                <a:gd name="connsiteY0" fmla="*/ 82615 h 1149811"/>
                <a:gd name="connsiteX1" fmla="*/ 1000132 w 3720274"/>
                <a:gd name="connsiteY1" fmla="*/ 1082747 h 1149811"/>
                <a:gd name="connsiteX2" fmla="*/ 2000264 w 3720274"/>
                <a:gd name="connsiteY2" fmla="*/ 11177 h 1149811"/>
                <a:gd name="connsiteX3" fmla="*/ 2818066 w 3720274"/>
                <a:gd name="connsiteY3" fmla="*/ 1149811 h 1149811"/>
                <a:gd name="connsiteX4" fmla="*/ 3720274 w 3720274"/>
                <a:gd name="connsiteY4" fmla="*/ 101299 h 1149811"/>
                <a:gd name="connsiteX5" fmla="*/ 3196018 w 3720274"/>
                <a:gd name="connsiteY5" fmla="*/ 198835 h 1149811"/>
                <a:gd name="connsiteX0" fmla="*/ 0 w 3720274"/>
                <a:gd name="connsiteY0" fmla="*/ 82615 h 1149811"/>
                <a:gd name="connsiteX1" fmla="*/ 1000132 w 3720274"/>
                <a:gd name="connsiteY1" fmla="*/ 1082747 h 1149811"/>
                <a:gd name="connsiteX2" fmla="*/ 2000264 w 3720274"/>
                <a:gd name="connsiteY2" fmla="*/ 11177 h 1149811"/>
                <a:gd name="connsiteX3" fmla="*/ 2818066 w 3720274"/>
                <a:gd name="connsiteY3" fmla="*/ 1149811 h 1149811"/>
                <a:gd name="connsiteX4" fmla="*/ 3720274 w 3720274"/>
                <a:gd name="connsiteY4" fmla="*/ 101299 h 1149811"/>
                <a:gd name="connsiteX5" fmla="*/ 3196018 w 3720274"/>
                <a:gd name="connsiteY5" fmla="*/ 198835 h 114981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5" fmla="*/ 3196018 w 3720274"/>
                <a:gd name="connsiteY5" fmla="*/ 198835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2818066"/>
                <a:gd name="connsiteY0" fmla="*/ 82615 h 1149811"/>
                <a:gd name="connsiteX1" fmla="*/ 1000132 w 2818066"/>
                <a:gd name="connsiteY1" fmla="*/ 1082747 h 1149811"/>
                <a:gd name="connsiteX2" fmla="*/ 2000264 w 2818066"/>
                <a:gd name="connsiteY2" fmla="*/ 11177 h 1149811"/>
                <a:gd name="connsiteX3" fmla="*/ 2818066 w 2818066"/>
                <a:gd name="connsiteY3" fmla="*/ 1149811 h 1149811"/>
                <a:gd name="connsiteX0" fmla="*/ 0 w 2000264"/>
                <a:gd name="connsiteY0" fmla="*/ 82615 h 1094653"/>
                <a:gd name="connsiteX1" fmla="*/ 1000132 w 2000264"/>
                <a:gd name="connsiteY1" fmla="*/ 1082747 h 1094653"/>
                <a:gd name="connsiteX2" fmla="*/ 2000264 w 2000264"/>
                <a:gd name="connsiteY2" fmla="*/ 11177 h 1094653"/>
                <a:gd name="connsiteX0" fmla="*/ 0 w 1000132"/>
                <a:gd name="connsiteY0" fmla="*/ 1082747 h 1082747"/>
                <a:gd name="connsiteX1" fmla="*/ 1000132 w 1000132"/>
                <a:gd name="connsiteY1" fmla="*/ 11177 h 1082747"/>
                <a:gd name="connsiteX0" fmla="*/ 0 w 928694"/>
                <a:gd name="connsiteY0" fmla="*/ 1082746 h 1082746"/>
                <a:gd name="connsiteX1" fmla="*/ 928694 w 928694"/>
                <a:gd name="connsiteY1" fmla="*/ 11177 h 1082746"/>
                <a:gd name="connsiteX0" fmla="*/ 0 w 885848"/>
                <a:gd name="connsiteY0" fmla="*/ 1065281 h 1065281"/>
                <a:gd name="connsiteX1" fmla="*/ 885848 w 885848"/>
                <a:gd name="connsiteY1" fmla="*/ 11177 h 106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848" h="1065281">
                  <a:moveTo>
                    <a:pt x="0" y="1065281"/>
                  </a:moveTo>
                  <a:cubicBezTo>
                    <a:pt x="333377" y="1053375"/>
                    <a:pt x="582859" y="0"/>
                    <a:pt x="885848" y="11177"/>
                  </a:cubicBezTo>
                </a:path>
              </a:pathLst>
            </a:custGeom>
            <a:ln w="222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285459" y="3865966"/>
              <a:ext cx="1000853" cy="1017320"/>
            </a:xfrm>
            <a:custGeom>
              <a:avLst/>
              <a:gdLst>
                <a:gd name="connsiteX0" fmla="*/ 0 w 1840992"/>
                <a:gd name="connsiteY0" fmla="*/ 0 h 1072896"/>
                <a:gd name="connsiteX1" fmla="*/ 938784 w 1840992"/>
                <a:gd name="connsiteY1" fmla="*/ 1072896 h 1072896"/>
                <a:gd name="connsiteX2" fmla="*/ 1840992 w 1840992"/>
                <a:gd name="connsiteY2" fmla="*/ 24384 h 1072896"/>
                <a:gd name="connsiteX3" fmla="*/ 1316736 w 1840992"/>
                <a:gd name="connsiteY3" fmla="*/ 121920 h 1072896"/>
                <a:gd name="connsiteX0" fmla="*/ 0 w 1840992"/>
                <a:gd name="connsiteY0" fmla="*/ 36576 h 1109472"/>
                <a:gd name="connsiteX1" fmla="*/ 0 w 1840992"/>
                <a:gd name="connsiteY1" fmla="*/ 0 h 1109472"/>
                <a:gd name="connsiteX2" fmla="*/ 938784 w 1840992"/>
                <a:gd name="connsiteY2" fmla="*/ 1109472 h 1109472"/>
                <a:gd name="connsiteX3" fmla="*/ 1840992 w 1840992"/>
                <a:gd name="connsiteY3" fmla="*/ 60960 h 1109472"/>
                <a:gd name="connsiteX4" fmla="*/ 1316736 w 1840992"/>
                <a:gd name="connsiteY4" fmla="*/ 158496 h 1109472"/>
                <a:gd name="connsiteX0" fmla="*/ 736274 w 2577266"/>
                <a:gd name="connsiteY0" fmla="*/ 0 h 1077270"/>
                <a:gd name="connsiteX1" fmla="*/ 0 w 2577266"/>
                <a:gd name="connsiteY1" fmla="*/ 1077270 h 1077270"/>
                <a:gd name="connsiteX2" fmla="*/ 1675058 w 2577266"/>
                <a:gd name="connsiteY2" fmla="*/ 1072896 h 1077270"/>
                <a:gd name="connsiteX3" fmla="*/ 2577266 w 2577266"/>
                <a:gd name="connsiteY3" fmla="*/ 24384 h 1077270"/>
                <a:gd name="connsiteX4" fmla="*/ 2053010 w 2577266"/>
                <a:gd name="connsiteY4" fmla="*/ 121920 h 1077270"/>
                <a:gd name="connsiteX0" fmla="*/ 0 w 1840992"/>
                <a:gd name="connsiteY0" fmla="*/ 0 h 1072896"/>
                <a:gd name="connsiteX1" fmla="*/ 192420 w 1840992"/>
                <a:gd name="connsiteY1" fmla="*/ 220014 h 1072896"/>
                <a:gd name="connsiteX2" fmla="*/ 938784 w 1840992"/>
                <a:gd name="connsiteY2" fmla="*/ 1072896 h 1072896"/>
                <a:gd name="connsiteX3" fmla="*/ 1840992 w 1840992"/>
                <a:gd name="connsiteY3" fmla="*/ 24384 h 1072896"/>
                <a:gd name="connsiteX4" fmla="*/ 1316736 w 1840992"/>
                <a:gd name="connsiteY4" fmla="*/ 121920 h 1072896"/>
                <a:gd name="connsiteX0" fmla="*/ 0 w 2505828"/>
                <a:gd name="connsiteY0" fmla="*/ 1124324 h 1124324"/>
                <a:gd name="connsiteX1" fmla="*/ 857256 w 2505828"/>
                <a:gd name="connsiteY1" fmla="*/ 195630 h 1124324"/>
                <a:gd name="connsiteX2" fmla="*/ 1603620 w 2505828"/>
                <a:gd name="connsiteY2" fmla="*/ 1048512 h 1124324"/>
                <a:gd name="connsiteX3" fmla="*/ 2505828 w 2505828"/>
                <a:gd name="connsiteY3" fmla="*/ 0 h 1124324"/>
                <a:gd name="connsiteX4" fmla="*/ 1981572 w 2505828"/>
                <a:gd name="connsiteY4" fmla="*/ 97536 h 1124324"/>
                <a:gd name="connsiteX0" fmla="*/ 0 w 2505828"/>
                <a:gd name="connsiteY0" fmla="*/ 1214446 h 1214446"/>
                <a:gd name="connsiteX1" fmla="*/ 785818 w 2505828"/>
                <a:gd name="connsiteY1" fmla="*/ 0 h 1214446"/>
                <a:gd name="connsiteX2" fmla="*/ 1603620 w 2505828"/>
                <a:gd name="connsiteY2" fmla="*/ 1138634 h 1214446"/>
                <a:gd name="connsiteX3" fmla="*/ 2505828 w 2505828"/>
                <a:gd name="connsiteY3" fmla="*/ 90122 h 1214446"/>
                <a:gd name="connsiteX4" fmla="*/ 1981572 w 2505828"/>
                <a:gd name="connsiteY4" fmla="*/ 187658 h 1214446"/>
                <a:gd name="connsiteX0" fmla="*/ 0 w 2791580"/>
                <a:gd name="connsiteY0" fmla="*/ 1071570 h 1138634"/>
                <a:gd name="connsiteX1" fmla="*/ 1071570 w 2791580"/>
                <a:gd name="connsiteY1" fmla="*/ 0 h 1138634"/>
                <a:gd name="connsiteX2" fmla="*/ 1889372 w 2791580"/>
                <a:gd name="connsiteY2" fmla="*/ 1138634 h 1138634"/>
                <a:gd name="connsiteX3" fmla="*/ 2791580 w 2791580"/>
                <a:gd name="connsiteY3" fmla="*/ 90122 h 1138634"/>
                <a:gd name="connsiteX4" fmla="*/ 2267324 w 2791580"/>
                <a:gd name="connsiteY4" fmla="*/ 187658 h 1138634"/>
                <a:gd name="connsiteX0" fmla="*/ 0 w 2791580"/>
                <a:gd name="connsiteY0" fmla="*/ 1071570 h 1138634"/>
                <a:gd name="connsiteX1" fmla="*/ 71438 w 2791580"/>
                <a:gd name="connsiteY1" fmla="*/ 1071570 h 1138634"/>
                <a:gd name="connsiteX2" fmla="*/ 1071570 w 2791580"/>
                <a:gd name="connsiteY2" fmla="*/ 0 h 1138634"/>
                <a:gd name="connsiteX3" fmla="*/ 1889372 w 2791580"/>
                <a:gd name="connsiteY3" fmla="*/ 1138634 h 1138634"/>
                <a:gd name="connsiteX4" fmla="*/ 2791580 w 2791580"/>
                <a:gd name="connsiteY4" fmla="*/ 90122 h 1138634"/>
                <a:gd name="connsiteX5" fmla="*/ 2267324 w 2791580"/>
                <a:gd name="connsiteY5" fmla="*/ 187658 h 1138634"/>
                <a:gd name="connsiteX0" fmla="*/ 0 w 3720274"/>
                <a:gd name="connsiteY0" fmla="*/ 71438 h 1138634"/>
                <a:gd name="connsiteX1" fmla="*/ 1000132 w 3720274"/>
                <a:gd name="connsiteY1" fmla="*/ 1071570 h 1138634"/>
                <a:gd name="connsiteX2" fmla="*/ 2000264 w 3720274"/>
                <a:gd name="connsiteY2" fmla="*/ 0 h 1138634"/>
                <a:gd name="connsiteX3" fmla="*/ 2818066 w 3720274"/>
                <a:gd name="connsiteY3" fmla="*/ 1138634 h 1138634"/>
                <a:gd name="connsiteX4" fmla="*/ 3720274 w 3720274"/>
                <a:gd name="connsiteY4" fmla="*/ 90122 h 1138634"/>
                <a:gd name="connsiteX5" fmla="*/ 3196018 w 3720274"/>
                <a:gd name="connsiteY5" fmla="*/ 187658 h 1138634"/>
                <a:gd name="connsiteX0" fmla="*/ 0 w 3720274"/>
                <a:gd name="connsiteY0" fmla="*/ 82615 h 1149811"/>
                <a:gd name="connsiteX1" fmla="*/ 1000132 w 3720274"/>
                <a:gd name="connsiteY1" fmla="*/ 1082747 h 1149811"/>
                <a:gd name="connsiteX2" fmla="*/ 2000264 w 3720274"/>
                <a:gd name="connsiteY2" fmla="*/ 11177 h 1149811"/>
                <a:gd name="connsiteX3" fmla="*/ 2818066 w 3720274"/>
                <a:gd name="connsiteY3" fmla="*/ 1149811 h 1149811"/>
                <a:gd name="connsiteX4" fmla="*/ 3720274 w 3720274"/>
                <a:gd name="connsiteY4" fmla="*/ 101299 h 1149811"/>
                <a:gd name="connsiteX5" fmla="*/ 3196018 w 3720274"/>
                <a:gd name="connsiteY5" fmla="*/ 198835 h 1149811"/>
                <a:gd name="connsiteX0" fmla="*/ 0 w 3720274"/>
                <a:gd name="connsiteY0" fmla="*/ 82615 h 1149811"/>
                <a:gd name="connsiteX1" fmla="*/ 1000132 w 3720274"/>
                <a:gd name="connsiteY1" fmla="*/ 1082747 h 1149811"/>
                <a:gd name="connsiteX2" fmla="*/ 2000264 w 3720274"/>
                <a:gd name="connsiteY2" fmla="*/ 11177 h 1149811"/>
                <a:gd name="connsiteX3" fmla="*/ 2818066 w 3720274"/>
                <a:gd name="connsiteY3" fmla="*/ 1149811 h 1149811"/>
                <a:gd name="connsiteX4" fmla="*/ 3720274 w 3720274"/>
                <a:gd name="connsiteY4" fmla="*/ 101299 h 1149811"/>
                <a:gd name="connsiteX5" fmla="*/ 3196018 w 3720274"/>
                <a:gd name="connsiteY5" fmla="*/ 198835 h 114981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5" fmla="*/ 3196018 w 3720274"/>
                <a:gd name="connsiteY5" fmla="*/ 198835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2818066"/>
                <a:gd name="connsiteY0" fmla="*/ 82615 h 1149811"/>
                <a:gd name="connsiteX1" fmla="*/ 1000132 w 2818066"/>
                <a:gd name="connsiteY1" fmla="*/ 1082747 h 1149811"/>
                <a:gd name="connsiteX2" fmla="*/ 2000264 w 2818066"/>
                <a:gd name="connsiteY2" fmla="*/ 11177 h 1149811"/>
                <a:gd name="connsiteX3" fmla="*/ 2818066 w 2818066"/>
                <a:gd name="connsiteY3" fmla="*/ 1149811 h 1149811"/>
                <a:gd name="connsiteX0" fmla="*/ 0 w 2000264"/>
                <a:gd name="connsiteY0" fmla="*/ 82615 h 1094653"/>
                <a:gd name="connsiteX1" fmla="*/ 1000132 w 2000264"/>
                <a:gd name="connsiteY1" fmla="*/ 1082747 h 1094653"/>
                <a:gd name="connsiteX2" fmla="*/ 2000264 w 2000264"/>
                <a:gd name="connsiteY2" fmla="*/ 11177 h 1094653"/>
                <a:gd name="connsiteX0" fmla="*/ 0 w 1000132"/>
                <a:gd name="connsiteY0" fmla="*/ 5129 h 1017167"/>
                <a:gd name="connsiteX1" fmla="*/ 1000132 w 1000132"/>
                <a:gd name="connsiteY1" fmla="*/ 1005261 h 10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132" h="1017167">
                  <a:moveTo>
                    <a:pt x="0" y="5129"/>
                  </a:moveTo>
                  <a:cubicBezTo>
                    <a:pt x="514349" y="0"/>
                    <a:pt x="666755" y="1017167"/>
                    <a:pt x="1000132" y="1005261"/>
                  </a:cubicBezTo>
                </a:path>
              </a:pathLst>
            </a:custGeom>
            <a:ln w="2222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grpSp>
          <p:nvGrpSpPr>
            <p:cNvPr id="58376" name="Group 43"/>
            <p:cNvGrpSpPr>
              <a:grpSpLocks/>
            </p:cNvGrpSpPr>
            <p:nvPr/>
          </p:nvGrpSpPr>
          <p:grpSpPr bwMode="auto">
            <a:xfrm rot="5400000">
              <a:off x="1453356" y="4598195"/>
              <a:ext cx="142875" cy="500062"/>
              <a:chOff x="500034" y="1428737"/>
              <a:chExt cx="142876" cy="500065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rot="5400000" flipH="1" flipV="1">
                <a:off x="354855" y="1643443"/>
                <a:ext cx="428774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498158" y="1786757"/>
                <a:ext cx="142169" cy="14331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" name="Group 43"/>
            <p:cNvGrpSpPr/>
            <p:nvPr/>
          </p:nvGrpSpPr>
          <p:grpSpPr>
            <a:xfrm rot="5400000">
              <a:off x="2347608" y="3553275"/>
              <a:ext cx="142876" cy="500066"/>
              <a:chOff x="500034" y="1428736"/>
              <a:chExt cx="142876" cy="500066"/>
            </a:xfrm>
            <a:solidFill>
              <a:schemeClr val="accent5">
                <a:lumMod val="40000"/>
                <a:lumOff val="60000"/>
                <a:alpha val="49000"/>
              </a:schemeClr>
            </a:solidFill>
          </p:grpSpPr>
          <p:cxnSp>
            <p:nvCxnSpPr>
              <p:cNvPr id="120" name="Straight Arrow Connector 119"/>
              <p:cNvCxnSpPr>
                <a:stCxn id="121" idx="0"/>
              </p:cNvCxnSpPr>
              <p:nvPr/>
            </p:nvCxnSpPr>
            <p:spPr>
              <a:xfrm rot="16200000">
                <a:off x="392879" y="1607330"/>
                <a:ext cx="357189" cy="2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8378" name="TextBox 135"/>
            <p:cNvSpPr txBox="1">
              <a:spLocks noChangeArrowheads="1"/>
            </p:cNvSpPr>
            <p:nvPr/>
          </p:nvSpPr>
          <p:spPr bwMode="auto">
            <a:xfrm>
              <a:off x="2886075" y="5099050"/>
              <a:ext cx="1685925" cy="42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>
                  <a:latin typeface="Calibri" charset="0"/>
                </a:rPr>
                <a:t>Correct player model path</a:t>
              </a:r>
            </a:p>
          </p:txBody>
        </p:sp>
        <p:sp>
          <p:nvSpPr>
            <p:cNvPr id="58379" name="TextBox 136"/>
            <p:cNvSpPr txBox="1">
              <a:spLocks noChangeArrowheads="1"/>
            </p:cNvSpPr>
            <p:nvPr/>
          </p:nvSpPr>
          <p:spPr bwMode="auto">
            <a:xfrm>
              <a:off x="1643063" y="5073650"/>
              <a:ext cx="1225550" cy="24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>
                  <a:latin typeface="Calibri" charset="0"/>
                </a:rPr>
                <a:t>Convergence path</a:t>
              </a:r>
            </a:p>
          </p:txBody>
        </p:sp>
        <p:sp>
          <p:nvSpPr>
            <p:cNvPr id="58380" name="TextBox 137"/>
            <p:cNvSpPr txBox="1">
              <a:spLocks noChangeArrowheads="1"/>
            </p:cNvSpPr>
            <p:nvPr/>
          </p:nvSpPr>
          <p:spPr bwMode="auto">
            <a:xfrm>
              <a:off x="285750" y="5313363"/>
              <a:ext cx="1704975" cy="42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>
                  <a:latin typeface="Calibri" charset="0"/>
                </a:rPr>
                <a:t>Ghost model location at t</a:t>
              </a:r>
              <a:r>
                <a:rPr lang="en-GB" sz="1600" baseline="-25000">
                  <a:latin typeface="Calibri" charset="0"/>
                </a:rPr>
                <a:t>0</a:t>
              </a:r>
            </a:p>
          </p:txBody>
        </p:sp>
        <p:sp>
          <p:nvSpPr>
            <p:cNvPr id="58381" name="TextBox 140"/>
            <p:cNvSpPr txBox="1">
              <a:spLocks noChangeArrowheads="1"/>
            </p:cNvSpPr>
            <p:nvPr/>
          </p:nvSpPr>
          <p:spPr bwMode="auto">
            <a:xfrm>
              <a:off x="285750" y="3135313"/>
              <a:ext cx="1644650" cy="42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>
                  <a:latin typeface="Calibri" charset="0"/>
                </a:rPr>
                <a:t>Player model update at t</a:t>
              </a:r>
              <a:r>
                <a:rPr lang="en-GB" sz="1600" baseline="-25000">
                  <a:latin typeface="Calibri" charset="0"/>
                </a:rPr>
                <a:t>0</a:t>
              </a:r>
            </a:p>
          </p:txBody>
        </p:sp>
        <p:sp>
          <p:nvSpPr>
            <p:cNvPr id="58382" name="TextBox 141"/>
            <p:cNvSpPr txBox="1">
              <a:spLocks noChangeArrowheads="1"/>
            </p:cNvSpPr>
            <p:nvPr/>
          </p:nvSpPr>
          <p:spPr bwMode="auto">
            <a:xfrm>
              <a:off x="2000250" y="3144838"/>
              <a:ext cx="1884363" cy="42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>
                  <a:latin typeface="Calibri" charset="0"/>
                </a:rPr>
                <a:t>Extrapolation of player model</a:t>
              </a:r>
              <a:endParaRPr lang="en-GB" sz="1600" baseline="-25000">
                <a:latin typeface="Calibri" charset="0"/>
              </a:endParaRPr>
            </a:p>
          </p:txBody>
        </p:sp>
        <p:cxnSp>
          <p:nvCxnSpPr>
            <p:cNvPr id="144" name="Straight Arrow Connector 143"/>
            <p:cNvCxnSpPr>
              <a:stCxn id="58381" idx="2"/>
            </p:cNvCxnSpPr>
            <p:nvPr/>
          </p:nvCxnSpPr>
          <p:spPr>
            <a:xfrm rot="16200000" flipH="1">
              <a:off x="1112110" y="3560086"/>
              <a:ext cx="189947" cy="198073"/>
            </a:xfrm>
            <a:prstGeom prst="straightConnector1">
              <a:avLst/>
            </a:prstGeom>
            <a:ln w="127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58382" idx="2"/>
            </p:cNvCxnSpPr>
            <p:nvPr/>
          </p:nvCxnSpPr>
          <p:spPr>
            <a:xfrm rot="5400000">
              <a:off x="2527170" y="3338127"/>
              <a:ext cx="178293" cy="651312"/>
            </a:xfrm>
            <a:prstGeom prst="straightConnector1">
              <a:avLst/>
            </a:prstGeom>
            <a:ln w="127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58378" idx="0"/>
            </p:cNvCxnSpPr>
            <p:nvPr/>
          </p:nvCxnSpPr>
          <p:spPr>
            <a:xfrm rot="5400000" flipH="1" flipV="1">
              <a:off x="3566446" y="4736472"/>
              <a:ext cx="525557" cy="199238"/>
            </a:xfrm>
            <a:prstGeom prst="straightConnector1">
              <a:avLst/>
            </a:prstGeom>
            <a:ln w="127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58379" idx="0"/>
            </p:cNvCxnSpPr>
            <p:nvPr/>
          </p:nvCxnSpPr>
          <p:spPr>
            <a:xfrm rot="16200000" flipV="1">
              <a:off x="1664350" y="4481876"/>
              <a:ext cx="642089" cy="540624"/>
            </a:xfrm>
            <a:prstGeom prst="straightConnector1">
              <a:avLst/>
            </a:prstGeom>
            <a:ln w="127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58380" idx="0"/>
            </p:cNvCxnSpPr>
            <p:nvPr/>
          </p:nvCxnSpPr>
          <p:spPr>
            <a:xfrm rot="5400000" flipH="1" flipV="1">
              <a:off x="1045099" y="5012652"/>
              <a:ext cx="393876" cy="207394"/>
            </a:xfrm>
            <a:prstGeom prst="straightConnector1">
              <a:avLst/>
            </a:prstGeom>
            <a:ln w="127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990600"/>
          </a:xfrm>
        </p:spPr>
        <p:txBody>
          <a:bodyPr/>
          <a:lstStyle/>
          <a:p>
            <a:r>
              <a:rPr lang="en-US" dirty="0" smtClean="0"/>
              <a:t>Path Planning Strategy – out of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50"/>
          <p:cNvGrpSpPr>
            <a:grpSpLocks/>
          </p:cNvGrpSpPr>
          <p:nvPr/>
        </p:nvGrpSpPr>
        <p:grpSpPr bwMode="auto">
          <a:xfrm>
            <a:off x="1214438" y="2039938"/>
            <a:ext cx="6634162" cy="3817937"/>
            <a:chOff x="4500563" y="3716338"/>
            <a:chExt cx="4643437" cy="2672119"/>
          </a:xfrm>
        </p:grpSpPr>
        <p:sp>
          <p:nvSpPr>
            <p:cNvPr id="99" name="Freeform 98"/>
            <p:cNvSpPr/>
            <p:nvPr/>
          </p:nvSpPr>
          <p:spPr>
            <a:xfrm>
              <a:off x="4715012" y="3789669"/>
              <a:ext cx="3643415" cy="1069958"/>
            </a:xfrm>
            <a:custGeom>
              <a:avLst/>
              <a:gdLst>
                <a:gd name="connsiteX0" fmla="*/ 0 w 4133088"/>
                <a:gd name="connsiteY0" fmla="*/ 719328 h 1011936"/>
                <a:gd name="connsiteX1" fmla="*/ 1036320 w 4133088"/>
                <a:gd name="connsiteY1" fmla="*/ 0 h 1011936"/>
                <a:gd name="connsiteX2" fmla="*/ 2060448 w 4133088"/>
                <a:gd name="connsiteY2" fmla="*/ 1011936 h 1011936"/>
                <a:gd name="connsiteX3" fmla="*/ 3133344 w 4133088"/>
                <a:gd name="connsiteY3" fmla="*/ 24384 h 1011936"/>
                <a:gd name="connsiteX4" fmla="*/ 4133088 w 4133088"/>
                <a:gd name="connsiteY4" fmla="*/ 950976 h 1011936"/>
                <a:gd name="connsiteX0" fmla="*/ 0 w 4103206"/>
                <a:gd name="connsiteY0" fmla="*/ 911724 h 1011936"/>
                <a:gd name="connsiteX1" fmla="*/ 1006438 w 4103206"/>
                <a:gd name="connsiteY1" fmla="*/ 0 h 1011936"/>
                <a:gd name="connsiteX2" fmla="*/ 2030566 w 4103206"/>
                <a:gd name="connsiteY2" fmla="*/ 1011936 h 1011936"/>
                <a:gd name="connsiteX3" fmla="*/ 3103462 w 4103206"/>
                <a:gd name="connsiteY3" fmla="*/ 24384 h 1011936"/>
                <a:gd name="connsiteX4" fmla="*/ 4103206 w 4103206"/>
                <a:gd name="connsiteY4" fmla="*/ 950976 h 1011936"/>
                <a:gd name="connsiteX0" fmla="*/ 0 w 4143404"/>
                <a:gd name="connsiteY0" fmla="*/ 911724 h 1054600"/>
                <a:gd name="connsiteX1" fmla="*/ 1006438 w 4143404"/>
                <a:gd name="connsiteY1" fmla="*/ 0 h 1054600"/>
                <a:gd name="connsiteX2" fmla="*/ 2030566 w 4143404"/>
                <a:gd name="connsiteY2" fmla="*/ 1011936 h 1054600"/>
                <a:gd name="connsiteX3" fmla="*/ 3103462 w 4143404"/>
                <a:gd name="connsiteY3" fmla="*/ 24384 h 1054600"/>
                <a:gd name="connsiteX4" fmla="*/ 4143404 w 4143404"/>
                <a:gd name="connsiteY4" fmla="*/ 1054600 h 1054600"/>
                <a:gd name="connsiteX0" fmla="*/ 0 w 4143404"/>
                <a:gd name="connsiteY0" fmla="*/ 911724 h 1054600"/>
                <a:gd name="connsiteX1" fmla="*/ 1006438 w 4143404"/>
                <a:gd name="connsiteY1" fmla="*/ 0 h 1054600"/>
                <a:gd name="connsiteX2" fmla="*/ 2030566 w 4143404"/>
                <a:gd name="connsiteY2" fmla="*/ 1011936 h 1054600"/>
                <a:gd name="connsiteX3" fmla="*/ 3103462 w 4143404"/>
                <a:gd name="connsiteY3" fmla="*/ 24384 h 1054600"/>
                <a:gd name="connsiteX4" fmla="*/ 4143404 w 4143404"/>
                <a:gd name="connsiteY4" fmla="*/ 1054600 h 1054600"/>
                <a:gd name="connsiteX0" fmla="*/ 0 w 4143404"/>
                <a:gd name="connsiteY0" fmla="*/ 911724 h 1054600"/>
                <a:gd name="connsiteX1" fmla="*/ 1006438 w 4143404"/>
                <a:gd name="connsiteY1" fmla="*/ 0 h 1054600"/>
                <a:gd name="connsiteX2" fmla="*/ 2030566 w 4143404"/>
                <a:gd name="connsiteY2" fmla="*/ 1011936 h 1054600"/>
                <a:gd name="connsiteX3" fmla="*/ 3103462 w 4143404"/>
                <a:gd name="connsiteY3" fmla="*/ 24384 h 1054600"/>
                <a:gd name="connsiteX4" fmla="*/ 4143404 w 4143404"/>
                <a:gd name="connsiteY4" fmla="*/ 1054600 h 1054600"/>
                <a:gd name="connsiteX0" fmla="*/ 0 w 4143404"/>
                <a:gd name="connsiteY0" fmla="*/ 928426 h 1071302"/>
                <a:gd name="connsiteX1" fmla="*/ 1006438 w 4143404"/>
                <a:gd name="connsiteY1" fmla="*/ 16702 h 1071302"/>
                <a:gd name="connsiteX2" fmla="*/ 2030566 w 4143404"/>
                <a:gd name="connsiteY2" fmla="*/ 1028638 h 1071302"/>
                <a:gd name="connsiteX3" fmla="*/ 3103462 w 4143404"/>
                <a:gd name="connsiteY3" fmla="*/ 41086 h 1071302"/>
                <a:gd name="connsiteX4" fmla="*/ 4143404 w 4143404"/>
                <a:gd name="connsiteY4" fmla="*/ 1071302 h 107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3404" h="1071302">
                  <a:moveTo>
                    <a:pt x="0" y="928426"/>
                  </a:moveTo>
                  <a:cubicBezTo>
                    <a:pt x="335479" y="624518"/>
                    <a:pt x="668010" y="0"/>
                    <a:pt x="1006438" y="16702"/>
                  </a:cubicBezTo>
                  <a:cubicBezTo>
                    <a:pt x="1344866" y="33404"/>
                    <a:pt x="1681062" y="1024574"/>
                    <a:pt x="2030566" y="1028638"/>
                  </a:cubicBezTo>
                  <a:cubicBezTo>
                    <a:pt x="2380070" y="1032702"/>
                    <a:pt x="2751322" y="33975"/>
                    <a:pt x="3103462" y="41086"/>
                  </a:cubicBezTo>
                  <a:cubicBezTo>
                    <a:pt x="3455602" y="48197"/>
                    <a:pt x="3796757" y="727897"/>
                    <a:pt x="4143404" y="1071302"/>
                  </a:cubicBezTo>
                </a:path>
              </a:pathLst>
            </a:custGeom>
            <a:ln w="12700"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3200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4500563" y="3776336"/>
              <a:ext cx="2000045" cy="1095513"/>
            </a:xfrm>
            <a:custGeom>
              <a:avLst/>
              <a:gdLst>
                <a:gd name="connsiteX0" fmla="*/ 0 w 1840992"/>
                <a:gd name="connsiteY0" fmla="*/ 0 h 1072896"/>
                <a:gd name="connsiteX1" fmla="*/ 938784 w 1840992"/>
                <a:gd name="connsiteY1" fmla="*/ 1072896 h 1072896"/>
                <a:gd name="connsiteX2" fmla="*/ 1840992 w 1840992"/>
                <a:gd name="connsiteY2" fmla="*/ 24384 h 1072896"/>
                <a:gd name="connsiteX3" fmla="*/ 1316736 w 1840992"/>
                <a:gd name="connsiteY3" fmla="*/ 121920 h 1072896"/>
                <a:gd name="connsiteX0" fmla="*/ 0 w 1840992"/>
                <a:gd name="connsiteY0" fmla="*/ 36576 h 1109472"/>
                <a:gd name="connsiteX1" fmla="*/ 0 w 1840992"/>
                <a:gd name="connsiteY1" fmla="*/ 0 h 1109472"/>
                <a:gd name="connsiteX2" fmla="*/ 938784 w 1840992"/>
                <a:gd name="connsiteY2" fmla="*/ 1109472 h 1109472"/>
                <a:gd name="connsiteX3" fmla="*/ 1840992 w 1840992"/>
                <a:gd name="connsiteY3" fmla="*/ 60960 h 1109472"/>
                <a:gd name="connsiteX4" fmla="*/ 1316736 w 1840992"/>
                <a:gd name="connsiteY4" fmla="*/ 158496 h 1109472"/>
                <a:gd name="connsiteX0" fmla="*/ 736274 w 2577266"/>
                <a:gd name="connsiteY0" fmla="*/ 0 h 1077270"/>
                <a:gd name="connsiteX1" fmla="*/ 0 w 2577266"/>
                <a:gd name="connsiteY1" fmla="*/ 1077270 h 1077270"/>
                <a:gd name="connsiteX2" fmla="*/ 1675058 w 2577266"/>
                <a:gd name="connsiteY2" fmla="*/ 1072896 h 1077270"/>
                <a:gd name="connsiteX3" fmla="*/ 2577266 w 2577266"/>
                <a:gd name="connsiteY3" fmla="*/ 24384 h 1077270"/>
                <a:gd name="connsiteX4" fmla="*/ 2053010 w 2577266"/>
                <a:gd name="connsiteY4" fmla="*/ 121920 h 1077270"/>
                <a:gd name="connsiteX0" fmla="*/ 0 w 1840992"/>
                <a:gd name="connsiteY0" fmla="*/ 0 h 1072896"/>
                <a:gd name="connsiteX1" fmla="*/ 192420 w 1840992"/>
                <a:gd name="connsiteY1" fmla="*/ 220014 h 1072896"/>
                <a:gd name="connsiteX2" fmla="*/ 938784 w 1840992"/>
                <a:gd name="connsiteY2" fmla="*/ 1072896 h 1072896"/>
                <a:gd name="connsiteX3" fmla="*/ 1840992 w 1840992"/>
                <a:gd name="connsiteY3" fmla="*/ 24384 h 1072896"/>
                <a:gd name="connsiteX4" fmla="*/ 1316736 w 1840992"/>
                <a:gd name="connsiteY4" fmla="*/ 121920 h 1072896"/>
                <a:gd name="connsiteX0" fmla="*/ 0 w 2505828"/>
                <a:gd name="connsiteY0" fmla="*/ 1124324 h 1124324"/>
                <a:gd name="connsiteX1" fmla="*/ 857256 w 2505828"/>
                <a:gd name="connsiteY1" fmla="*/ 195630 h 1124324"/>
                <a:gd name="connsiteX2" fmla="*/ 1603620 w 2505828"/>
                <a:gd name="connsiteY2" fmla="*/ 1048512 h 1124324"/>
                <a:gd name="connsiteX3" fmla="*/ 2505828 w 2505828"/>
                <a:gd name="connsiteY3" fmla="*/ 0 h 1124324"/>
                <a:gd name="connsiteX4" fmla="*/ 1981572 w 2505828"/>
                <a:gd name="connsiteY4" fmla="*/ 97536 h 1124324"/>
                <a:gd name="connsiteX0" fmla="*/ 0 w 2505828"/>
                <a:gd name="connsiteY0" fmla="*/ 1214446 h 1214446"/>
                <a:gd name="connsiteX1" fmla="*/ 785818 w 2505828"/>
                <a:gd name="connsiteY1" fmla="*/ 0 h 1214446"/>
                <a:gd name="connsiteX2" fmla="*/ 1603620 w 2505828"/>
                <a:gd name="connsiteY2" fmla="*/ 1138634 h 1214446"/>
                <a:gd name="connsiteX3" fmla="*/ 2505828 w 2505828"/>
                <a:gd name="connsiteY3" fmla="*/ 90122 h 1214446"/>
                <a:gd name="connsiteX4" fmla="*/ 1981572 w 2505828"/>
                <a:gd name="connsiteY4" fmla="*/ 187658 h 1214446"/>
                <a:gd name="connsiteX0" fmla="*/ 0 w 2791580"/>
                <a:gd name="connsiteY0" fmla="*/ 1071570 h 1138634"/>
                <a:gd name="connsiteX1" fmla="*/ 1071570 w 2791580"/>
                <a:gd name="connsiteY1" fmla="*/ 0 h 1138634"/>
                <a:gd name="connsiteX2" fmla="*/ 1889372 w 2791580"/>
                <a:gd name="connsiteY2" fmla="*/ 1138634 h 1138634"/>
                <a:gd name="connsiteX3" fmla="*/ 2791580 w 2791580"/>
                <a:gd name="connsiteY3" fmla="*/ 90122 h 1138634"/>
                <a:gd name="connsiteX4" fmla="*/ 2267324 w 2791580"/>
                <a:gd name="connsiteY4" fmla="*/ 187658 h 1138634"/>
                <a:gd name="connsiteX0" fmla="*/ 0 w 2791580"/>
                <a:gd name="connsiteY0" fmla="*/ 1071570 h 1138634"/>
                <a:gd name="connsiteX1" fmla="*/ 71438 w 2791580"/>
                <a:gd name="connsiteY1" fmla="*/ 1071570 h 1138634"/>
                <a:gd name="connsiteX2" fmla="*/ 1071570 w 2791580"/>
                <a:gd name="connsiteY2" fmla="*/ 0 h 1138634"/>
                <a:gd name="connsiteX3" fmla="*/ 1889372 w 2791580"/>
                <a:gd name="connsiteY3" fmla="*/ 1138634 h 1138634"/>
                <a:gd name="connsiteX4" fmla="*/ 2791580 w 2791580"/>
                <a:gd name="connsiteY4" fmla="*/ 90122 h 1138634"/>
                <a:gd name="connsiteX5" fmla="*/ 2267324 w 2791580"/>
                <a:gd name="connsiteY5" fmla="*/ 187658 h 1138634"/>
                <a:gd name="connsiteX0" fmla="*/ 0 w 3720274"/>
                <a:gd name="connsiteY0" fmla="*/ 71438 h 1138634"/>
                <a:gd name="connsiteX1" fmla="*/ 1000132 w 3720274"/>
                <a:gd name="connsiteY1" fmla="*/ 1071570 h 1138634"/>
                <a:gd name="connsiteX2" fmla="*/ 2000264 w 3720274"/>
                <a:gd name="connsiteY2" fmla="*/ 0 h 1138634"/>
                <a:gd name="connsiteX3" fmla="*/ 2818066 w 3720274"/>
                <a:gd name="connsiteY3" fmla="*/ 1138634 h 1138634"/>
                <a:gd name="connsiteX4" fmla="*/ 3720274 w 3720274"/>
                <a:gd name="connsiteY4" fmla="*/ 90122 h 1138634"/>
                <a:gd name="connsiteX5" fmla="*/ 3196018 w 3720274"/>
                <a:gd name="connsiteY5" fmla="*/ 187658 h 1138634"/>
                <a:gd name="connsiteX0" fmla="*/ 0 w 3720274"/>
                <a:gd name="connsiteY0" fmla="*/ 82615 h 1149811"/>
                <a:gd name="connsiteX1" fmla="*/ 1000132 w 3720274"/>
                <a:gd name="connsiteY1" fmla="*/ 1082747 h 1149811"/>
                <a:gd name="connsiteX2" fmla="*/ 2000264 w 3720274"/>
                <a:gd name="connsiteY2" fmla="*/ 11177 h 1149811"/>
                <a:gd name="connsiteX3" fmla="*/ 2818066 w 3720274"/>
                <a:gd name="connsiteY3" fmla="*/ 1149811 h 1149811"/>
                <a:gd name="connsiteX4" fmla="*/ 3720274 w 3720274"/>
                <a:gd name="connsiteY4" fmla="*/ 101299 h 1149811"/>
                <a:gd name="connsiteX5" fmla="*/ 3196018 w 3720274"/>
                <a:gd name="connsiteY5" fmla="*/ 198835 h 1149811"/>
                <a:gd name="connsiteX0" fmla="*/ 0 w 3720274"/>
                <a:gd name="connsiteY0" fmla="*/ 82615 h 1149811"/>
                <a:gd name="connsiteX1" fmla="*/ 1000132 w 3720274"/>
                <a:gd name="connsiteY1" fmla="*/ 1082747 h 1149811"/>
                <a:gd name="connsiteX2" fmla="*/ 2000264 w 3720274"/>
                <a:gd name="connsiteY2" fmla="*/ 11177 h 1149811"/>
                <a:gd name="connsiteX3" fmla="*/ 2818066 w 3720274"/>
                <a:gd name="connsiteY3" fmla="*/ 1149811 h 1149811"/>
                <a:gd name="connsiteX4" fmla="*/ 3720274 w 3720274"/>
                <a:gd name="connsiteY4" fmla="*/ 101299 h 1149811"/>
                <a:gd name="connsiteX5" fmla="*/ 3196018 w 3720274"/>
                <a:gd name="connsiteY5" fmla="*/ 198835 h 114981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5" fmla="*/ 3196018 w 3720274"/>
                <a:gd name="connsiteY5" fmla="*/ 198835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2818066"/>
                <a:gd name="connsiteY0" fmla="*/ 82615 h 1149811"/>
                <a:gd name="connsiteX1" fmla="*/ 1000132 w 2818066"/>
                <a:gd name="connsiteY1" fmla="*/ 1082747 h 1149811"/>
                <a:gd name="connsiteX2" fmla="*/ 2000264 w 2818066"/>
                <a:gd name="connsiteY2" fmla="*/ 11177 h 1149811"/>
                <a:gd name="connsiteX3" fmla="*/ 2818066 w 2818066"/>
                <a:gd name="connsiteY3" fmla="*/ 1149811 h 1149811"/>
                <a:gd name="connsiteX0" fmla="*/ 0 w 2000264"/>
                <a:gd name="connsiteY0" fmla="*/ 82615 h 1094653"/>
                <a:gd name="connsiteX1" fmla="*/ 1000132 w 2000264"/>
                <a:gd name="connsiteY1" fmla="*/ 1082747 h 1094653"/>
                <a:gd name="connsiteX2" fmla="*/ 2000264 w 2000264"/>
                <a:gd name="connsiteY2" fmla="*/ 11177 h 109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64" h="1094653">
                  <a:moveTo>
                    <a:pt x="0" y="82615"/>
                  </a:moveTo>
                  <a:cubicBezTo>
                    <a:pt x="514349" y="77486"/>
                    <a:pt x="666755" y="1094653"/>
                    <a:pt x="1000132" y="1082747"/>
                  </a:cubicBezTo>
                  <a:cubicBezTo>
                    <a:pt x="1333509" y="1070841"/>
                    <a:pt x="1697275" y="0"/>
                    <a:pt x="2000264" y="11177"/>
                  </a:cubicBezTo>
                </a:path>
              </a:pathLst>
            </a:custGeom>
            <a:ln w="22225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3200"/>
            </a:p>
          </p:txBody>
        </p:sp>
        <p:grpSp>
          <p:nvGrpSpPr>
            <p:cNvPr id="59397" name="Group 43"/>
            <p:cNvGrpSpPr>
              <a:grpSpLocks/>
            </p:cNvGrpSpPr>
            <p:nvPr/>
          </p:nvGrpSpPr>
          <p:grpSpPr bwMode="auto">
            <a:xfrm rot="5400000">
              <a:off x="6607969" y="3537744"/>
              <a:ext cx="142875" cy="500063"/>
              <a:chOff x="500034" y="1428737"/>
              <a:chExt cx="142876" cy="500065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 rot="5400000" flipH="1" flipV="1">
                <a:off x="354470" y="1644231"/>
                <a:ext cx="428900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497812" y="1787568"/>
                <a:ext cx="143328" cy="14333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6" name="Freeform 125"/>
            <p:cNvSpPr/>
            <p:nvPr/>
          </p:nvSpPr>
          <p:spPr>
            <a:xfrm>
              <a:off x="6500608" y="3798557"/>
              <a:ext cx="785573" cy="988851"/>
            </a:xfrm>
            <a:custGeom>
              <a:avLst/>
              <a:gdLst>
                <a:gd name="connsiteX0" fmla="*/ 0 w 1840992"/>
                <a:gd name="connsiteY0" fmla="*/ 0 h 1072896"/>
                <a:gd name="connsiteX1" fmla="*/ 938784 w 1840992"/>
                <a:gd name="connsiteY1" fmla="*/ 1072896 h 1072896"/>
                <a:gd name="connsiteX2" fmla="*/ 1840992 w 1840992"/>
                <a:gd name="connsiteY2" fmla="*/ 24384 h 1072896"/>
                <a:gd name="connsiteX3" fmla="*/ 1316736 w 1840992"/>
                <a:gd name="connsiteY3" fmla="*/ 121920 h 1072896"/>
                <a:gd name="connsiteX0" fmla="*/ 0 w 1840992"/>
                <a:gd name="connsiteY0" fmla="*/ 36576 h 1109472"/>
                <a:gd name="connsiteX1" fmla="*/ 0 w 1840992"/>
                <a:gd name="connsiteY1" fmla="*/ 0 h 1109472"/>
                <a:gd name="connsiteX2" fmla="*/ 938784 w 1840992"/>
                <a:gd name="connsiteY2" fmla="*/ 1109472 h 1109472"/>
                <a:gd name="connsiteX3" fmla="*/ 1840992 w 1840992"/>
                <a:gd name="connsiteY3" fmla="*/ 60960 h 1109472"/>
                <a:gd name="connsiteX4" fmla="*/ 1316736 w 1840992"/>
                <a:gd name="connsiteY4" fmla="*/ 158496 h 1109472"/>
                <a:gd name="connsiteX0" fmla="*/ 736274 w 2577266"/>
                <a:gd name="connsiteY0" fmla="*/ 0 h 1077270"/>
                <a:gd name="connsiteX1" fmla="*/ 0 w 2577266"/>
                <a:gd name="connsiteY1" fmla="*/ 1077270 h 1077270"/>
                <a:gd name="connsiteX2" fmla="*/ 1675058 w 2577266"/>
                <a:gd name="connsiteY2" fmla="*/ 1072896 h 1077270"/>
                <a:gd name="connsiteX3" fmla="*/ 2577266 w 2577266"/>
                <a:gd name="connsiteY3" fmla="*/ 24384 h 1077270"/>
                <a:gd name="connsiteX4" fmla="*/ 2053010 w 2577266"/>
                <a:gd name="connsiteY4" fmla="*/ 121920 h 1077270"/>
                <a:gd name="connsiteX0" fmla="*/ 0 w 1840992"/>
                <a:gd name="connsiteY0" fmla="*/ 0 h 1072896"/>
                <a:gd name="connsiteX1" fmla="*/ 192420 w 1840992"/>
                <a:gd name="connsiteY1" fmla="*/ 220014 h 1072896"/>
                <a:gd name="connsiteX2" fmla="*/ 938784 w 1840992"/>
                <a:gd name="connsiteY2" fmla="*/ 1072896 h 1072896"/>
                <a:gd name="connsiteX3" fmla="*/ 1840992 w 1840992"/>
                <a:gd name="connsiteY3" fmla="*/ 24384 h 1072896"/>
                <a:gd name="connsiteX4" fmla="*/ 1316736 w 1840992"/>
                <a:gd name="connsiteY4" fmla="*/ 121920 h 1072896"/>
                <a:gd name="connsiteX0" fmla="*/ 0 w 2505828"/>
                <a:gd name="connsiteY0" fmla="*/ 1124324 h 1124324"/>
                <a:gd name="connsiteX1" fmla="*/ 857256 w 2505828"/>
                <a:gd name="connsiteY1" fmla="*/ 195630 h 1124324"/>
                <a:gd name="connsiteX2" fmla="*/ 1603620 w 2505828"/>
                <a:gd name="connsiteY2" fmla="*/ 1048512 h 1124324"/>
                <a:gd name="connsiteX3" fmla="*/ 2505828 w 2505828"/>
                <a:gd name="connsiteY3" fmla="*/ 0 h 1124324"/>
                <a:gd name="connsiteX4" fmla="*/ 1981572 w 2505828"/>
                <a:gd name="connsiteY4" fmla="*/ 97536 h 1124324"/>
                <a:gd name="connsiteX0" fmla="*/ 0 w 2505828"/>
                <a:gd name="connsiteY0" fmla="*/ 1214446 h 1214446"/>
                <a:gd name="connsiteX1" fmla="*/ 785818 w 2505828"/>
                <a:gd name="connsiteY1" fmla="*/ 0 h 1214446"/>
                <a:gd name="connsiteX2" fmla="*/ 1603620 w 2505828"/>
                <a:gd name="connsiteY2" fmla="*/ 1138634 h 1214446"/>
                <a:gd name="connsiteX3" fmla="*/ 2505828 w 2505828"/>
                <a:gd name="connsiteY3" fmla="*/ 90122 h 1214446"/>
                <a:gd name="connsiteX4" fmla="*/ 1981572 w 2505828"/>
                <a:gd name="connsiteY4" fmla="*/ 187658 h 1214446"/>
                <a:gd name="connsiteX0" fmla="*/ 0 w 2791580"/>
                <a:gd name="connsiteY0" fmla="*/ 1071570 h 1138634"/>
                <a:gd name="connsiteX1" fmla="*/ 1071570 w 2791580"/>
                <a:gd name="connsiteY1" fmla="*/ 0 h 1138634"/>
                <a:gd name="connsiteX2" fmla="*/ 1889372 w 2791580"/>
                <a:gd name="connsiteY2" fmla="*/ 1138634 h 1138634"/>
                <a:gd name="connsiteX3" fmla="*/ 2791580 w 2791580"/>
                <a:gd name="connsiteY3" fmla="*/ 90122 h 1138634"/>
                <a:gd name="connsiteX4" fmla="*/ 2267324 w 2791580"/>
                <a:gd name="connsiteY4" fmla="*/ 187658 h 1138634"/>
                <a:gd name="connsiteX0" fmla="*/ 0 w 2791580"/>
                <a:gd name="connsiteY0" fmla="*/ 1071570 h 1138634"/>
                <a:gd name="connsiteX1" fmla="*/ 71438 w 2791580"/>
                <a:gd name="connsiteY1" fmla="*/ 1071570 h 1138634"/>
                <a:gd name="connsiteX2" fmla="*/ 1071570 w 2791580"/>
                <a:gd name="connsiteY2" fmla="*/ 0 h 1138634"/>
                <a:gd name="connsiteX3" fmla="*/ 1889372 w 2791580"/>
                <a:gd name="connsiteY3" fmla="*/ 1138634 h 1138634"/>
                <a:gd name="connsiteX4" fmla="*/ 2791580 w 2791580"/>
                <a:gd name="connsiteY4" fmla="*/ 90122 h 1138634"/>
                <a:gd name="connsiteX5" fmla="*/ 2267324 w 2791580"/>
                <a:gd name="connsiteY5" fmla="*/ 187658 h 1138634"/>
                <a:gd name="connsiteX0" fmla="*/ 0 w 3720274"/>
                <a:gd name="connsiteY0" fmla="*/ 71438 h 1138634"/>
                <a:gd name="connsiteX1" fmla="*/ 1000132 w 3720274"/>
                <a:gd name="connsiteY1" fmla="*/ 1071570 h 1138634"/>
                <a:gd name="connsiteX2" fmla="*/ 2000264 w 3720274"/>
                <a:gd name="connsiteY2" fmla="*/ 0 h 1138634"/>
                <a:gd name="connsiteX3" fmla="*/ 2818066 w 3720274"/>
                <a:gd name="connsiteY3" fmla="*/ 1138634 h 1138634"/>
                <a:gd name="connsiteX4" fmla="*/ 3720274 w 3720274"/>
                <a:gd name="connsiteY4" fmla="*/ 90122 h 1138634"/>
                <a:gd name="connsiteX5" fmla="*/ 3196018 w 3720274"/>
                <a:gd name="connsiteY5" fmla="*/ 187658 h 1138634"/>
                <a:gd name="connsiteX0" fmla="*/ 0 w 3720274"/>
                <a:gd name="connsiteY0" fmla="*/ 82615 h 1149811"/>
                <a:gd name="connsiteX1" fmla="*/ 1000132 w 3720274"/>
                <a:gd name="connsiteY1" fmla="*/ 1082747 h 1149811"/>
                <a:gd name="connsiteX2" fmla="*/ 2000264 w 3720274"/>
                <a:gd name="connsiteY2" fmla="*/ 11177 h 1149811"/>
                <a:gd name="connsiteX3" fmla="*/ 2818066 w 3720274"/>
                <a:gd name="connsiteY3" fmla="*/ 1149811 h 1149811"/>
                <a:gd name="connsiteX4" fmla="*/ 3720274 w 3720274"/>
                <a:gd name="connsiteY4" fmla="*/ 101299 h 1149811"/>
                <a:gd name="connsiteX5" fmla="*/ 3196018 w 3720274"/>
                <a:gd name="connsiteY5" fmla="*/ 198835 h 1149811"/>
                <a:gd name="connsiteX0" fmla="*/ 0 w 3720274"/>
                <a:gd name="connsiteY0" fmla="*/ 82615 h 1149811"/>
                <a:gd name="connsiteX1" fmla="*/ 1000132 w 3720274"/>
                <a:gd name="connsiteY1" fmla="*/ 1082747 h 1149811"/>
                <a:gd name="connsiteX2" fmla="*/ 2000264 w 3720274"/>
                <a:gd name="connsiteY2" fmla="*/ 11177 h 1149811"/>
                <a:gd name="connsiteX3" fmla="*/ 2818066 w 3720274"/>
                <a:gd name="connsiteY3" fmla="*/ 1149811 h 1149811"/>
                <a:gd name="connsiteX4" fmla="*/ 3720274 w 3720274"/>
                <a:gd name="connsiteY4" fmla="*/ 101299 h 1149811"/>
                <a:gd name="connsiteX5" fmla="*/ 3196018 w 3720274"/>
                <a:gd name="connsiteY5" fmla="*/ 198835 h 114981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5" fmla="*/ 3196018 w 3720274"/>
                <a:gd name="connsiteY5" fmla="*/ 198835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3720274"/>
                <a:gd name="connsiteY0" fmla="*/ 82615 h 1164831"/>
                <a:gd name="connsiteX1" fmla="*/ 1000132 w 3720274"/>
                <a:gd name="connsiteY1" fmla="*/ 1082747 h 1164831"/>
                <a:gd name="connsiteX2" fmla="*/ 2000264 w 3720274"/>
                <a:gd name="connsiteY2" fmla="*/ 11177 h 1164831"/>
                <a:gd name="connsiteX3" fmla="*/ 2818066 w 3720274"/>
                <a:gd name="connsiteY3" fmla="*/ 1149811 h 1164831"/>
                <a:gd name="connsiteX4" fmla="*/ 3720274 w 3720274"/>
                <a:gd name="connsiteY4" fmla="*/ 101299 h 1164831"/>
                <a:gd name="connsiteX0" fmla="*/ 0 w 2720142"/>
                <a:gd name="connsiteY0" fmla="*/ 1082747 h 1164831"/>
                <a:gd name="connsiteX1" fmla="*/ 1000132 w 2720142"/>
                <a:gd name="connsiteY1" fmla="*/ 11177 h 1164831"/>
                <a:gd name="connsiteX2" fmla="*/ 1817934 w 2720142"/>
                <a:gd name="connsiteY2" fmla="*/ 1149811 h 1164831"/>
                <a:gd name="connsiteX3" fmla="*/ 2720142 w 2720142"/>
                <a:gd name="connsiteY3" fmla="*/ 101299 h 1164831"/>
                <a:gd name="connsiteX0" fmla="*/ 0 w 1720010"/>
                <a:gd name="connsiteY0" fmla="*/ 0 h 1153654"/>
                <a:gd name="connsiteX1" fmla="*/ 817802 w 1720010"/>
                <a:gd name="connsiteY1" fmla="*/ 1138634 h 1153654"/>
                <a:gd name="connsiteX2" fmla="*/ 1720010 w 1720010"/>
                <a:gd name="connsiteY2" fmla="*/ 90122 h 1153654"/>
                <a:gd name="connsiteX0" fmla="*/ 0 w 817802"/>
                <a:gd name="connsiteY0" fmla="*/ 0 h 1138634"/>
                <a:gd name="connsiteX1" fmla="*/ 817802 w 817802"/>
                <a:gd name="connsiteY1" fmla="*/ 1138634 h 1138634"/>
                <a:gd name="connsiteX0" fmla="*/ 0 w 785818"/>
                <a:gd name="connsiteY0" fmla="*/ 0 h 988954"/>
                <a:gd name="connsiteX1" fmla="*/ 785818 w 785818"/>
                <a:gd name="connsiteY1" fmla="*/ 988954 h 98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818" h="988954">
                  <a:moveTo>
                    <a:pt x="0" y="0"/>
                  </a:moveTo>
                  <a:cubicBezTo>
                    <a:pt x="302989" y="11177"/>
                    <a:pt x="499150" y="973934"/>
                    <a:pt x="785818" y="988954"/>
                  </a:cubicBezTo>
                </a:path>
              </a:pathLst>
            </a:custGeom>
            <a:ln w="222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3200"/>
            </a:p>
          </p:txBody>
        </p:sp>
        <p:grpSp>
          <p:nvGrpSpPr>
            <p:cNvPr id="4" name="Group 43"/>
            <p:cNvGrpSpPr/>
            <p:nvPr/>
          </p:nvGrpSpPr>
          <p:grpSpPr>
            <a:xfrm rot="5400000">
              <a:off x="6607983" y="4539563"/>
              <a:ext cx="142876" cy="500066"/>
              <a:chOff x="500034" y="1428736"/>
              <a:chExt cx="142876" cy="500066"/>
            </a:xfrm>
            <a:solidFill>
              <a:schemeClr val="accent5">
                <a:lumMod val="40000"/>
                <a:lumOff val="60000"/>
                <a:alpha val="49000"/>
              </a:schemeClr>
            </a:solidFill>
          </p:grpSpPr>
          <p:cxnSp>
            <p:nvCxnSpPr>
              <p:cNvPr id="130" name="Straight Arrow Connector 129"/>
              <p:cNvCxnSpPr>
                <a:stCxn id="131" idx="0"/>
              </p:cNvCxnSpPr>
              <p:nvPr/>
            </p:nvCxnSpPr>
            <p:spPr>
              <a:xfrm rot="16200000">
                <a:off x="392879" y="1607330"/>
                <a:ext cx="357189" cy="2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" name="Group 43"/>
            <p:cNvGrpSpPr/>
            <p:nvPr/>
          </p:nvGrpSpPr>
          <p:grpSpPr>
            <a:xfrm rot="5400000">
              <a:off x="7491144" y="4538547"/>
              <a:ext cx="142876" cy="500066"/>
              <a:chOff x="500034" y="1428736"/>
              <a:chExt cx="142876" cy="500066"/>
            </a:xfrm>
            <a:solidFill>
              <a:schemeClr val="accent5">
                <a:lumMod val="40000"/>
                <a:lumOff val="60000"/>
                <a:alpha val="49000"/>
              </a:schemeClr>
            </a:solidFill>
          </p:grpSpPr>
          <p:cxnSp>
            <p:nvCxnSpPr>
              <p:cNvPr id="133" name="Straight Arrow Connector 132"/>
              <p:cNvCxnSpPr>
                <a:stCxn id="134" idx="0"/>
              </p:cNvCxnSpPr>
              <p:nvPr/>
            </p:nvCxnSpPr>
            <p:spPr>
              <a:xfrm rot="16200000">
                <a:off x="392879" y="1607330"/>
                <a:ext cx="357189" cy="2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Oval 133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9401" name="TextBox 134"/>
            <p:cNvSpPr txBox="1">
              <a:spLocks noChangeArrowheads="1"/>
            </p:cNvSpPr>
            <p:nvPr/>
          </p:nvSpPr>
          <p:spPr bwMode="auto">
            <a:xfrm>
              <a:off x="4635500" y="5548314"/>
              <a:ext cx="4508500" cy="840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buFontTx/>
                <a:buAutoNum type="alphaLcParenR"/>
              </a:pPr>
              <a:endParaRPr lang="en-GB">
                <a:latin typeface="Calibri" charset="0"/>
              </a:endParaRPr>
            </a:p>
            <a:p>
              <a:pPr algn="ctr" eaLnBrk="1" hangingPunct="1"/>
              <a:r>
                <a:rPr lang="en-GB">
                  <a:latin typeface="Calibri" charset="0"/>
                </a:rPr>
                <a:t>c) On the next update message the ghost model is out of phase with the player model.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10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9"/>
          <p:cNvGrpSpPr>
            <a:grpSpLocks/>
          </p:cNvGrpSpPr>
          <p:nvPr/>
        </p:nvGrpSpPr>
        <p:grpSpPr bwMode="auto">
          <a:xfrm>
            <a:off x="228600" y="1676400"/>
            <a:ext cx="8934450" cy="4113213"/>
            <a:chOff x="1176337" y="1652567"/>
            <a:chExt cx="7350126" cy="3383554"/>
          </a:xfrm>
        </p:grpSpPr>
        <p:sp>
          <p:nvSpPr>
            <p:cNvPr id="64" name="Freeform 63"/>
            <p:cNvSpPr/>
            <p:nvPr/>
          </p:nvSpPr>
          <p:spPr>
            <a:xfrm>
              <a:off x="1728772" y="2590194"/>
              <a:ext cx="761393" cy="771780"/>
            </a:xfrm>
            <a:custGeom>
              <a:avLst/>
              <a:gdLst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26336 w 2682240"/>
                <a:gd name="connsiteY8" fmla="*/ 1889760 h 1975104"/>
                <a:gd name="connsiteX9" fmla="*/ 1999488 w 2682240"/>
                <a:gd name="connsiteY9" fmla="*/ 1804416 h 1975104"/>
                <a:gd name="connsiteX10" fmla="*/ 2036064 w 2682240"/>
                <a:gd name="connsiteY10" fmla="*/ 1792224 h 1975104"/>
                <a:gd name="connsiteX11" fmla="*/ 2474976 w 2682240"/>
                <a:gd name="connsiteY11" fmla="*/ 1316736 h 1975104"/>
                <a:gd name="connsiteX12" fmla="*/ 2474976 w 2682240"/>
                <a:gd name="connsiteY12" fmla="*/ 1182624 h 1975104"/>
                <a:gd name="connsiteX13" fmla="*/ 2609088 w 2682240"/>
                <a:gd name="connsiteY13" fmla="*/ 658368 h 1975104"/>
                <a:gd name="connsiteX14" fmla="*/ 2682240 w 2682240"/>
                <a:gd name="connsiteY14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036064 w 2682240"/>
                <a:gd name="connsiteY9" fmla="*/ 1792224 h 1975104"/>
                <a:gd name="connsiteX10" fmla="*/ 2474976 w 2682240"/>
                <a:gd name="connsiteY10" fmla="*/ 1316736 h 1975104"/>
                <a:gd name="connsiteX11" fmla="*/ 2474976 w 2682240"/>
                <a:gd name="connsiteY11" fmla="*/ 1182624 h 1975104"/>
                <a:gd name="connsiteX12" fmla="*/ 2609088 w 2682240"/>
                <a:gd name="connsiteY12" fmla="*/ 658368 h 1975104"/>
                <a:gd name="connsiteX13" fmla="*/ 2682240 w 2682240"/>
                <a:gd name="connsiteY13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109472 w 2682240"/>
                <a:gd name="connsiteY6" fmla="*/ 1962912 h 1975104"/>
                <a:gd name="connsiteX7" fmla="*/ 1219200 w 2682240"/>
                <a:gd name="connsiteY7" fmla="*/ 1975104 h 1975104"/>
                <a:gd name="connsiteX8" fmla="*/ 1999488 w 2682240"/>
                <a:gd name="connsiteY8" fmla="*/ 1804416 h 1975104"/>
                <a:gd name="connsiteX9" fmla="*/ 2474976 w 2682240"/>
                <a:gd name="connsiteY9" fmla="*/ 1316736 h 1975104"/>
                <a:gd name="connsiteX10" fmla="*/ 2474976 w 2682240"/>
                <a:gd name="connsiteY10" fmla="*/ 1182624 h 1975104"/>
                <a:gd name="connsiteX11" fmla="*/ 2609088 w 2682240"/>
                <a:gd name="connsiteY11" fmla="*/ 658368 h 1975104"/>
                <a:gd name="connsiteX12" fmla="*/ 2682240 w 2682240"/>
                <a:gd name="connsiteY12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474976 w 2682240"/>
                <a:gd name="connsiteY9" fmla="*/ 1182624 h 1975104"/>
                <a:gd name="connsiteX10" fmla="*/ 2609088 w 2682240"/>
                <a:gd name="connsiteY10" fmla="*/ 658368 h 1975104"/>
                <a:gd name="connsiteX11" fmla="*/ 2682240 w 2682240"/>
                <a:gd name="connsiteY11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950976 w 2682240"/>
                <a:gd name="connsiteY4" fmla="*/ 975360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255776 h 1975104"/>
                <a:gd name="connsiteX1" fmla="*/ 207264 w 2682240"/>
                <a:gd name="connsiteY1" fmla="*/ 426720 h 1975104"/>
                <a:gd name="connsiteX2" fmla="*/ 1109472 w 2682240"/>
                <a:gd name="connsiteY2" fmla="*/ 0 h 1975104"/>
                <a:gd name="connsiteX3" fmla="*/ 1267968 w 2682240"/>
                <a:gd name="connsiteY3" fmla="*/ 426720 h 1975104"/>
                <a:gd name="connsiteX4" fmla="*/ 1266998 w 2682240"/>
                <a:gd name="connsiteY4" fmla="*/ 1312346 h 1975104"/>
                <a:gd name="connsiteX5" fmla="*/ 621792 w 2682240"/>
                <a:gd name="connsiteY5" fmla="*/ 1828800 h 1975104"/>
                <a:gd name="connsiteX6" fmla="*/ 1219200 w 2682240"/>
                <a:gd name="connsiteY6" fmla="*/ 1975104 h 1975104"/>
                <a:gd name="connsiteX7" fmla="*/ 1999488 w 2682240"/>
                <a:gd name="connsiteY7" fmla="*/ 1804416 h 1975104"/>
                <a:gd name="connsiteX8" fmla="*/ 2474976 w 2682240"/>
                <a:gd name="connsiteY8" fmla="*/ 1316736 h 1975104"/>
                <a:gd name="connsiteX9" fmla="*/ 2609088 w 2682240"/>
                <a:gd name="connsiteY9" fmla="*/ 658368 h 1975104"/>
                <a:gd name="connsiteX10" fmla="*/ 2682240 w 2682240"/>
                <a:gd name="connsiteY10" fmla="*/ 121920 h 1975104"/>
                <a:gd name="connsiteX0" fmla="*/ 0 w 2682240"/>
                <a:gd name="connsiteY0" fmla="*/ 1403380 h 2122708"/>
                <a:gd name="connsiteX1" fmla="*/ 207264 w 2682240"/>
                <a:gd name="connsiteY1" fmla="*/ 574324 h 2122708"/>
                <a:gd name="connsiteX2" fmla="*/ 1109472 w 2682240"/>
                <a:gd name="connsiteY2" fmla="*/ 147604 h 2122708"/>
                <a:gd name="connsiteX3" fmla="*/ 1266998 w 2682240"/>
                <a:gd name="connsiteY3" fmla="*/ 1459950 h 2122708"/>
                <a:gd name="connsiteX4" fmla="*/ 621792 w 2682240"/>
                <a:gd name="connsiteY4" fmla="*/ 1976404 h 2122708"/>
                <a:gd name="connsiteX5" fmla="*/ 1219200 w 2682240"/>
                <a:gd name="connsiteY5" fmla="*/ 2122708 h 2122708"/>
                <a:gd name="connsiteX6" fmla="*/ 1999488 w 2682240"/>
                <a:gd name="connsiteY6" fmla="*/ 1952020 h 2122708"/>
                <a:gd name="connsiteX7" fmla="*/ 2474976 w 2682240"/>
                <a:gd name="connsiteY7" fmla="*/ 1464340 h 2122708"/>
                <a:gd name="connsiteX8" fmla="*/ 2609088 w 2682240"/>
                <a:gd name="connsiteY8" fmla="*/ 805972 h 2122708"/>
                <a:gd name="connsiteX9" fmla="*/ 2682240 w 2682240"/>
                <a:gd name="connsiteY9" fmla="*/ 269524 h 2122708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1999488 w 2682240"/>
                <a:gd name="connsiteY6" fmla="*/ 1952020 h 2140996"/>
                <a:gd name="connsiteX7" fmla="*/ 2474976 w 2682240"/>
                <a:gd name="connsiteY7" fmla="*/ 1464340 h 2140996"/>
                <a:gd name="connsiteX8" fmla="*/ 2609088 w 2682240"/>
                <a:gd name="connsiteY8" fmla="*/ 805972 h 2140996"/>
                <a:gd name="connsiteX9" fmla="*/ 2682240 w 2682240"/>
                <a:gd name="connsiteY9" fmla="*/ 269524 h 2140996"/>
                <a:gd name="connsiteX0" fmla="*/ 0 w 2682240"/>
                <a:gd name="connsiteY0" fmla="*/ 1403380 h 2140996"/>
                <a:gd name="connsiteX1" fmla="*/ 207264 w 2682240"/>
                <a:gd name="connsiteY1" fmla="*/ 574324 h 2140996"/>
                <a:gd name="connsiteX2" fmla="*/ 1109472 w 2682240"/>
                <a:gd name="connsiteY2" fmla="*/ 147604 h 2140996"/>
                <a:gd name="connsiteX3" fmla="*/ 1266998 w 2682240"/>
                <a:gd name="connsiteY3" fmla="*/ 1459950 h 2140996"/>
                <a:gd name="connsiteX4" fmla="*/ 621792 w 2682240"/>
                <a:gd name="connsiteY4" fmla="*/ 1976404 h 2140996"/>
                <a:gd name="connsiteX5" fmla="*/ 1219200 w 2682240"/>
                <a:gd name="connsiteY5" fmla="*/ 2122708 h 2140996"/>
                <a:gd name="connsiteX6" fmla="*/ 2474976 w 2682240"/>
                <a:gd name="connsiteY6" fmla="*/ 1464340 h 2140996"/>
                <a:gd name="connsiteX7" fmla="*/ 2609088 w 2682240"/>
                <a:gd name="connsiteY7" fmla="*/ 805972 h 2140996"/>
                <a:gd name="connsiteX8" fmla="*/ 2682240 w 2682240"/>
                <a:gd name="connsiteY8" fmla="*/ 269524 h 2140996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82240"/>
                <a:gd name="connsiteY0" fmla="*/ 1403380 h 2047842"/>
                <a:gd name="connsiteX1" fmla="*/ 207264 w 2682240"/>
                <a:gd name="connsiteY1" fmla="*/ 574324 h 2047842"/>
                <a:gd name="connsiteX2" fmla="*/ 1109472 w 2682240"/>
                <a:gd name="connsiteY2" fmla="*/ 147604 h 2047842"/>
                <a:gd name="connsiteX3" fmla="*/ 1266998 w 2682240"/>
                <a:gd name="connsiteY3" fmla="*/ 1459950 h 2047842"/>
                <a:gd name="connsiteX4" fmla="*/ 621792 w 2682240"/>
                <a:gd name="connsiteY4" fmla="*/ 1976404 h 2047842"/>
                <a:gd name="connsiteX5" fmla="*/ 1909940 w 2682240"/>
                <a:gd name="connsiteY5" fmla="*/ 1888578 h 2047842"/>
                <a:gd name="connsiteX6" fmla="*/ 2474976 w 2682240"/>
                <a:gd name="connsiteY6" fmla="*/ 1464340 h 2047842"/>
                <a:gd name="connsiteX7" fmla="*/ 2609088 w 2682240"/>
                <a:gd name="connsiteY7" fmla="*/ 805972 h 2047842"/>
                <a:gd name="connsiteX8" fmla="*/ 2682240 w 2682240"/>
                <a:gd name="connsiteY8" fmla="*/ 269524 h 2047842"/>
                <a:gd name="connsiteX0" fmla="*/ 0 w 2609088"/>
                <a:gd name="connsiteY0" fmla="*/ 1403380 h 2047842"/>
                <a:gd name="connsiteX1" fmla="*/ 207264 w 2609088"/>
                <a:gd name="connsiteY1" fmla="*/ 574324 h 2047842"/>
                <a:gd name="connsiteX2" fmla="*/ 1109472 w 2609088"/>
                <a:gd name="connsiteY2" fmla="*/ 147604 h 2047842"/>
                <a:gd name="connsiteX3" fmla="*/ 1266998 w 2609088"/>
                <a:gd name="connsiteY3" fmla="*/ 1459950 h 2047842"/>
                <a:gd name="connsiteX4" fmla="*/ 621792 w 2609088"/>
                <a:gd name="connsiteY4" fmla="*/ 1976404 h 2047842"/>
                <a:gd name="connsiteX5" fmla="*/ 1909940 w 2609088"/>
                <a:gd name="connsiteY5" fmla="*/ 1888578 h 2047842"/>
                <a:gd name="connsiteX6" fmla="*/ 2474976 w 2609088"/>
                <a:gd name="connsiteY6" fmla="*/ 1464340 h 2047842"/>
                <a:gd name="connsiteX7" fmla="*/ 2609088 w 2609088"/>
                <a:gd name="connsiteY7" fmla="*/ 805972 h 2047842"/>
                <a:gd name="connsiteX0" fmla="*/ 0 w 2474976"/>
                <a:gd name="connsiteY0" fmla="*/ 1403380 h 2047842"/>
                <a:gd name="connsiteX1" fmla="*/ 207264 w 2474976"/>
                <a:gd name="connsiteY1" fmla="*/ 574324 h 2047842"/>
                <a:gd name="connsiteX2" fmla="*/ 1109472 w 2474976"/>
                <a:gd name="connsiteY2" fmla="*/ 147604 h 2047842"/>
                <a:gd name="connsiteX3" fmla="*/ 1266998 w 2474976"/>
                <a:gd name="connsiteY3" fmla="*/ 1459950 h 2047842"/>
                <a:gd name="connsiteX4" fmla="*/ 621792 w 2474976"/>
                <a:gd name="connsiteY4" fmla="*/ 1976404 h 2047842"/>
                <a:gd name="connsiteX5" fmla="*/ 1909940 w 2474976"/>
                <a:gd name="connsiteY5" fmla="*/ 1888578 h 2047842"/>
                <a:gd name="connsiteX6" fmla="*/ 2474976 w 2474976"/>
                <a:gd name="connsiteY6" fmla="*/ 1464340 h 2047842"/>
                <a:gd name="connsiteX0" fmla="*/ 0 w 1909940"/>
                <a:gd name="connsiteY0" fmla="*/ 1403380 h 2047842"/>
                <a:gd name="connsiteX1" fmla="*/ 207264 w 1909940"/>
                <a:gd name="connsiteY1" fmla="*/ 574324 h 2047842"/>
                <a:gd name="connsiteX2" fmla="*/ 1109472 w 1909940"/>
                <a:gd name="connsiteY2" fmla="*/ 147604 h 2047842"/>
                <a:gd name="connsiteX3" fmla="*/ 1266998 w 1909940"/>
                <a:gd name="connsiteY3" fmla="*/ 1459950 h 2047842"/>
                <a:gd name="connsiteX4" fmla="*/ 621792 w 1909940"/>
                <a:gd name="connsiteY4" fmla="*/ 1976404 h 2047842"/>
                <a:gd name="connsiteX5" fmla="*/ 1909940 w 1909940"/>
                <a:gd name="connsiteY5" fmla="*/ 1888578 h 2047842"/>
                <a:gd name="connsiteX0" fmla="*/ 0 w 1348278"/>
                <a:gd name="connsiteY0" fmla="*/ 1403380 h 1976404"/>
                <a:gd name="connsiteX1" fmla="*/ 207264 w 1348278"/>
                <a:gd name="connsiteY1" fmla="*/ 574324 h 1976404"/>
                <a:gd name="connsiteX2" fmla="*/ 1109472 w 1348278"/>
                <a:gd name="connsiteY2" fmla="*/ 147604 h 1976404"/>
                <a:gd name="connsiteX3" fmla="*/ 1266998 w 1348278"/>
                <a:gd name="connsiteY3" fmla="*/ 1459950 h 1976404"/>
                <a:gd name="connsiteX4" fmla="*/ 621792 w 1348278"/>
                <a:gd name="connsiteY4" fmla="*/ 1976404 h 1976404"/>
                <a:gd name="connsiteX0" fmla="*/ 0 w 1348278"/>
                <a:gd name="connsiteY0" fmla="*/ 1403380 h 1459950"/>
                <a:gd name="connsiteX1" fmla="*/ 207264 w 1348278"/>
                <a:gd name="connsiteY1" fmla="*/ 574324 h 1459950"/>
                <a:gd name="connsiteX2" fmla="*/ 1109472 w 1348278"/>
                <a:gd name="connsiteY2" fmla="*/ 147604 h 1459950"/>
                <a:gd name="connsiteX3" fmla="*/ 1266998 w 1348278"/>
                <a:gd name="connsiteY3" fmla="*/ 1459950 h 1459950"/>
                <a:gd name="connsiteX0" fmla="*/ 0 w 1109472"/>
                <a:gd name="connsiteY0" fmla="*/ 1403380 h 1403380"/>
                <a:gd name="connsiteX1" fmla="*/ 207264 w 1109472"/>
                <a:gd name="connsiteY1" fmla="*/ 574324 h 1403380"/>
                <a:gd name="connsiteX2" fmla="*/ 1109472 w 1109472"/>
                <a:gd name="connsiteY2" fmla="*/ 147604 h 1403380"/>
                <a:gd name="connsiteX0" fmla="*/ 0 w 819575"/>
                <a:gd name="connsiteY0" fmla="*/ 1314693 h 1314693"/>
                <a:gd name="connsiteX1" fmla="*/ 207264 w 819575"/>
                <a:gd name="connsiteY1" fmla="*/ 485637 h 1314693"/>
                <a:gd name="connsiteX2" fmla="*/ 819575 w 819575"/>
                <a:gd name="connsiteY2" fmla="*/ 147604 h 1314693"/>
                <a:gd name="connsiteX0" fmla="*/ 0 w 819575"/>
                <a:gd name="connsiteY0" fmla="*/ 1183400 h 1183400"/>
                <a:gd name="connsiteX1" fmla="*/ 207264 w 819575"/>
                <a:gd name="connsiteY1" fmla="*/ 354344 h 1183400"/>
                <a:gd name="connsiteX2" fmla="*/ 819575 w 819575"/>
                <a:gd name="connsiteY2" fmla="*/ 16311 h 11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575" h="1183400">
                  <a:moveTo>
                    <a:pt x="0" y="1183400"/>
                  </a:moveTo>
                  <a:cubicBezTo>
                    <a:pt x="4344" y="878484"/>
                    <a:pt x="70668" y="548859"/>
                    <a:pt x="207264" y="354344"/>
                  </a:cubicBezTo>
                  <a:cubicBezTo>
                    <a:pt x="343860" y="159829"/>
                    <a:pt x="621453" y="0"/>
                    <a:pt x="819575" y="16311"/>
                  </a:cubicBezTo>
                </a:path>
              </a:pathLst>
            </a:custGeom>
            <a:ln w="127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800"/>
            </a:p>
          </p:txBody>
        </p:sp>
        <p:sp>
          <p:nvSpPr>
            <p:cNvPr id="60420" name="TextBox 64"/>
            <p:cNvSpPr txBox="1">
              <a:spLocks noChangeArrowheads="1"/>
            </p:cNvSpPr>
            <p:nvPr/>
          </p:nvSpPr>
          <p:spPr bwMode="auto">
            <a:xfrm>
              <a:off x="1319212" y="3233737"/>
              <a:ext cx="288925" cy="30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t</a:t>
              </a:r>
              <a:r>
                <a:rPr lang="en-GB" sz="1800" baseline="-25000">
                  <a:latin typeface="Calibri" charset="0"/>
                </a:rPr>
                <a:t>o</a:t>
              </a:r>
              <a:endParaRPr lang="en-GB" sz="1800">
                <a:latin typeface="Calibri" charset="0"/>
              </a:endParaRPr>
            </a:p>
          </p:txBody>
        </p:sp>
        <p:sp>
          <p:nvSpPr>
            <p:cNvPr id="60421" name="TextBox 65"/>
            <p:cNvSpPr txBox="1">
              <a:spLocks noChangeArrowheads="1"/>
            </p:cNvSpPr>
            <p:nvPr/>
          </p:nvSpPr>
          <p:spPr bwMode="auto">
            <a:xfrm>
              <a:off x="2490787" y="2733675"/>
              <a:ext cx="287338" cy="30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>
                  <a:latin typeface="Calibri" charset="0"/>
                </a:rPr>
                <a:t>t</a:t>
              </a:r>
              <a:r>
                <a:rPr lang="en-GB" sz="1800" baseline="-25000">
                  <a:latin typeface="Calibri" charset="0"/>
                </a:rPr>
                <a:t>1</a:t>
              </a:r>
              <a:endParaRPr lang="en-GB" sz="1800">
                <a:latin typeface="Calibri" charset="0"/>
              </a:endParaRPr>
            </a:p>
          </p:txBody>
        </p:sp>
        <p:grpSp>
          <p:nvGrpSpPr>
            <p:cNvPr id="60422" name="Group 43"/>
            <p:cNvGrpSpPr>
              <a:grpSpLocks/>
            </p:cNvGrpSpPr>
            <p:nvPr/>
          </p:nvGrpSpPr>
          <p:grpSpPr bwMode="auto">
            <a:xfrm rot="5400000">
              <a:off x="2669381" y="2340768"/>
              <a:ext cx="142875" cy="500063"/>
              <a:chOff x="500034" y="1428737"/>
              <a:chExt cx="142876" cy="500065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rot="5400000" flipH="1" flipV="1">
                <a:off x="354071" y="1643410"/>
                <a:ext cx="428367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97736" y="1788376"/>
                <a:ext cx="142343" cy="14235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0423" name="Group 40"/>
            <p:cNvGrpSpPr>
              <a:grpSpLocks/>
            </p:cNvGrpSpPr>
            <p:nvPr/>
          </p:nvGrpSpPr>
          <p:grpSpPr bwMode="auto">
            <a:xfrm>
              <a:off x="1657350" y="2947987"/>
              <a:ext cx="142875" cy="500063"/>
              <a:chOff x="500034" y="1428737"/>
              <a:chExt cx="142876" cy="500065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 rot="5400000" flipH="1" flipV="1">
                <a:off x="357290" y="1642923"/>
                <a:ext cx="428333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499626" y="1786571"/>
                <a:ext cx="143660" cy="1423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818885" y="2366888"/>
              <a:ext cx="1286403" cy="718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5" name="TextBox 103"/>
            <p:cNvSpPr txBox="1">
              <a:spLocks noChangeArrowheads="1"/>
            </p:cNvSpPr>
            <p:nvPr/>
          </p:nvSpPr>
          <p:spPr bwMode="auto">
            <a:xfrm>
              <a:off x="6858000" y="3295650"/>
              <a:ext cx="1668463" cy="48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>
                  <a:latin typeface="Calibri" charset="0"/>
                </a:rPr>
                <a:t>Player model update at t</a:t>
              </a:r>
              <a:r>
                <a:rPr lang="en-GB" sz="1600" baseline="-25000">
                  <a:latin typeface="Calibri" charset="0"/>
                </a:rPr>
                <a:t>1</a:t>
              </a:r>
            </a:p>
          </p:txBody>
        </p:sp>
        <p:cxnSp>
          <p:nvCxnSpPr>
            <p:cNvPr id="105" name="Straight Arrow Connector 104"/>
            <p:cNvCxnSpPr>
              <a:stCxn id="60433" idx="0"/>
            </p:cNvCxnSpPr>
            <p:nvPr/>
          </p:nvCxnSpPr>
          <p:spPr>
            <a:xfrm rot="5400000" flipH="1" flipV="1">
              <a:off x="4786780" y="2509839"/>
              <a:ext cx="642496" cy="1072220"/>
            </a:xfrm>
            <a:prstGeom prst="straightConnector1">
              <a:avLst/>
            </a:prstGeom>
            <a:ln w="127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27" name="TextBox 105"/>
            <p:cNvSpPr txBox="1">
              <a:spLocks noChangeArrowheads="1"/>
            </p:cNvSpPr>
            <p:nvPr/>
          </p:nvSpPr>
          <p:spPr bwMode="auto">
            <a:xfrm>
              <a:off x="1176337" y="4200525"/>
              <a:ext cx="2786063" cy="58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sz="2000">
                  <a:latin typeface="Calibri" charset="0"/>
                </a:rPr>
                <a:t>a) Player model showing the object avoiding the wall</a:t>
              </a:r>
            </a:p>
          </p:txBody>
        </p:sp>
        <p:grpSp>
          <p:nvGrpSpPr>
            <p:cNvPr id="60428" name="Group 43"/>
            <p:cNvGrpSpPr>
              <a:grpSpLocks/>
            </p:cNvGrpSpPr>
            <p:nvPr/>
          </p:nvGrpSpPr>
          <p:grpSpPr bwMode="auto">
            <a:xfrm rot="5400000">
              <a:off x="6607969" y="2343943"/>
              <a:ext cx="142875" cy="500063"/>
              <a:chOff x="500034" y="1428737"/>
              <a:chExt cx="142876" cy="500065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rot="5400000" flipH="1" flipV="1">
                <a:off x="354814" y="1643124"/>
                <a:ext cx="428367" cy="0"/>
              </a:xfrm>
              <a:prstGeom prst="straightConnector1">
                <a:avLst/>
              </a:prstGeom>
              <a:ln w="22225"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497173" y="1788090"/>
                <a:ext cx="143648" cy="14235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>
              <a:off x="5714661" y="2366888"/>
              <a:ext cx="1286402" cy="718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" name="Group 43"/>
            <p:cNvGrpSpPr/>
            <p:nvPr/>
          </p:nvGrpSpPr>
          <p:grpSpPr>
            <a:xfrm>
              <a:off x="5572132" y="1652567"/>
              <a:ext cx="142876" cy="500066"/>
              <a:chOff x="500034" y="1428736"/>
              <a:chExt cx="142876" cy="500066"/>
            </a:xfrm>
            <a:solidFill>
              <a:schemeClr val="accent5">
                <a:lumMod val="40000"/>
                <a:lumOff val="60000"/>
                <a:alpha val="49000"/>
              </a:schemeClr>
            </a:solidFill>
          </p:grpSpPr>
          <p:cxnSp>
            <p:nvCxnSpPr>
              <p:cNvPr id="116" name="Straight Arrow Connector 115"/>
              <p:cNvCxnSpPr>
                <a:stCxn id="117" idx="0"/>
              </p:cNvCxnSpPr>
              <p:nvPr/>
            </p:nvCxnSpPr>
            <p:spPr>
              <a:xfrm rot="16200000">
                <a:off x="392879" y="1607330"/>
                <a:ext cx="357189" cy="2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43"/>
            <p:cNvGrpSpPr/>
            <p:nvPr/>
          </p:nvGrpSpPr>
          <p:grpSpPr>
            <a:xfrm>
              <a:off x="5572132" y="2938451"/>
              <a:ext cx="142876" cy="500066"/>
              <a:chOff x="500034" y="1428736"/>
              <a:chExt cx="142876" cy="500066"/>
            </a:xfrm>
            <a:solidFill>
              <a:schemeClr val="accent5">
                <a:lumMod val="40000"/>
                <a:lumOff val="60000"/>
                <a:alpha val="49000"/>
              </a:schemeClr>
            </a:solidFill>
          </p:grpSpPr>
          <p:cxnSp>
            <p:nvCxnSpPr>
              <p:cNvPr id="128" name="Straight Arrow Connector 127"/>
              <p:cNvCxnSpPr>
                <a:stCxn id="129" idx="0"/>
              </p:cNvCxnSpPr>
              <p:nvPr/>
            </p:nvCxnSpPr>
            <p:spPr>
              <a:xfrm rot="16200000">
                <a:off x="392879" y="1607330"/>
                <a:ext cx="357189" cy="2"/>
              </a:xfrm>
              <a:prstGeom prst="straightConnector1">
                <a:avLst/>
              </a:prstGeom>
              <a:grpFill/>
              <a:ln w="22225">
                <a:prstDash val="sysDot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/>
              <p:cNvSpPr/>
              <p:nvPr/>
            </p:nvSpPr>
            <p:spPr>
              <a:xfrm>
                <a:off x="500034" y="1785926"/>
                <a:ext cx="142876" cy="142876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5072812" y="2724048"/>
              <a:ext cx="1142651" cy="0"/>
            </a:xfrm>
            <a:prstGeom prst="line">
              <a:avLst/>
            </a:prstGeom>
            <a:ln w="12700"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33" name="TextBox 151"/>
            <p:cNvSpPr txBox="1">
              <a:spLocks noChangeArrowheads="1"/>
            </p:cNvSpPr>
            <p:nvPr/>
          </p:nvSpPr>
          <p:spPr bwMode="auto">
            <a:xfrm>
              <a:off x="4000500" y="3367087"/>
              <a:ext cx="1143000" cy="6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sz="1600">
                  <a:latin typeface="Calibri" charset="0"/>
                </a:rPr>
                <a:t>Path of ghost model after update at t</a:t>
              </a:r>
              <a:r>
                <a:rPr lang="en-GB" sz="1600" baseline="-25000">
                  <a:latin typeface="Calibri" charset="0"/>
                </a:rPr>
                <a:t>0</a:t>
              </a:r>
            </a:p>
          </p:txBody>
        </p:sp>
        <p:cxnSp>
          <p:nvCxnSpPr>
            <p:cNvPr id="155" name="Straight Arrow Connector 154"/>
            <p:cNvCxnSpPr>
              <a:stCxn id="60425" idx="0"/>
            </p:cNvCxnSpPr>
            <p:nvPr/>
          </p:nvCxnSpPr>
          <p:spPr>
            <a:xfrm rot="16200000" flipV="1">
              <a:off x="6796050" y="2399488"/>
              <a:ext cx="651637" cy="1140132"/>
            </a:xfrm>
            <a:prstGeom prst="straightConnector1">
              <a:avLst/>
            </a:prstGeom>
            <a:ln w="127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35" name="TextBox 157"/>
            <p:cNvSpPr txBox="1">
              <a:spLocks noChangeArrowheads="1"/>
            </p:cNvSpPr>
            <p:nvPr/>
          </p:nvSpPr>
          <p:spPr bwMode="auto">
            <a:xfrm>
              <a:off x="4857750" y="4200525"/>
              <a:ext cx="2714625" cy="835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sz="2000">
                  <a:latin typeface="Calibri" charset="0"/>
                </a:rPr>
                <a:t>b) After the update at t1 the ghost model cannot converge </a:t>
              </a:r>
            </a:p>
          </p:txBody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784976" cy="990600"/>
          </a:xfrm>
        </p:spPr>
        <p:txBody>
          <a:bodyPr/>
          <a:lstStyle/>
          <a:p>
            <a:r>
              <a:rPr lang="en-US" sz="4000" dirty="0" smtClean="0"/>
              <a:t>Path Planning Strategy – No Convergence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982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88640"/>
            <a:ext cx="8229600" cy="68950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 smtClean="0">
                <a:solidFill>
                  <a:srgbClr val="558BB8"/>
                </a:solidFill>
                <a:latin typeface="Arial" charset="0"/>
                <a:cs typeface="Arial" charset="0"/>
              </a:rPr>
              <a:t>Trade</a:t>
            </a:r>
            <a:r>
              <a:rPr lang="en-US" sz="4000" dirty="0">
                <a:solidFill>
                  <a:srgbClr val="558BB8"/>
                </a:solidFill>
                <a:latin typeface="Arial" charset="0"/>
                <a:cs typeface="Arial" charset="0"/>
              </a:rPr>
              <a:t>-</a:t>
            </a:r>
            <a:r>
              <a:rPr lang="en-US" sz="4000" dirty="0" smtClean="0">
                <a:solidFill>
                  <a:srgbClr val="558BB8"/>
                </a:solidFill>
                <a:latin typeface="Arial" charset="0"/>
                <a:cs typeface="Arial" charset="0"/>
              </a:rPr>
              <a:t>offs of Opponent Prediction</a:t>
            </a:r>
            <a:endParaRPr lang="en-US" sz="4000" dirty="0">
              <a:solidFill>
                <a:srgbClr val="558BB8"/>
              </a:solidFill>
              <a:latin typeface="Arial" charset="0"/>
              <a:cs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229600" cy="5034549"/>
          </a:xfrm>
        </p:spPr>
        <p:txBody>
          <a:bodyPr>
            <a:normAutofit fontScale="77500" lnSpcReduction="20000"/>
          </a:bodyPr>
          <a:lstStyle/>
          <a:p>
            <a:pPr marL="457200" indent="-417513">
              <a:spcBef>
                <a:spcPts val="7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It requires that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each client </a:t>
            </a:r>
            <a:r>
              <a:rPr lang="en-US" sz="2400" dirty="0">
                <a:latin typeface="Arial" charset="0"/>
                <a:cs typeface="Arial" charset="0"/>
              </a:rPr>
              <a:t>run an algorithm to extrapolate the location of each </a:t>
            </a:r>
            <a:r>
              <a:rPr lang="en-US" sz="2400" dirty="0" smtClean="0">
                <a:latin typeface="Arial" charset="0"/>
                <a:cs typeface="Arial" charset="0"/>
              </a:rPr>
              <a:t>opponent unit </a:t>
            </a:r>
            <a:r>
              <a:rPr lang="en-US" sz="2400" dirty="0">
                <a:latin typeface="Arial" charset="0"/>
                <a:cs typeface="Arial" charset="0"/>
              </a:rPr>
              <a:t>for each frame </a:t>
            </a:r>
            <a:r>
              <a:rPr lang="en-US" sz="2400" dirty="0" smtClean="0">
                <a:latin typeface="Arial" charset="0"/>
                <a:cs typeface="Arial" charset="0"/>
              </a:rPr>
              <a:t>rendered</a:t>
            </a:r>
          </a:p>
          <a:p>
            <a:pPr marL="457200" indent="-4175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Smaller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values </a:t>
            </a:r>
            <a:r>
              <a:rPr lang="en-US" sz="2400" dirty="0">
                <a:latin typeface="Arial" charset="0"/>
                <a:cs typeface="Arial" charset="0"/>
              </a:rPr>
              <a:t>for the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update threshold </a:t>
            </a:r>
            <a:r>
              <a:rPr lang="en-US" sz="2400" dirty="0">
                <a:latin typeface="Arial" charset="0"/>
                <a:cs typeface="Arial" charset="0"/>
              </a:rPr>
              <a:t>can provide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more fidelity </a:t>
            </a:r>
            <a:r>
              <a:rPr lang="en-US" sz="2400" dirty="0">
                <a:latin typeface="Arial" charset="0"/>
                <a:cs typeface="Arial" charset="0"/>
              </a:rPr>
              <a:t>in opponent's prediction at the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cost</a:t>
            </a:r>
            <a:r>
              <a:rPr lang="en-US" sz="2400" dirty="0">
                <a:latin typeface="Arial" charset="0"/>
                <a:cs typeface="Arial" charset="0"/>
              </a:rPr>
              <a:t> of requiring </a:t>
            </a:r>
            <a:r>
              <a:rPr lang="en-US" sz="2400" dirty="0">
                <a:solidFill>
                  <a:srgbClr val="FF9E40"/>
                </a:solidFill>
                <a:latin typeface="Arial" charset="0"/>
                <a:cs typeface="Arial" charset="0"/>
              </a:rPr>
              <a:t>more frequent </a:t>
            </a:r>
            <a:r>
              <a:rPr lang="en-US" sz="2400" dirty="0" smtClean="0">
                <a:solidFill>
                  <a:srgbClr val="FF9E40"/>
                </a:solidFill>
                <a:latin typeface="Arial" charset="0"/>
                <a:cs typeface="Arial" charset="0"/>
              </a:rPr>
              <a:t>updates</a:t>
            </a:r>
            <a:r>
              <a:rPr lang="en-US" sz="2400" dirty="0" smtClean="0">
                <a:latin typeface="Arial" charset="0"/>
                <a:cs typeface="Arial" charset="0"/>
              </a:rPr>
              <a:t>:</a:t>
            </a:r>
          </a:p>
          <a:p>
            <a:pPr marL="752475" lvl="1" indent="-417513">
              <a:spcBef>
                <a:spcPts val="7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latin typeface="Arial" charset="0"/>
                <a:cs typeface="Arial" charset="0"/>
              </a:rPr>
              <a:t>r</a:t>
            </a:r>
            <a:r>
              <a:rPr lang="en-US" dirty="0" smtClean="0">
                <a:latin typeface="Arial" charset="0"/>
                <a:cs typeface="Arial" charset="0"/>
              </a:rPr>
              <a:t>equires </a:t>
            </a:r>
            <a:r>
              <a:rPr lang="en-US" dirty="0">
                <a:latin typeface="Arial" charset="0"/>
                <a:cs typeface="Arial" charset="0"/>
              </a:rPr>
              <a:t>higher bandwidth and processing </a:t>
            </a:r>
            <a:r>
              <a:rPr lang="en-US" dirty="0" smtClean="0">
                <a:latin typeface="Arial" charset="0"/>
                <a:cs typeface="Arial" charset="0"/>
              </a:rPr>
              <a:t>overhead</a:t>
            </a:r>
            <a:endParaRPr lang="en-US" dirty="0">
              <a:latin typeface="Arial" charset="0"/>
              <a:cs typeface="Arial" charset="0"/>
            </a:endParaRPr>
          </a:p>
          <a:p>
            <a:pPr marL="457200" indent="-4175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On the other hand,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larger values </a:t>
            </a:r>
            <a:r>
              <a:rPr lang="en-US" sz="2400" dirty="0">
                <a:latin typeface="Arial" charset="0"/>
                <a:cs typeface="Arial" charset="0"/>
              </a:rPr>
              <a:t>of the update threshold provide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decreased fidelity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and requires fewer updates:</a:t>
            </a:r>
          </a:p>
          <a:p>
            <a:pPr marL="752475" lvl="1" indent="-417513">
              <a:spcBef>
                <a:spcPts val="7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latin typeface="Arial" charset="0"/>
                <a:cs typeface="Arial" charset="0"/>
              </a:rPr>
              <a:t>lower </a:t>
            </a:r>
            <a:r>
              <a:rPr lang="en-US" dirty="0">
                <a:latin typeface="Arial" charset="0"/>
                <a:cs typeface="Arial" charset="0"/>
              </a:rPr>
              <a:t>update </a:t>
            </a:r>
            <a:r>
              <a:rPr lang="en-US" dirty="0" smtClean="0">
                <a:latin typeface="Arial" charset="0"/>
                <a:cs typeface="Arial" charset="0"/>
              </a:rPr>
              <a:t>rate less </a:t>
            </a:r>
            <a:r>
              <a:rPr lang="en-US" dirty="0">
                <a:latin typeface="Arial" charset="0"/>
                <a:cs typeface="Arial" charset="0"/>
              </a:rPr>
              <a:t>bandwidth and lower processing </a:t>
            </a:r>
            <a:r>
              <a:rPr lang="en-US" dirty="0" smtClean="0">
                <a:latin typeface="Arial" charset="0"/>
                <a:cs typeface="Arial" charset="0"/>
              </a:rPr>
              <a:t>overhead</a:t>
            </a:r>
            <a:endParaRPr lang="en-US" dirty="0">
              <a:latin typeface="Arial" charset="0"/>
              <a:cs typeface="Arial" charset="0"/>
            </a:endParaRPr>
          </a:p>
          <a:p>
            <a:pPr marL="457200" indent="-4175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latin typeface="Arial" charset="0"/>
                <a:cs typeface="Arial" charset="0"/>
              </a:rPr>
              <a:t>This tradeoff depends on the game, </a:t>
            </a:r>
            <a:r>
              <a:rPr lang="en-US" sz="2400" dirty="0" smtClean="0">
                <a:latin typeface="Arial" charset="0"/>
                <a:cs typeface="Arial" charset="0"/>
              </a:rPr>
              <a:t>the network, the </a:t>
            </a:r>
            <a:r>
              <a:rPr lang="en-US" sz="2400" dirty="0">
                <a:latin typeface="Arial" charset="0"/>
                <a:cs typeface="Arial" charset="0"/>
              </a:rPr>
              <a:t>client </a:t>
            </a:r>
            <a:r>
              <a:rPr lang="en-US" sz="2400" dirty="0" smtClean="0">
                <a:latin typeface="Arial" charset="0"/>
                <a:cs typeface="Arial" charset="0"/>
              </a:rPr>
              <a:t>processor/hardware </a:t>
            </a:r>
            <a:r>
              <a:rPr lang="en-US" sz="2400" dirty="0">
                <a:latin typeface="Arial" charset="0"/>
                <a:cs typeface="Arial" charset="0"/>
              </a:rPr>
              <a:t>and </a:t>
            </a:r>
            <a:r>
              <a:rPr lang="en-US" sz="2400" dirty="0" smtClean="0">
                <a:latin typeface="Arial" charset="0"/>
                <a:cs typeface="Arial" charset="0"/>
              </a:rPr>
              <a:t>the players’ </a:t>
            </a:r>
            <a:r>
              <a:rPr lang="en-US" sz="2400" dirty="0">
                <a:latin typeface="Arial" charset="0"/>
                <a:cs typeface="Arial" charset="0"/>
              </a:rPr>
              <a:t>preference</a:t>
            </a:r>
            <a:r>
              <a:rPr lang="en-US" sz="2400" dirty="0" smtClean="0">
                <a:latin typeface="Arial" charset="0"/>
                <a:cs typeface="Arial" charset="0"/>
              </a:rPr>
              <a:t>.</a:t>
            </a:r>
          </a:p>
          <a:p>
            <a:pPr marL="457200" indent="-4175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Fairness</a:t>
            </a:r>
            <a:r>
              <a:rPr lang="en-US" sz="2400" dirty="0" smtClean="0">
                <a:latin typeface="Arial" charset="0"/>
                <a:cs typeface="Arial" charset="0"/>
              </a:rPr>
              <a:t> – players further away get updates to locations later than others and so are at a disadvantage with seeing a wrong “game view”. </a:t>
            </a:r>
          </a:p>
          <a:p>
            <a:pPr marL="752475" lvl="1" indent="-417513">
              <a:spcBef>
                <a:spcPts val="7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latin typeface="Arial" charset="0"/>
                <a:cs typeface="Arial" charset="0"/>
              </a:rPr>
              <a:t>Solution: send clients further away more location updates.</a:t>
            </a:r>
          </a:p>
          <a:p>
            <a:pPr marL="457200" indent="-417513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latin typeface="Arial" charset="0"/>
                <a:cs typeface="Arial" charset="0"/>
              </a:rPr>
              <a:t>NOTE: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Errors</a:t>
            </a:r>
            <a:r>
              <a:rPr lang="en-US" sz="2400" dirty="0" smtClean="0">
                <a:latin typeface="Arial" charset="0"/>
                <a:cs typeface="Arial" charset="0"/>
              </a:rPr>
              <a:t> in prediction can result in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game disruptions</a:t>
            </a:r>
            <a:r>
              <a:rPr lang="en-US" sz="2400" dirty="0" smtClean="0"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2062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Extrapolation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we “see” the historic events of remote clients, can we predict further ahead (i.e. in to their future!)</a:t>
            </a:r>
          </a:p>
          <a:p>
            <a:r>
              <a:rPr lang="en-US" dirty="0"/>
              <a:t>This is most commonly done for position and velocity, in which case it is known as </a:t>
            </a:r>
            <a:r>
              <a:rPr lang="en-US" i="1" dirty="0"/>
              <a:t>dead-reckoning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You know the position and velocity at a previous time, so where should it be now?</a:t>
            </a:r>
          </a:p>
          <a:p>
            <a:r>
              <a:rPr lang="en-GB" dirty="0" smtClean="0"/>
              <a:t>Two requirements:</a:t>
            </a:r>
          </a:p>
          <a:p>
            <a:pPr lvl="1"/>
            <a:r>
              <a:rPr lang="en-GB" dirty="0" smtClean="0"/>
              <a:t>Extrapolation algorithm: how to predict?</a:t>
            </a:r>
          </a:p>
          <a:p>
            <a:pPr lvl="1"/>
            <a:r>
              <a:rPr lang="en-GB" dirty="0" smtClean="0"/>
              <a:t>Convergence algorithm: what if you got it wrong?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Lockstep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display updates of moves or actions when all clients have submitted their messages.</a:t>
            </a:r>
          </a:p>
          <a:p>
            <a:r>
              <a:rPr lang="en-US" dirty="0" smtClean="0"/>
              <a:t>Can incur high delays – </a:t>
            </a:r>
            <a:r>
              <a:rPr lang="en-US" dirty="0" err="1" smtClean="0"/>
              <a:t>ie</a:t>
            </a:r>
            <a:r>
              <a:rPr lang="en-US" dirty="0" smtClean="0"/>
              <a:t> low </a:t>
            </a:r>
            <a:r>
              <a:rPr lang="en-US" dirty="0" err="1" smtClean="0"/>
              <a:t>reponsiveness</a:t>
            </a:r>
            <a:r>
              <a:rPr lang="en-US" dirty="0" smtClean="0"/>
              <a:t> on the clients</a:t>
            </a:r>
          </a:p>
          <a:p>
            <a:r>
              <a:rPr lang="en-US" dirty="0" smtClean="0"/>
              <a:t>How can you guarantee that each client has responded? </a:t>
            </a:r>
          </a:p>
          <a:p>
            <a:pPr lvl="1"/>
            <a:r>
              <a:rPr lang="en-US" dirty="0" smtClean="0"/>
              <a:t>Does a no response mean no action or a network loss</a:t>
            </a:r>
          </a:p>
          <a:p>
            <a:r>
              <a:rPr lang="en-US" dirty="0" smtClean="0"/>
              <a:t>Have to incorporate an “alive” message from clients if they have sent no action message!</a:t>
            </a:r>
          </a:p>
          <a:p>
            <a:r>
              <a:rPr lang="en-US" dirty="0" smtClean="0"/>
              <a:t>Can be implemented by client/server or P2P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Conservative Mitigation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Lock-step are simple examples of conservative simulations</a:t>
            </a:r>
          </a:p>
          <a:p>
            <a:r>
              <a:rPr lang="en-US" dirty="0" smtClean="0"/>
              <a:t>Usually, there is no side-effect of the event you were waiting for</a:t>
            </a:r>
          </a:p>
          <a:p>
            <a:r>
              <a:rPr lang="en-US" dirty="0" smtClean="0"/>
              <a:t>E.G. in Quake, a lot of the time the other player’s position is not important</a:t>
            </a:r>
          </a:p>
          <a:p>
            <a:pPr lvl="1"/>
            <a:r>
              <a:rPr lang="en-US" dirty="0" smtClean="0"/>
              <a:t>Why wait for events? Why not just proceed</a:t>
            </a:r>
          </a:p>
          <a:p>
            <a:pPr lvl="1"/>
            <a:r>
              <a:rPr lang="en-US" dirty="0" smtClean="0"/>
              <a:t>Answer is that you diverge IF you got shot</a:t>
            </a:r>
          </a:p>
          <a:p>
            <a:r>
              <a:rPr lang="en-US" dirty="0" smtClean="0"/>
              <a:t>However, for many simulations you can decouple event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2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(But Usable)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/>
          <a:lstStyle/>
          <a:p>
            <a:r>
              <a:rPr lang="en-US" dirty="0" smtClean="0"/>
              <a:t>Most naïve way to ensure consistency is to allow only one application to evolve state at once</a:t>
            </a:r>
          </a:p>
          <a:p>
            <a:r>
              <a:rPr lang="en-US" dirty="0" smtClean="0"/>
              <a:t>One application sends its state, the others wait to receive, then one proceeds</a:t>
            </a:r>
          </a:p>
        </p:txBody>
      </p:sp>
    </p:spTree>
    <p:extLst>
      <p:ext uri="{BB962C8B-B14F-4D97-AF65-F5344CB8AC3E}">
        <p14:creationId xmlns:p14="http://schemas.microsoft.com/office/powerpoint/2010/main" val="98319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PT" sz="3600" dirty="0" smtClean="0"/>
              <a:t>Total </a:t>
            </a:r>
            <a:r>
              <a:rPr lang="pt-PT" sz="3600" dirty="0" err="1" smtClean="0"/>
              <a:t>Consistency</a:t>
            </a:r>
            <a:r>
              <a:rPr lang="pt-PT" sz="3600" dirty="0" smtClean="0"/>
              <a:t> (</a:t>
            </a:r>
            <a:r>
              <a:rPr lang="pt-PT" sz="3600" dirty="0" err="1" smtClean="0"/>
              <a:t>Alternating</a:t>
            </a:r>
            <a:r>
              <a:rPr lang="pt-PT" sz="3600" dirty="0" smtClean="0"/>
              <a:t> Execute)</a:t>
            </a:r>
            <a:endParaRPr lang="pt-PT" sz="3600" dirty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053167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41867" y="2286000"/>
            <a:ext cx="3048000" cy="2819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 rot="2400000">
            <a:off x="812800" y="35052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215467" y="2286000"/>
            <a:ext cx="3048000" cy="2819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 rot="2400000">
            <a:off x="5486400" y="35052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924907" y="5562600"/>
            <a:ext cx="2856743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pt-PT"/>
              <a:t>T = t</a:t>
            </a:r>
          </a:p>
          <a:p>
            <a:pPr algn="ctr"/>
            <a:r>
              <a:rPr lang="pt-PT"/>
              <a:t>Acknowledge every update</a:t>
            </a:r>
          </a:p>
          <a:p>
            <a:pPr algn="ctr"/>
            <a:r>
              <a:rPr lang="pt-PT"/>
              <a:t>Propagation delay is 100ms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543756" y="5146675"/>
            <a:ext cx="99764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pt-PT"/>
              <a:t>Client A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6163734" y="5105400"/>
            <a:ext cx="98341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pt-PT"/>
              <a:t>Client B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 rot="17889923">
            <a:off x="2777067" y="39624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99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 rot="17889923">
            <a:off x="7450667" y="3962400"/>
            <a:ext cx="541867" cy="838200"/>
          </a:xfrm>
          <a:prstGeom prst="triangle">
            <a:avLst>
              <a:gd name="adj" fmla="val 49991"/>
            </a:avLst>
          </a:prstGeom>
          <a:solidFill>
            <a:srgbClr val="FF9900"/>
          </a:solidFill>
          <a:ln w="12700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19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ookslid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bookslides.pot</Template>
  <TotalTime>11748</TotalTime>
  <Words>2600</Words>
  <Application>Microsoft Macintosh PowerPoint</Application>
  <PresentationFormat>On-screen Show (4:3)</PresentationFormat>
  <Paragraphs>398</Paragraphs>
  <Slides>56</Slides>
  <Notes>23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bookslides</vt:lpstr>
      <vt:lpstr> Latency Compensation </vt:lpstr>
      <vt:lpstr>Latency and how to Compensate</vt:lpstr>
      <vt:lpstr>What is Latency Compensation?</vt:lpstr>
      <vt:lpstr>Impact</vt:lpstr>
      <vt:lpstr>CONSERVATIVE (Pessimistic) TECHNIQUES</vt:lpstr>
      <vt:lpstr>Lockstep Synchronization</vt:lpstr>
      <vt:lpstr>Conservative Mitigation</vt:lpstr>
      <vt:lpstr>Naïve (But Usable) Algorithms</vt:lpstr>
      <vt:lpstr>Total Consistency (Alternating Execute)</vt:lpstr>
      <vt:lpstr>Total Consistency (Alternating Execute)</vt:lpstr>
      <vt:lpstr>Total Consistency (Alternating Execute)</vt:lpstr>
      <vt:lpstr>Total Consistency (Acknowledge Action)</vt:lpstr>
      <vt:lpstr>Total Consistency (Alternating Execute)</vt:lpstr>
      <vt:lpstr>Lock-Step (1) – Peer to Peer (P2P)</vt:lpstr>
      <vt:lpstr>DOOM (1) – iD Software</vt:lpstr>
      <vt:lpstr>Lock-Step (2) – Client Server (C/S)</vt:lpstr>
      <vt:lpstr>Quake (1 Pre-QuakeWorld) – iD Software</vt:lpstr>
      <vt:lpstr>Time</vt:lpstr>
      <vt:lpstr>Virtual Time</vt:lpstr>
      <vt:lpstr>Causal Ordering of Events</vt:lpstr>
      <vt:lpstr>OPTIMISTIC ALGORITHMS</vt:lpstr>
      <vt:lpstr>Optimistic Algorithms</vt:lpstr>
      <vt:lpstr>Aggressive Mitigation Techniques</vt:lpstr>
      <vt:lpstr>Getting Things Wrong…..</vt:lpstr>
      <vt:lpstr>Prediction</vt:lpstr>
      <vt:lpstr>CLIENT PREDICT AHEAD</vt:lpstr>
      <vt:lpstr>Predict Ahead</vt:lpstr>
      <vt:lpstr>Player Prediction - Steps</vt:lpstr>
      <vt:lpstr>Client Moves and Server Echos Moves</vt:lpstr>
      <vt:lpstr>Drawbacks:</vt:lpstr>
      <vt:lpstr>Server Adjusts Position – Client Reacts</vt:lpstr>
      <vt:lpstr>Three approaches to client behavior when correction is called for: - Stop and wait - Move around and continue - Walk right thru and continue</vt:lpstr>
      <vt:lpstr>Prediction Algorithm - Summary</vt:lpstr>
      <vt:lpstr>Impact of Player Prediction:</vt:lpstr>
      <vt:lpstr>Opponent Prediction - EXTRAPOLATION ALGORITHMS</vt:lpstr>
      <vt:lpstr>Opponent Prediction – Dead Reckoning</vt:lpstr>
      <vt:lpstr>Updates</vt:lpstr>
      <vt:lpstr>Opponent Prediction Cont'd</vt:lpstr>
      <vt:lpstr>Opponent Prediction Explained</vt:lpstr>
      <vt:lpstr>Opponent Prediction - Error</vt:lpstr>
      <vt:lpstr>Prediction Model - Extrapolation</vt:lpstr>
      <vt:lpstr>Using Velocity Only with Position</vt:lpstr>
      <vt:lpstr>Adding Acceleration</vt:lpstr>
      <vt:lpstr>Extrapolation Summary</vt:lpstr>
      <vt:lpstr>PowerPoint Presentation</vt:lpstr>
      <vt:lpstr>Convergence Algorithm</vt:lpstr>
      <vt:lpstr>Un-Smooth Convergence</vt:lpstr>
      <vt:lpstr>Path Interpolation Strategy</vt:lpstr>
      <vt:lpstr>Convergence Algorithm</vt:lpstr>
      <vt:lpstr>Path Planning Strategy</vt:lpstr>
      <vt:lpstr>Path Planning Strategy - Problems</vt:lpstr>
      <vt:lpstr>Path Planning Strategy – out of Sync</vt:lpstr>
      <vt:lpstr>PowerPoint Presentation</vt:lpstr>
      <vt:lpstr>Path Planning Strategy – No Convergence</vt:lpstr>
      <vt:lpstr>Trade-offs of Opponent Prediction</vt:lpstr>
      <vt:lpstr>Summary: Extrapolation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Magda El Zarki</cp:lastModifiedBy>
  <cp:revision>234</cp:revision>
  <dcterms:created xsi:type="dcterms:W3CDTF">2010-06-11T15:32:19Z</dcterms:created>
  <dcterms:modified xsi:type="dcterms:W3CDTF">2016-01-05T07:14:26Z</dcterms:modified>
</cp:coreProperties>
</file>