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7001"/>
    <a:srgbClr val="82C45C"/>
    <a:srgbClr val="F8CB3E"/>
    <a:srgbClr val="F77A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04266-CA21-3F56-6765-A92F0DAD77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C8508-222A-0634-CB74-50C9753C2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86847-770C-F6A5-D237-56A929652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B97CF1-AA2F-EB95-4FDA-312B3418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C550B0-E833-C483-679B-2689EA36B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7191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A8939-356E-F978-C986-389E13BE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F787C2-A6B0-A5CE-4142-A16E3A46D3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BE630-6022-A4ED-A189-57A77461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D0BDF-4416-461F-C41F-8297433CC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C0366-EA06-622E-E447-90C62C50B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483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E7960F-E957-E71E-49DE-BCDC2DEC61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9A7217-B69B-4560-69C4-D14CA531B0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806F5-807C-FEEA-9B79-7ED53D90A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CC0F91-AC3F-4742-9E67-293E498EE8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81F8E-360D-7BFD-D609-844837C8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7255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9F31B-7000-732C-CD4F-7C10AB2B7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D4EBA-1572-CBFF-CC4B-92D6BB5FD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AE2329-642E-0130-0076-552429CC8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612C6C-7359-4989-DED2-30F535708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5557B-7FBB-402A-A329-C89BDB251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883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0E623-4790-E985-7772-905544CF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DDD0BB-D84E-92DB-62B8-ACD2DED62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55DB5D-6236-091A-E8D8-6220CE430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0F07A-589A-3C58-B6CB-F086C1A90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BCB2D-4975-D284-8ED5-7BC4498A16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1135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B6ADC-7C88-99AA-7EA0-72B615690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87277-EC25-F09B-77F1-18D1436E87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C6BBBD-038F-82BF-E2A7-A14DD3313B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7494A-C329-0AE7-8C7A-D5320DD7F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83BB3A-05E1-2422-35CB-9F16D762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2FAB8-4D4A-A213-F639-D46E3FB07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099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5E07-3120-0580-F9F3-CAD1E3AA9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785B-A628-40D7-901E-82E4658DB4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BBB48A-E639-8F11-E6A8-DF8A7A0215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A82594-7632-3128-5D6D-43E234D3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55745-DAD1-FC14-61AF-3975236E7C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B19E2D-EB6B-A5D9-49F4-3D340A31E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A5319C-C87C-AD53-7FC9-9F2095B5B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1249C3-D416-D2AB-ECBF-913A10F9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435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2B66E-6CC9-CE07-7601-141B31AE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7A7DC4-2BC6-CC18-2074-A04F6445E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EC90CD-B7A3-44FD-45AB-A4C74D9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C24389-2127-2BA0-4FE7-E1C515F0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3938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ED4565-E9CD-F8D1-16E7-F53A5A6DB5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D21DB-5D4F-38B0-E01E-1161F44EA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7F52BB-28FA-7F92-5475-CA6A1D968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80117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322C9-63DD-B1B4-480B-F32AE6CA6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015A2-86FD-4000-7C26-3C84ADAFDA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495EF5-35D7-379D-C1F7-0BB8F4C49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010C55-4AEC-21F9-B186-3C7D5A586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B56BE7-A9D5-2300-4CD7-7AD95D1D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C19D8D-0041-5D8E-0A0C-420C7C28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888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FC608-27A6-D15E-3036-5047EBCF9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ACE22-019F-7B5E-F683-BCF1F0C83A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9AFCA8-1658-F76F-A95D-89ED73477B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7ACE87-9140-FAE0-404A-9605FA7DC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F58236-E30F-2542-7EBA-3767EED97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324D42-164D-1E68-B6B9-B2B52A807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48423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E2D9E57-8B12-2318-3512-4C8803C53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55413-F801-E634-17D0-497A9EC77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7172A0-3C1C-0C9B-7FED-F8B9C4BB38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743B69-7042-424D-84EA-4DDB39B31E45}" type="datetimeFigureOut">
              <a:rPr lang="pt-BR" smtClean="0"/>
              <a:t>30/05/2025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0A811-7393-0F26-74DE-F773254E46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CF90B9-CA4E-5B09-0EB8-40AC8DDD0E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29DD38-A871-BD4F-8470-B57498959D5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2139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07E5BFD-B851-A162-180D-52E8973CA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243012"/>
            <a:ext cx="7772400" cy="437197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BBD8DBB-3386-655D-9BBE-DF5FB8F9A236}"/>
              </a:ext>
            </a:extLst>
          </p:cNvPr>
          <p:cNvSpPr/>
          <p:nvPr/>
        </p:nvSpPr>
        <p:spPr>
          <a:xfrm>
            <a:off x="2414892" y="367836"/>
            <a:ext cx="704335" cy="506627"/>
          </a:xfrm>
          <a:prstGeom prst="rect">
            <a:avLst/>
          </a:prstGeom>
          <a:solidFill>
            <a:srgbClr val="F77A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#F77A27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D7A6B26-C639-88F8-A58C-FA995E865236}"/>
              </a:ext>
            </a:extLst>
          </p:cNvPr>
          <p:cNvSpPr/>
          <p:nvPr/>
        </p:nvSpPr>
        <p:spPr>
          <a:xfrm>
            <a:off x="3259982" y="360948"/>
            <a:ext cx="704335" cy="506627"/>
          </a:xfrm>
          <a:prstGeom prst="rect">
            <a:avLst/>
          </a:prstGeom>
          <a:solidFill>
            <a:srgbClr val="F8CB3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#F8CB3E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989D9B-C206-E2F4-CDDC-2A25D51313DB}"/>
              </a:ext>
            </a:extLst>
          </p:cNvPr>
          <p:cNvSpPr/>
          <p:nvPr/>
        </p:nvSpPr>
        <p:spPr>
          <a:xfrm>
            <a:off x="4105072" y="367836"/>
            <a:ext cx="704335" cy="506627"/>
          </a:xfrm>
          <a:prstGeom prst="rect">
            <a:avLst/>
          </a:prstGeom>
          <a:solidFill>
            <a:srgbClr val="82C4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#82C45C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09FFA4D-900D-1DD5-4C2F-700F96961992}"/>
              </a:ext>
            </a:extLst>
          </p:cNvPr>
          <p:cNvSpPr/>
          <p:nvPr/>
        </p:nvSpPr>
        <p:spPr>
          <a:xfrm>
            <a:off x="4950162" y="367836"/>
            <a:ext cx="704335" cy="506627"/>
          </a:xfrm>
          <a:prstGeom prst="rect">
            <a:avLst/>
          </a:prstGeom>
          <a:solidFill>
            <a:srgbClr val="207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000" dirty="0"/>
              <a:t>#207001</a:t>
            </a:r>
          </a:p>
        </p:txBody>
      </p:sp>
    </p:spTree>
    <p:extLst>
      <p:ext uri="{BB962C8B-B14F-4D97-AF65-F5344CB8AC3E}">
        <p14:creationId xmlns:p14="http://schemas.microsoft.com/office/powerpoint/2010/main" val="1735869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Maranhao Barreto Pereira</dc:creator>
  <cp:lastModifiedBy>Tiago Maranhao Barreto Pereira</cp:lastModifiedBy>
  <cp:revision>1</cp:revision>
  <dcterms:created xsi:type="dcterms:W3CDTF">2025-05-31T01:03:18Z</dcterms:created>
  <dcterms:modified xsi:type="dcterms:W3CDTF">2025-05-31T01:07:48Z</dcterms:modified>
</cp:coreProperties>
</file>