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>
      <p:cViewPr varScale="1">
        <p:scale>
          <a:sx n="76" d="100"/>
          <a:sy n="7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902BF-6218-CA46-B835-D897855D3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2A40A-A5EF-CE44-970E-001AF3245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19DCFF-9D39-B94D-A530-59D8B876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D40A-76D8-074F-BFBC-BAE306FCBD1D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5F368F-1B28-BC49-90A6-D701A7F8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1B2F9-E8D9-D742-93C6-A9ADEAE9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2A19-5A9D-0B4F-A32A-78F031596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34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21C8F-8540-874B-B809-DD80B050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F7489C-F9B5-A54B-8A6E-037E47C78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952B7-692E-D649-9B76-ADF6F554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D40A-76D8-074F-BFBC-BAE306FCBD1D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371AF-2782-7C4C-A72C-33047D6F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1DBEC-D450-664B-973C-9F92A35C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2A19-5A9D-0B4F-A32A-78F031596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25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B7BCFB-7952-8B43-9F4E-A919D1BEB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E37551-6E01-4F44-94D4-27F6231B6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CB118E-1931-3045-B7CF-DB4DD84F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D40A-76D8-074F-BFBC-BAE306FCBD1D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A260FB-71F4-6543-91AE-FCDD5D1A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9F67A1-7B69-F142-9864-EF85E95E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2A19-5A9D-0B4F-A32A-78F031596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30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161F9-8C80-FA44-957C-FA253535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900D3-849B-D447-A257-65378E54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4F197-D764-E04C-A3BF-0CD5AA43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D40A-76D8-074F-BFBC-BAE306FCBD1D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F079-4DC3-8C43-8BEC-855B4840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6425C5-629D-3F47-9A8E-A4198F03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2A19-5A9D-0B4F-A32A-78F031596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40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6355E-56BB-C74D-8977-DEA71E18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21A1E1-1280-364C-A3EA-C93C6474F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B9E685-6540-A24E-ABF0-73AA0C2F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D40A-76D8-074F-BFBC-BAE306FCBD1D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5E7D8B-C632-FD45-BB9C-3A350FAB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CB7E7-9539-7041-8CE8-C1A61278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2A19-5A9D-0B4F-A32A-78F031596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56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55785-FF48-904A-86C3-82C3C09A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D03E52-5E4C-9749-A2B9-9DA9DE3FB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3E4379-6F14-3F44-A1C9-D0740D7A9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D9442E-7133-854B-BF8E-24629139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D40A-76D8-074F-BFBC-BAE306FCBD1D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D1A7D6-B604-9F45-A824-755C0F01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AEEE1B-7C64-FA42-B0ED-36FEF0AC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2A19-5A9D-0B4F-A32A-78F031596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50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B0AB9-59D5-5840-9796-A76980B3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447391-D9BA-E449-8CDF-9970EC03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1BA525-4782-834E-B8C0-6E557D86A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4ED0AC-4689-964B-BDF3-EFEB4B484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C72F2B-4042-E64C-BE7A-790490F9F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AB9E4C-3BD6-2D49-9622-35AE7493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D40A-76D8-074F-BFBC-BAE306FCBD1D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402DD0-2384-DE4C-B58D-F28F45A3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ABB470-4C59-D74E-9E17-8173A22A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2A19-5A9D-0B4F-A32A-78F031596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23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746BC-3644-FA43-9968-425A2695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DFAB73-C0E6-9746-8572-57F40BA9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D40A-76D8-074F-BFBC-BAE306FCBD1D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ABACE2-920B-CE4B-8002-248B6E9A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20ADE7-4268-F74A-977B-294019CA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2A19-5A9D-0B4F-A32A-78F031596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52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03C0CC-39B0-044A-BC73-D9FFE1A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D40A-76D8-074F-BFBC-BAE306FCBD1D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AB422A-633F-E649-9BFD-1777635A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CBD328-C548-D644-9284-5A4206B4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2A19-5A9D-0B4F-A32A-78F031596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18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D7380-AB7B-1049-AADE-DBF41272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B8179-48C6-3B4D-A468-CDA7BC77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9EE797-E722-064D-8F75-6612CBC41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1D85BD-BBE9-A64B-A988-ED28B005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D40A-76D8-074F-BFBC-BAE306FCBD1D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A4FE1B-2C08-694E-9872-B2EDBE04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6BA942-DA0E-9844-B24C-9DB5B8F6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2A19-5A9D-0B4F-A32A-78F031596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01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A046A-6C17-4640-8D5A-7A43E049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C5EA59-A153-CA4A-B004-C8EA2D7BD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57F2AB-7AE9-214D-BA7C-49226CD01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8ACF11-34AF-CB4E-B5DB-BC38C7CC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D40A-76D8-074F-BFBC-BAE306FCBD1D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A9BBAE-DAF7-034B-80A6-9F4E65A3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0516D2-693A-6042-AC71-86DB3037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2A19-5A9D-0B4F-A32A-78F031596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9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40B599-8217-D94D-B035-3A623F69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6A54B6-8E18-C74C-AA0E-1F75D0960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64E0E5-D1B9-9D42-B78C-087D40C2F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5D40A-76D8-074F-BFBC-BAE306FCBD1D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E398B3-3A9F-C341-A75F-21BC909BA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7FCA3F-867D-724E-BDB8-35D24637B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2A19-5A9D-0B4F-A32A-78F031596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59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Mapa&#10;&#10;Descrição gerada automaticamente">
            <a:extLst>
              <a:ext uri="{FF2B5EF4-FFF2-40B4-BE49-F238E27FC236}">
                <a16:creationId xmlns:a16="http://schemas.microsoft.com/office/drawing/2014/main" id="{9BD0E696-3E2C-C64E-A5F1-585F52DE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83" y="234950"/>
            <a:ext cx="8242300" cy="5880100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7FB88460-A106-9B4A-B781-CB25A1EBDB32}"/>
              </a:ext>
            </a:extLst>
          </p:cNvPr>
          <p:cNvGrpSpPr/>
          <p:nvPr/>
        </p:nvGrpSpPr>
        <p:grpSpPr>
          <a:xfrm>
            <a:off x="3544663" y="3420531"/>
            <a:ext cx="2458610" cy="1608667"/>
            <a:chOff x="2378861" y="1219200"/>
            <a:chExt cx="2458610" cy="1608667"/>
          </a:xfrm>
        </p:grpSpPr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0C58812E-10CB-7948-A21E-CDE7D7C5C264}"/>
                </a:ext>
              </a:extLst>
            </p:cNvPr>
            <p:cNvCxnSpPr/>
            <p:nvPr/>
          </p:nvCxnSpPr>
          <p:spPr>
            <a:xfrm>
              <a:off x="2624667" y="1219200"/>
              <a:ext cx="0" cy="16086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0C6620C1-4556-A342-919F-0D2DEB46F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8861" y="2537816"/>
              <a:ext cx="245861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0A121D49-45C5-E54F-8464-531CE6A838B7}"/>
                </a:ext>
              </a:extLst>
            </p:cNvPr>
            <p:cNvCxnSpPr>
              <a:cxnSpLocks/>
            </p:cNvCxnSpPr>
            <p:nvPr/>
          </p:nvCxnSpPr>
          <p:spPr>
            <a:xfrm>
              <a:off x="2624667" y="1814052"/>
              <a:ext cx="723217" cy="209481"/>
            </a:xfrm>
            <a:prstGeom prst="line">
              <a:avLst/>
            </a:prstGeom>
            <a:ln w="381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6BB641BA-95FE-D342-91AF-A7AAD5241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884" y="1802308"/>
              <a:ext cx="648383" cy="221225"/>
            </a:xfrm>
            <a:prstGeom prst="line">
              <a:avLst/>
            </a:prstGeom>
            <a:ln w="381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052182BA-CA65-3C46-AC43-D63F76D945ED}"/>
                </a:ext>
              </a:extLst>
            </p:cNvPr>
            <p:cNvCxnSpPr>
              <a:cxnSpLocks/>
            </p:cNvCxnSpPr>
            <p:nvPr/>
          </p:nvCxnSpPr>
          <p:spPr>
            <a:xfrm>
              <a:off x="3992442" y="1802308"/>
              <a:ext cx="644904" cy="483692"/>
            </a:xfrm>
            <a:prstGeom prst="line">
              <a:avLst/>
            </a:prstGeom>
            <a:ln w="381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48B1FF9-1F4B-784D-9C18-C2EE15D5A4DD}"/>
              </a:ext>
            </a:extLst>
          </p:cNvPr>
          <p:cNvGrpSpPr/>
          <p:nvPr/>
        </p:nvGrpSpPr>
        <p:grpSpPr>
          <a:xfrm>
            <a:off x="5042852" y="1595555"/>
            <a:ext cx="2458610" cy="1608667"/>
            <a:chOff x="4975940" y="1645810"/>
            <a:chExt cx="2458610" cy="1608667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1F90AE1C-7F09-C343-BFD8-DD396D5500DE}"/>
                </a:ext>
              </a:extLst>
            </p:cNvPr>
            <p:cNvCxnSpPr/>
            <p:nvPr/>
          </p:nvCxnSpPr>
          <p:spPr>
            <a:xfrm>
              <a:off x="5221746" y="1645810"/>
              <a:ext cx="0" cy="16086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0D57B40E-E3FB-554A-A88A-077FAF59B9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940" y="2964426"/>
              <a:ext cx="245861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1443E0B5-A764-8440-A377-1512C6492824}"/>
                </a:ext>
              </a:extLst>
            </p:cNvPr>
            <p:cNvCxnSpPr>
              <a:cxnSpLocks/>
            </p:cNvCxnSpPr>
            <p:nvPr/>
          </p:nvCxnSpPr>
          <p:spPr>
            <a:xfrm>
              <a:off x="5221746" y="2240662"/>
              <a:ext cx="744794" cy="506360"/>
            </a:xfrm>
            <a:prstGeom prst="line">
              <a:avLst/>
            </a:prstGeom>
            <a:ln w="38100">
              <a:solidFill>
                <a:srgbClr val="00B05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270B0B21-BE1C-3940-A42B-AADB5AA958F0}"/>
                </a:ext>
              </a:extLst>
            </p:cNvPr>
            <p:cNvCxnSpPr>
              <a:cxnSpLocks/>
            </p:cNvCxnSpPr>
            <p:nvPr/>
          </p:nvCxnSpPr>
          <p:spPr>
            <a:xfrm>
              <a:off x="5943051" y="2747023"/>
              <a:ext cx="646470" cy="80844"/>
            </a:xfrm>
            <a:prstGeom prst="line">
              <a:avLst/>
            </a:prstGeom>
            <a:ln w="38100">
              <a:solidFill>
                <a:srgbClr val="00B05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78358F36-8B31-0A47-B84F-88C035D45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9521" y="2286000"/>
              <a:ext cx="687029" cy="541868"/>
            </a:xfrm>
            <a:prstGeom prst="line">
              <a:avLst/>
            </a:prstGeom>
            <a:ln w="38100">
              <a:solidFill>
                <a:srgbClr val="00B05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86B5EA04-3602-114B-AE95-BA4EA34BE8B0}"/>
              </a:ext>
            </a:extLst>
          </p:cNvPr>
          <p:cNvGrpSpPr/>
          <p:nvPr/>
        </p:nvGrpSpPr>
        <p:grpSpPr>
          <a:xfrm>
            <a:off x="2614969" y="1345960"/>
            <a:ext cx="2458610" cy="1608667"/>
            <a:chOff x="3486353" y="3434393"/>
            <a:chExt cx="2458610" cy="1608667"/>
          </a:xfrm>
        </p:grpSpPr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B3B924B-AB9C-B845-9AB4-F8FF32F2F790}"/>
                </a:ext>
              </a:extLst>
            </p:cNvPr>
            <p:cNvCxnSpPr/>
            <p:nvPr/>
          </p:nvCxnSpPr>
          <p:spPr>
            <a:xfrm>
              <a:off x="3732159" y="3434393"/>
              <a:ext cx="0" cy="16086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A3AEF75A-7B2A-834D-8DDE-9B6EA904A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6353" y="4753009"/>
              <a:ext cx="245861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961ABEE5-C021-DC49-8F08-5BF11B923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2159" y="3765684"/>
              <a:ext cx="683888" cy="263561"/>
            </a:xfrm>
            <a:prstGeom prst="line">
              <a:avLst/>
            </a:prstGeom>
            <a:ln w="381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1F5ED39-F52D-5640-9AB1-4EA59570E637}"/>
                </a:ext>
              </a:extLst>
            </p:cNvPr>
            <p:cNvCxnSpPr>
              <a:cxnSpLocks/>
            </p:cNvCxnSpPr>
            <p:nvPr/>
          </p:nvCxnSpPr>
          <p:spPr>
            <a:xfrm>
              <a:off x="4433799" y="3765685"/>
              <a:ext cx="542141" cy="554499"/>
            </a:xfrm>
            <a:prstGeom prst="line">
              <a:avLst/>
            </a:prstGeom>
            <a:ln w="381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F5D55725-D4AC-C546-9E59-5579B22D4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3692" y="4042934"/>
              <a:ext cx="801056" cy="277250"/>
            </a:xfrm>
            <a:prstGeom prst="line">
              <a:avLst/>
            </a:prstGeom>
            <a:ln w="381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49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Mapa&#10;&#10;Descrição gerada automaticamente">
            <a:extLst>
              <a:ext uri="{FF2B5EF4-FFF2-40B4-BE49-F238E27FC236}">
                <a16:creationId xmlns:a16="http://schemas.microsoft.com/office/drawing/2014/main" id="{9EFA200E-3D7B-D84A-AB8D-62CB4905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82"/>
            <a:ext cx="7958667" cy="5292363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197522C2-EF19-1943-8282-DCE09A51EB82}"/>
              </a:ext>
            </a:extLst>
          </p:cNvPr>
          <p:cNvGrpSpPr/>
          <p:nvPr/>
        </p:nvGrpSpPr>
        <p:grpSpPr>
          <a:xfrm>
            <a:off x="2627534" y="2007763"/>
            <a:ext cx="2469399" cy="1615187"/>
            <a:chOff x="3236860" y="2747021"/>
            <a:chExt cx="2469399" cy="1615187"/>
          </a:xfrm>
        </p:grpSpPr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7FB88460-A106-9B4A-B781-CB25A1EBDB32}"/>
                </a:ext>
              </a:extLst>
            </p:cNvPr>
            <p:cNvGrpSpPr/>
            <p:nvPr/>
          </p:nvGrpSpPr>
          <p:grpSpPr>
            <a:xfrm>
              <a:off x="3236860" y="2747022"/>
              <a:ext cx="2458610" cy="1608667"/>
              <a:chOff x="2378861" y="1219200"/>
              <a:chExt cx="2458610" cy="1608667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0C58812E-10CB-7948-A21E-CDE7D7C5C264}"/>
                  </a:ext>
                </a:extLst>
              </p:cNvPr>
              <p:cNvCxnSpPr/>
              <p:nvPr/>
            </p:nvCxnSpPr>
            <p:spPr>
              <a:xfrm>
                <a:off x="2624667" y="1219200"/>
                <a:ext cx="0" cy="1608667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0C6620C1-4556-A342-919F-0D2DEB46FD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78861" y="2537816"/>
                <a:ext cx="2458610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0A121D49-45C5-E54F-8464-531CE6A83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4667" y="1814052"/>
                <a:ext cx="723217" cy="209481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6BB641BA-95FE-D342-91AF-A7AAD52418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47884" y="1802308"/>
                <a:ext cx="648383" cy="221225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052182BA-CA65-3C46-AC43-D63F76D94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2442" y="1802308"/>
                <a:ext cx="644904" cy="483692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248B1FF9-1F4B-784D-9C18-C2EE15D5A4DD}"/>
                </a:ext>
              </a:extLst>
            </p:cNvPr>
            <p:cNvGrpSpPr/>
            <p:nvPr/>
          </p:nvGrpSpPr>
          <p:grpSpPr>
            <a:xfrm>
              <a:off x="3236860" y="2747021"/>
              <a:ext cx="2458610" cy="1608667"/>
              <a:chOff x="4975940" y="1645810"/>
              <a:chExt cx="2458610" cy="1608667"/>
            </a:xfrm>
          </p:grpSpPr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1F90AE1C-7F09-C343-BFD8-DD396D5500DE}"/>
                  </a:ext>
                </a:extLst>
              </p:cNvPr>
              <p:cNvCxnSpPr/>
              <p:nvPr/>
            </p:nvCxnSpPr>
            <p:spPr>
              <a:xfrm>
                <a:off x="5221746" y="1645810"/>
                <a:ext cx="0" cy="1608667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0D57B40E-E3FB-554A-A88A-077FAF59B9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75940" y="2964426"/>
                <a:ext cx="2458610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1443E0B5-A764-8440-A377-1512C6492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1746" y="2240662"/>
                <a:ext cx="744794" cy="50636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270B0B21-BE1C-3940-A42B-AADB5AA95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051" y="2747023"/>
                <a:ext cx="646470" cy="80844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78358F36-8B31-0A47-B84F-88C035D45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9521" y="2286000"/>
                <a:ext cx="687029" cy="541868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86B5EA04-3602-114B-AE95-BA4EA34BE8B0}"/>
                </a:ext>
              </a:extLst>
            </p:cNvPr>
            <p:cNvGrpSpPr/>
            <p:nvPr/>
          </p:nvGrpSpPr>
          <p:grpSpPr>
            <a:xfrm>
              <a:off x="3247649" y="2753541"/>
              <a:ext cx="2458610" cy="1608667"/>
              <a:chOff x="3486353" y="3434393"/>
              <a:chExt cx="2458610" cy="1608667"/>
            </a:xfrm>
          </p:grpSpPr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8B3B924B-AB9C-B845-9AB4-F8FF32F2F790}"/>
                  </a:ext>
                </a:extLst>
              </p:cNvPr>
              <p:cNvCxnSpPr/>
              <p:nvPr/>
            </p:nvCxnSpPr>
            <p:spPr>
              <a:xfrm>
                <a:off x="3732159" y="3434393"/>
                <a:ext cx="0" cy="1608667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A3AEF75A-7B2A-834D-8DDE-9B6EA904A1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6353" y="4753009"/>
                <a:ext cx="2458610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961ABEE5-C021-DC49-8F08-5BF11B9231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2159" y="3765684"/>
                <a:ext cx="683888" cy="263561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61F5ED39-F52D-5640-9AB1-4EA59570E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3799" y="3765685"/>
                <a:ext cx="542141" cy="554499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F5D55725-D4AC-C546-9E59-5579B22D4F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3692" y="4042934"/>
                <a:ext cx="801056" cy="27725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3770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Maranhao Barreto Pereira</dc:creator>
  <cp:lastModifiedBy>Tiago Maranhao Barreto Pereira</cp:lastModifiedBy>
  <cp:revision>1</cp:revision>
  <dcterms:created xsi:type="dcterms:W3CDTF">2021-11-22T17:41:13Z</dcterms:created>
  <dcterms:modified xsi:type="dcterms:W3CDTF">2021-11-23T14:21:10Z</dcterms:modified>
</cp:coreProperties>
</file>