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61" r:id="rId3"/>
    <p:sldId id="260" r:id="rId4"/>
    <p:sldId id="259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6" autoAdjust="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5BCF591-0363-4102-AA72-515A02EEABF6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3360313-571D-4209-B397-ECF7BCCAA9F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doudoux.fr/java/dej/chap-jdbc.htm" TargetMode="External"/><Relationship Id="rId2" Type="http://schemas.openxmlformats.org/officeDocument/2006/relationships/hyperlink" Target="https://openclassroo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prendre-php.com/tutoriel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oldhandsGOT/SchoolSocialNet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 smtClean="0">
                <a:solidFill>
                  <a:schemeClr val="tx1"/>
                </a:solidFill>
              </a:rPr>
              <a:t>Projet Web dynamique </a:t>
            </a:r>
            <a:r>
              <a:rPr lang="fr-FR" dirty="0" smtClean="0">
                <a:solidFill>
                  <a:schemeClr val="tx1"/>
                </a:solidFill>
              </a:rPr>
              <a:t>: Social Media Professionnel pour la communauté ECE Paris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99592" y="437787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Boudigou Romain 	 Foughali Idris		Rahme Rudy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2348880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6948" y="1807656"/>
            <a:ext cx="7905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hlinkClick r:id="rId2"/>
              </a:rPr>
              <a:t>https://openclassrooms.com/</a:t>
            </a: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hlinkClick r:id="rId3"/>
              </a:rPr>
              <a:t>https://www.jmdoudoux.fr/java/dej/chap-jdbc.htm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>
                <a:hlinkClick r:id="rId3"/>
              </a:rPr>
              <a:t>https://www.developpez.net</a:t>
            </a:r>
            <a:r>
              <a:rPr lang="fr-FR" dirty="0" smtClean="0">
                <a:hlinkClick r:id="rId3"/>
              </a:rPr>
              <a:t>/</a:t>
            </a:r>
          </a:p>
          <a:p>
            <a:pPr>
              <a:buFont typeface="Wingdings" pitchFamily="2" charset="2"/>
              <a:buChar char="Ø"/>
            </a:pPr>
            <a:endParaRPr lang="fr-FR" dirty="0">
              <a:hlinkClick r:id="rId3"/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www.apprendre-php.com/tutoriels.html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>
              <a:hlinkClick r:id="rId3"/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hlinkClick r:id="rId4"/>
              </a:rPr>
              <a:t>https://www.commentcamarche.net </a:t>
            </a:r>
            <a:endParaRPr lang="fr-FR" dirty="0">
              <a:hlinkClick r:id="rId3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Sommaire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916832"/>
            <a:ext cx="8183880" cy="4187952"/>
          </a:xfrm>
        </p:spPr>
        <p:txBody>
          <a:bodyPr/>
          <a:lstStyle/>
          <a:p>
            <a:r>
              <a:rPr lang="fr-FR" dirty="0" smtClean="0"/>
              <a:t>Conception du Back</a:t>
            </a:r>
            <a:endParaRPr lang="fr-FR" dirty="0" smtClean="0"/>
          </a:p>
          <a:p>
            <a:r>
              <a:rPr lang="fr-FR" dirty="0" smtClean="0"/>
              <a:t>Design du Front</a:t>
            </a:r>
            <a:endParaRPr lang="fr-FR" dirty="0" smtClean="0"/>
          </a:p>
          <a:p>
            <a:r>
              <a:rPr lang="fr-FR" dirty="0" smtClean="0"/>
              <a:t>Spécifications fonctionnelles des pages </a:t>
            </a:r>
            <a:r>
              <a:rPr lang="fr-FR" dirty="0" smtClean="0"/>
              <a:t>web</a:t>
            </a:r>
          </a:p>
          <a:p>
            <a:r>
              <a:rPr lang="fr-FR" dirty="0" err="1" smtClean="0"/>
              <a:t>Versionning</a:t>
            </a:r>
            <a:r>
              <a:rPr lang="fr-FR" dirty="0" smtClean="0"/>
              <a:t> </a:t>
            </a:r>
            <a:r>
              <a:rPr lang="fr-FR" dirty="0" smtClean="0"/>
              <a:t>GIT</a:t>
            </a:r>
          </a:p>
          <a:p>
            <a:r>
              <a:rPr lang="fr-FR" dirty="0" smtClean="0"/>
              <a:t>Bilan</a:t>
            </a:r>
          </a:p>
          <a:p>
            <a:r>
              <a:rPr lang="fr-FR" dirty="0" smtClean="0"/>
              <a:t>Bibliographie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du Back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 descr="Modèle_Entité_Association.jpg"/>
          <p:cNvPicPr>
            <a:picLocks noChangeAspect="1"/>
          </p:cNvPicPr>
          <p:nvPr/>
        </p:nvPicPr>
        <p:blipFill>
          <a:blip r:embed="rId2" cstate="print"/>
          <a:srcRect t="9985"/>
          <a:stretch>
            <a:fillRect/>
          </a:stretch>
        </p:blipFill>
        <p:spPr>
          <a:xfrm>
            <a:off x="323528" y="1412776"/>
            <a:ext cx="8496944" cy="4976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Design du Front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43608" y="1916832"/>
            <a:ext cx="28803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/>
              <a:t> </a:t>
            </a:r>
            <a:r>
              <a:rPr lang="fr-FR" sz="2800" dirty="0" err="1" smtClean="0"/>
              <a:t>Wireframes</a:t>
            </a:r>
            <a:endParaRPr lang="fr-FR" sz="2800" dirty="0" smtClean="0"/>
          </a:p>
          <a:p>
            <a:endParaRPr lang="fr-FR" sz="2800" dirty="0" smtClean="0"/>
          </a:p>
          <a:p>
            <a:pPr>
              <a:buFont typeface="Wingdings" pitchFamily="2" charset="2"/>
              <a:buChar char="Ø"/>
            </a:pPr>
            <a:r>
              <a:rPr lang="fr-FR" sz="2800" dirty="0" smtClean="0"/>
              <a:t> </a:t>
            </a:r>
            <a:r>
              <a:rPr lang="fr-FR" sz="2800" dirty="0" err="1" smtClean="0"/>
              <a:t>StoryBoard</a:t>
            </a:r>
            <a:endParaRPr lang="fr-FR" sz="28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 descr="Inscrip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903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Acceui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2452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 descr="Story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Spécifications </a:t>
            </a:r>
            <a:r>
              <a:rPr lang="fr-FR" dirty="0" smtClean="0"/>
              <a:t>fonctionnelles des pages web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54868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Versionning</a:t>
            </a:r>
            <a:r>
              <a:rPr lang="fr-FR" dirty="0" smtClean="0"/>
              <a:t> GIT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ZoneTexte 3">
            <a:hlinkClick r:id="rId2"/>
          </p:cNvPr>
          <p:cNvSpPr txBox="1"/>
          <p:nvPr/>
        </p:nvSpPr>
        <p:spPr>
          <a:xfrm>
            <a:off x="467544" y="1259468"/>
            <a:ext cx="667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https://github.com/coldhandsGOT/SchoolSocialNetwork</a:t>
            </a:r>
            <a:endParaRPr lang="fr-FR" dirty="0"/>
          </a:p>
        </p:txBody>
      </p:sp>
      <p:pic>
        <p:nvPicPr>
          <p:cNvPr id="1026" name="Picture 2" descr="C:\Users\proprietaire\Desktop\ING3 BIS\Web dynamique\PROJET WEB 2018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63773"/>
            <a:ext cx="8496944" cy="51942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114</TotalTime>
  <Words>64</Words>
  <Application>Microsoft Office PowerPoint</Application>
  <PresentationFormat>Affichage à l'écran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Aspect</vt:lpstr>
      <vt:lpstr>Projet Web dynamique : Social Media Professionnel pour la communauté ECE Paris </vt:lpstr>
      <vt:lpstr>Sommaire</vt:lpstr>
      <vt:lpstr>Conception du Back </vt:lpstr>
      <vt:lpstr>Design du Front </vt:lpstr>
      <vt:lpstr>Diapositive 5</vt:lpstr>
      <vt:lpstr>Diapositive 6</vt:lpstr>
      <vt:lpstr>Diapositive 7</vt:lpstr>
      <vt:lpstr> Spécifications fonctionnelles des pages web</vt:lpstr>
      <vt:lpstr>Versionning GIT </vt:lpstr>
      <vt:lpstr>Bilan</vt:lpstr>
      <vt:lpstr>Bibliographie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proprietaire</dc:creator>
  <cp:lastModifiedBy>proprietaire</cp:lastModifiedBy>
  <cp:revision>12</cp:revision>
  <dcterms:created xsi:type="dcterms:W3CDTF">2018-05-05T18:12:29Z</dcterms:created>
  <dcterms:modified xsi:type="dcterms:W3CDTF">2018-05-05T20:07:13Z</dcterms:modified>
</cp:coreProperties>
</file>