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5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8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9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2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0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8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DF8B-EB6F-47BB-9707-D7BE7F0DA4A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66FB-70E8-4D9D-A79B-602DBF593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6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Mask_on_off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성능개선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2021.08.24~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9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현재 인식률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394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요약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턱걸이 인식</a:t>
            </a:r>
            <a:r>
              <a:rPr lang="en-US" altLang="ko-KR" dirty="0" smtClean="0"/>
              <a:t>x,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16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개선 후 </a:t>
            </a:r>
            <a:r>
              <a:rPr lang="ko-KR" altLang="en-US" dirty="0" err="1" smtClean="0"/>
              <a:t>성능결과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1208"/>
            <a:ext cx="7821116" cy="2791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5562366"/>
            <a:ext cx="10779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요약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턱걸이 인식</a:t>
            </a:r>
            <a:r>
              <a:rPr lang="en-US" altLang="ko-KR" dirty="0" smtClean="0"/>
              <a:t>o,</a:t>
            </a:r>
          </a:p>
          <a:p>
            <a:r>
              <a:rPr lang="ko-KR" altLang="en-US" b="1" dirty="0" smtClean="0"/>
              <a:t>저장공간</a:t>
            </a:r>
            <a:r>
              <a:rPr lang="en-US" altLang="ko-KR" b="1" dirty="0" smtClean="0"/>
              <a:t> </a:t>
            </a:r>
          </a:p>
          <a:p>
            <a:r>
              <a:rPr lang="en-US" altLang="ko-KR" dirty="0" smtClean="0"/>
              <a:t>C:\Users\I310\PycharmProjects\pythonProject\Face Mask Dataset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367522"/>
            <a:ext cx="1077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/>
              <a:t>사용한 </a:t>
            </a:r>
            <a:r>
              <a:rPr lang="en-US" altLang="ko-KR" sz="2000" u="sng" dirty="0" smtClean="0"/>
              <a:t>dataset (</a:t>
            </a:r>
            <a:r>
              <a:rPr lang="ko-KR" altLang="en-US" sz="2000" u="sng" dirty="0" err="1" smtClean="0"/>
              <a:t>폴더명</a:t>
            </a:r>
            <a:r>
              <a:rPr lang="ko-KR" altLang="en-US" sz="2000" u="sng" dirty="0" smtClean="0"/>
              <a:t> </a:t>
            </a:r>
            <a:r>
              <a:rPr lang="en-US" altLang="ko-KR" sz="2000" u="sng" dirty="0" smtClean="0"/>
              <a:t>: Face Mask Dataset)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950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Mask_on_off 성능개선</vt:lpstr>
      <vt:lpstr>현재 인식률</vt:lpstr>
      <vt:lpstr>개선 후 성능결과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Mask_on_off 성능개선</dc:title>
  <dc:creator>I310</dc:creator>
  <cp:lastModifiedBy>I310</cp:lastModifiedBy>
  <cp:revision>2</cp:revision>
  <dcterms:created xsi:type="dcterms:W3CDTF">2021-08-24T08:47:02Z</dcterms:created>
  <dcterms:modified xsi:type="dcterms:W3CDTF">2021-08-24T09:05:38Z</dcterms:modified>
</cp:coreProperties>
</file>