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2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AB6EC-34E8-49C1-9539-B852700D1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B325CC-4DC7-435E-88DC-CD4B630AA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E879A6-5176-4148-A538-01F138BE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688D-D116-4E6D-843F-F9FF19D89AA7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2CB38-359B-4ECC-BF29-2470E9C9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F8D08-7D91-415C-A5DB-BEBBE14D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E9F-B501-48B3-95F5-4B8152C5D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56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45B08-36C6-4D53-AD42-5194AF48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3BC2E3-8E3C-41D5-B762-441C5E7F6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9EF42-06F6-42AF-ADAD-10599D62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688D-D116-4E6D-843F-F9FF19D89AA7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7F519-B591-4539-94C4-CDE1EEE1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DF84B-CB76-4561-A517-4538643D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E9F-B501-48B3-95F5-4B8152C5D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8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47E701-F86A-4349-8092-E0B719F57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3B4882-9DAF-456A-AC90-314983630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DF6B5-649A-42FE-A88A-6D2CAE14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688D-D116-4E6D-843F-F9FF19D89AA7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FB7EF0-D227-4723-80D0-D640A40B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5E488-FFB5-4C75-A689-E54EAFAF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E9F-B501-48B3-95F5-4B8152C5D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72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6149-5343-4860-A05E-B4962FAB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AE38E-F6DA-4B0F-AA8E-245E78A15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C877B-569A-4C9A-BBA5-646F0163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688D-D116-4E6D-843F-F9FF19D89AA7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3EEAB-21A1-470B-BFBC-EDFEA489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09F8A-AA2B-40BF-98E2-01617C1A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E9F-B501-48B3-95F5-4B8152C5D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6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5F63D-6C95-46CA-815F-FF5D0BC5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8B4822-FE81-4617-9483-CB71BDF21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A1BEB-1FF4-456C-B746-19748F21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688D-D116-4E6D-843F-F9FF19D89AA7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A7FBE-ACD6-4CB9-AAC5-04FE86D8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A24FE-B27A-4E8F-A056-4EF701D5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E9F-B501-48B3-95F5-4B8152C5D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47894-6438-4C47-BE23-D5E2A20F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D3AA6-F312-490A-B3DE-378EEFD7A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215825-922A-4364-9116-C114B5E17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3B19CD-FE55-44EC-88CB-F3061A174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688D-D116-4E6D-843F-F9FF19D89AA7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355B7-A6C4-49B9-8155-55EED35C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8FE551-0DAE-4452-BA99-ABFB06CB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E9F-B501-48B3-95F5-4B8152C5D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08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ADD7B-6FB2-43BA-A6C7-5B574C22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8EEF5B-09B4-4C7F-9B54-FB1BA3160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9529A4-0532-459E-AC97-EFEA52628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611A10-88AD-49E4-A158-9CD067ECC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7A1EA1-B54E-47FA-B930-F259603F1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072EB1-3976-4B7F-A8A0-DEFEC75B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688D-D116-4E6D-843F-F9FF19D89AA7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83E973-2426-4E86-A0E3-1839DD77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803590-7667-4D10-8C75-8C96CF81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E9F-B501-48B3-95F5-4B8152C5D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4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9887E-1813-43ED-8F7B-0F934B9E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2B518E-783C-4524-B1C2-C833B613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688D-D116-4E6D-843F-F9FF19D89AA7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FA4D25-CCE8-4A11-A29A-20D76470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5BDA73-3141-4988-AD1E-2DE3E5A7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E9F-B501-48B3-95F5-4B8152C5D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78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D66059-F183-4603-A400-1D8EC621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688D-D116-4E6D-843F-F9FF19D89AA7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BBC8F7-40BA-4D91-8C95-C8065534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C0F160-DE10-4F79-9BD0-90C2F9E5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E9F-B501-48B3-95F5-4B8152C5D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78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2C6FA-D2CA-4144-BDD8-7787A0A8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5EAFA-94EF-44E4-9557-0A8C7F866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E96A1D-7FB6-46DA-A0BC-B8B0EB108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45F168-B0C7-4146-919E-EE11BCB2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688D-D116-4E6D-843F-F9FF19D89AA7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29D1DB-9B2F-4619-B681-0946EFA1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C4900-1C39-4C91-91CE-879F0C9E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E9F-B501-48B3-95F5-4B8152C5D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15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A7B1E-6736-4CDD-A139-BAABF5CD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FE75A6-6425-4715-9AA1-6AEBB9B40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CAFDD2-61BD-4D8A-87BA-E5D83292B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E63B8B-411B-4F0E-BBA5-30B0E56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688D-D116-4E6D-843F-F9FF19D89AA7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4D33B-9AC6-4ADA-AC11-D8C3AC62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CF084A-B437-4B07-9FFA-2996469E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E9F-B501-48B3-95F5-4B8152C5D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7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BFAF1E-69EE-4FF4-B77F-9721F7CE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41E0C9-ADF3-4CCF-9840-F01C819B9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9FC347-8C0A-48F4-AF3B-0848ABB68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8688D-D116-4E6D-843F-F9FF19D89AA7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BEE29-B8C5-4AC4-B100-A93553492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A7311-E8B5-4F66-AD7C-7C5B5F8BA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B1E9F-B501-48B3-95F5-4B8152C5D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69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C217428-3203-4849-8E8E-546A6F2A822B}"/>
              </a:ext>
            </a:extLst>
          </p:cNvPr>
          <p:cNvSpPr/>
          <p:nvPr/>
        </p:nvSpPr>
        <p:spPr>
          <a:xfrm>
            <a:off x="3292545" y="2371498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捐赠方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4F0F5B-954C-4055-A9A7-CF61DC6F68D5}"/>
              </a:ext>
            </a:extLst>
          </p:cNvPr>
          <p:cNvSpPr/>
          <p:nvPr/>
        </p:nvSpPr>
        <p:spPr>
          <a:xfrm>
            <a:off x="5436822" y="237149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慈善机构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34C2C9-6F43-4B9A-845E-8BFF84BBFE80}"/>
              </a:ext>
            </a:extLst>
          </p:cNvPr>
          <p:cNvSpPr/>
          <p:nvPr/>
        </p:nvSpPr>
        <p:spPr>
          <a:xfrm>
            <a:off x="7811932" y="2413063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物资需求方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8F0F9E-2C97-471D-A419-42F86C46CB75}"/>
              </a:ext>
            </a:extLst>
          </p:cNvPr>
          <p:cNvSpPr/>
          <p:nvPr/>
        </p:nvSpPr>
        <p:spPr>
          <a:xfrm>
            <a:off x="5616359" y="4454870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仓库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F4838C9-7B08-47F7-B133-F4E911C284AA}"/>
              </a:ext>
            </a:extLst>
          </p:cNvPr>
          <p:cNvCxnSpPr>
            <a:cxnSpLocks/>
          </p:cNvCxnSpPr>
          <p:nvPr/>
        </p:nvCxnSpPr>
        <p:spPr>
          <a:xfrm>
            <a:off x="4092764" y="2478237"/>
            <a:ext cx="12414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ECCA030-1252-4B80-BBD3-16EBAE8A9185}"/>
              </a:ext>
            </a:extLst>
          </p:cNvPr>
          <p:cNvSpPr/>
          <p:nvPr/>
        </p:nvSpPr>
        <p:spPr>
          <a:xfrm>
            <a:off x="4272301" y="2186832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物资捐赠</a:t>
            </a:r>
            <a:endParaRPr lang="zh-CN" altLang="en-US" sz="105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851A9DB-62E1-452A-AEFB-5F7CEA0E0C1E}"/>
              </a:ext>
            </a:extLst>
          </p:cNvPr>
          <p:cNvCxnSpPr>
            <a:cxnSpLocks/>
          </p:cNvCxnSpPr>
          <p:nvPr/>
        </p:nvCxnSpPr>
        <p:spPr>
          <a:xfrm>
            <a:off x="6402578" y="2618511"/>
            <a:ext cx="13750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3352615-1F05-4AF8-805D-61E8D123A41F}"/>
              </a:ext>
            </a:extLst>
          </p:cNvPr>
          <p:cNvSpPr/>
          <p:nvPr/>
        </p:nvSpPr>
        <p:spPr>
          <a:xfrm>
            <a:off x="6441052" y="2189656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物资需求上报</a:t>
            </a:r>
            <a:endParaRPr lang="zh-CN" altLang="en-US" sz="105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7C54BE4-DD17-4ABA-86FE-97FD731BD085}"/>
              </a:ext>
            </a:extLst>
          </p:cNvPr>
          <p:cNvCxnSpPr/>
          <p:nvPr/>
        </p:nvCxnSpPr>
        <p:spPr>
          <a:xfrm flipH="1">
            <a:off x="6317719" y="2459818"/>
            <a:ext cx="14599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9FE66C13-A81C-4899-9D6A-F88EE9E0C817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16200000" flipH="1">
            <a:off x="3670529" y="2662929"/>
            <a:ext cx="1929484" cy="196217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B79AD51-E4A9-4FBA-8E03-17CBF50A092A}"/>
              </a:ext>
            </a:extLst>
          </p:cNvPr>
          <p:cNvSpPr/>
          <p:nvPr/>
        </p:nvSpPr>
        <p:spPr>
          <a:xfrm>
            <a:off x="3654182" y="3338762"/>
            <a:ext cx="3619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物流服务</a:t>
            </a:r>
            <a:endParaRPr lang="zh-CN" altLang="en-US" sz="105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98C82D8-1BE9-4F83-B70E-868A8D1969F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888228" y="2679275"/>
            <a:ext cx="1" cy="17755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BF752395-C774-4979-AABD-21C0BBF5C8B6}"/>
              </a:ext>
            </a:extLst>
          </p:cNvPr>
          <p:cNvSpPr/>
          <p:nvPr/>
        </p:nvSpPr>
        <p:spPr>
          <a:xfrm>
            <a:off x="5565063" y="3403388"/>
            <a:ext cx="3619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自有</a:t>
            </a:r>
            <a:endParaRPr lang="zh-CN" altLang="en-US" sz="105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B58C4C4-CC05-42F4-BE6F-F4222C208F0B}"/>
              </a:ext>
            </a:extLst>
          </p:cNvPr>
          <p:cNvSpPr/>
          <p:nvPr/>
        </p:nvSpPr>
        <p:spPr>
          <a:xfrm>
            <a:off x="5849443" y="3403388"/>
            <a:ext cx="3619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外包</a:t>
            </a:r>
            <a:endParaRPr lang="zh-CN" altLang="en-US" sz="105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0810031-CCD1-44AE-9EEB-65B3E062666D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V="1">
            <a:off x="6160098" y="2720840"/>
            <a:ext cx="2193008" cy="188791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45589D1-6889-41A5-B100-0A552188F740}"/>
              </a:ext>
            </a:extLst>
          </p:cNvPr>
          <p:cNvSpPr/>
          <p:nvPr/>
        </p:nvSpPr>
        <p:spPr>
          <a:xfrm>
            <a:off x="8040877" y="3392037"/>
            <a:ext cx="3619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物流服务</a:t>
            </a:r>
            <a:endParaRPr lang="zh-CN" altLang="en-US" sz="105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6D6F8F5-08EC-4806-9886-E204FE9651A3}"/>
              </a:ext>
            </a:extLst>
          </p:cNvPr>
          <p:cNvSpPr/>
          <p:nvPr/>
        </p:nvSpPr>
        <p:spPr>
          <a:xfrm>
            <a:off x="6193487" y="2648495"/>
            <a:ext cx="1567144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需求匹配响应</a:t>
            </a: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匹配有足够库存且距离最近的仓库完成调拨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B57699E-4496-4011-9BEB-ACEDAC638741}"/>
              </a:ext>
            </a:extLst>
          </p:cNvPr>
          <p:cNvCxnSpPr>
            <a:cxnSpLocks/>
          </p:cNvCxnSpPr>
          <p:nvPr/>
        </p:nvCxnSpPr>
        <p:spPr>
          <a:xfrm flipH="1">
            <a:off x="4043831" y="2612218"/>
            <a:ext cx="1296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00207BD2-DA6A-4544-BA2C-B09D83E7ADDB}"/>
              </a:ext>
            </a:extLst>
          </p:cNvPr>
          <p:cNvSpPr/>
          <p:nvPr/>
        </p:nvSpPr>
        <p:spPr>
          <a:xfrm>
            <a:off x="4284366" y="2630545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捐赠证明</a:t>
            </a:r>
          </a:p>
        </p:txBody>
      </p:sp>
      <p:sp>
        <p:nvSpPr>
          <p:cNvPr id="35" name="流程图: 文档 34">
            <a:extLst>
              <a:ext uri="{FF2B5EF4-FFF2-40B4-BE49-F238E27FC236}">
                <a16:creationId xmlns:a16="http://schemas.microsoft.com/office/drawing/2014/main" id="{CB24D0A5-E682-4E75-BE7C-B4161DA5C0ED}"/>
              </a:ext>
            </a:extLst>
          </p:cNvPr>
          <p:cNvSpPr/>
          <p:nvPr/>
        </p:nvSpPr>
        <p:spPr>
          <a:xfrm>
            <a:off x="2841140" y="2739314"/>
            <a:ext cx="723275" cy="389659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物资捐赠清单</a:t>
            </a:r>
            <a:endParaRPr lang="zh-CN" altLang="en-US" sz="105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流程图: 文档 35">
            <a:extLst>
              <a:ext uri="{FF2B5EF4-FFF2-40B4-BE49-F238E27FC236}">
                <a16:creationId xmlns:a16="http://schemas.microsoft.com/office/drawing/2014/main" id="{D51B4E3F-7BE2-4B39-ACC4-8052042CCFBB}"/>
              </a:ext>
            </a:extLst>
          </p:cNvPr>
          <p:cNvSpPr/>
          <p:nvPr/>
        </p:nvSpPr>
        <p:spPr>
          <a:xfrm>
            <a:off x="4802361" y="4190288"/>
            <a:ext cx="612747" cy="349271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入库单</a:t>
            </a:r>
            <a:endParaRPr lang="zh-CN" altLang="en-US" sz="105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流程图: 文档 36">
            <a:extLst>
              <a:ext uri="{FF2B5EF4-FFF2-40B4-BE49-F238E27FC236}">
                <a16:creationId xmlns:a16="http://schemas.microsoft.com/office/drawing/2014/main" id="{D02D8424-C047-4788-99A5-A1F946BF3C94}"/>
              </a:ext>
            </a:extLst>
          </p:cNvPr>
          <p:cNvSpPr/>
          <p:nvPr/>
        </p:nvSpPr>
        <p:spPr>
          <a:xfrm>
            <a:off x="5066679" y="2716343"/>
            <a:ext cx="723275" cy="389659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物资接收清单</a:t>
            </a:r>
            <a:endParaRPr lang="zh-CN" altLang="en-US" sz="105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流程图: 文档 37">
            <a:extLst>
              <a:ext uri="{FF2B5EF4-FFF2-40B4-BE49-F238E27FC236}">
                <a16:creationId xmlns:a16="http://schemas.microsoft.com/office/drawing/2014/main" id="{46531AEF-ED88-413D-B171-5EB2FB3AFB8C}"/>
              </a:ext>
            </a:extLst>
          </p:cNvPr>
          <p:cNvSpPr/>
          <p:nvPr/>
        </p:nvSpPr>
        <p:spPr>
          <a:xfrm>
            <a:off x="6794114" y="4206596"/>
            <a:ext cx="612747" cy="349271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发货单</a:t>
            </a:r>
            <a:endParaRPr lang="zh-CN" altLang="en-US" sz="105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流程图: 文档 39">
            <a:extLst>
              <a:ext uri="{FF2B5EF4-FFF2-40B4-BE49-F238E27FC236}">
                <a16:creationId xmlns:a16="http://schemas.microsoft.com/office/drawing/2014/main" id="{7C14448B-6210-4130-B7B0-CF724E16BC6C}"/>
              </a:ext>
            </a:extLst>
          </p:cNvPr>
          <p:cNvSpPr/>
          <p:nvPr/>
        </p:nvSpPr>
        <p:spPr>
          <a:xfrm>
            <a:off x="8547512" y="2716343"/>
            <a:ext cx="584466" cy="442881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物资需求清单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8441ED6-80AF-4BA7-BDF9-84BFB4086916}"/>
              </a:ext>
            </a:extLst>
          </p:cNvPr>
          <p:cNvSpPr txBox="1"/>
          <p:nvPr/>
        </p:nvSpPr>
        <p:spPr>
          <a:xfrm>
            <a:off x="494746" y="567549"/>
            <a:ext cx="584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公益捐赠物资闭环业务流程</a:t>
            </a:r>
          </a:p>
        </p:txBody>
      </p:sp>
    </p:spTree>
    <p:extLst>
      <p:ext uri="{BB962C8B-B14F-4D97-AF65-F5344CB8AC3E}">
        <p14:creationId xmlns:p14="http://schemas.microsoft.com/office/powerpoint/2010/main" val="133706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C217428-3203-4849-8E8E-546A6F2A822B}"/>
              </a:ext>
            </a:extLst>
          </p:cNvPr>
          <p:cNvSpPr/>
          <p:nvPr/>
        </p:nvSpPr>
        <p:spPr>
          <a:xfrm>
            <a:off x="2934673" y="2979367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捐赠方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4F0F5B-954C-4055-A9A7-CF61DC6F68D5}"/>
              </a:ext>
            </a:extLst>
          </p:cNvPr>
          <p:cNvSpPr/>
          <p:nvPr/>
        </p:nvSpPr>
        <p:spPr>
          <a:xfrm>
            <a:off x="5130244" y="188832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慈善机构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34C2C9-6F43-4B9A-845E-8BFF84BBFE80}"/>
              </a:ext>
            </a:extLst>
          </p:cNvPr>
          <p:cNvSpPr/>
          <p:nvPr/>
        </p:nvSpPr>
        <p:spPr>
          <a:xfrm>
            <a:off x="7504602" y="1888321"/>
            <a:ext cx="1082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物资需求方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8F0F9E-2C97-471D-A419-42F86C46CB75}"/>
              </a:ext>
            </a:extLst>
          </p:cNvPr>
          <p:cNvSpPr/>
          <p:nvPr/>
        </p:nvSpPr>
        <p:spPr>
          <a:xfrm>
            <a:off x="5318300" y="446334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仓库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45589D1-6889-41A5-B100-0A552188F740}"/>
              </a:ext>
            </a:extLst>
          </p:cNvPr>
          <p:cNvSpPr/>
          <p:nvPr/>
        </p:nvSpPr>
        <p:spPr>
          <a:xfrm>
            <a:off x="7504602" y="4463348"/>
            <a:ext cx="1082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物流服务商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222F196-453B-4927-9C19-14A87F251E98}"/>
              </a:ext>
            </a:extLst>
          </p:cNvPr>
          <p:cNvCxnSpPr/>
          <p:nvPr/>
        </p:nvCxnSpPr>
        <p:spPr>
          <a:xfrm flipH="1">
            <a:off x="6033055" y="2040234"/>
            <a:ext cx="147229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ADCDE84D-727F-449F-8B8C-EA182DF4396E}"/>
              </a:ext>
            </a:extLst>
          </p:cNvPr>
          <p:cNvSpPr/>
          <p:nvPr/>
        </p:nvSpPr>
        <p:spPr>
          <a:xfrm>
            <a:off x="6311017" y="1710362"/>
            <a:ext cx="99258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提交物资需求</a:t>
            </a:r>
            <a:endParaRPr lang="zh-CN" altLang="en-US" sz="105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圆柱体 19">
            <a:extLst>
              <a:ext uri="{FF2B5EF4-FFF2-40B4-BE49-F238E27FC236}">
                <a16:creationId xmlns:a16="http://schemas.microsoft.com/office/drawing/2014/main" id="{8B3ECCBC-C7C6-4F44-9CD3-F9CE512EBD92}"/>
              </a:ext>
            </a:extLst>
          </p:cNvPr>
          <p:cNvSpPr/>
          <p:nvPr/>
        </p:nvSpPr>
        <p:spPr>
          <a:xfrm>
            <a:off x="3400529" y="3297330"/>
            <a:ext cx="434349" cy="506819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账本</a:t>
            </a:r>
          </a:p>
        </p:txBody>
      </p:sp>
      <p:sp>
        <p:nvSpPr>
          <p:cNvPr id="28" name="矩形: 折角 27">
            <a:extLst>
              <a:ext uri="{FF2B5EF4-FFF2-40B4-BE49-F238E27FC236}">
                <a16:creationId xmlns:a16="http://schemas.microsoft.com/office/drawing/2014/main" id="{D2217652-CA68-482D-BC84-48890F35611E}"/>
              </a:ext>
            </a:extLst>
          </p:cNvPr>
          <p:cNvSpPr/>
          <p:nvPr/>
        </p:nvSpPr>
        <p:spPr>
          <a:xfrm>
            <a:off x="5655693" y="3059397"/>
            <a:ext cx="723742" cy="50077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物资需求</a:t>
            </a: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匹配合约</a:t>
            </a:r>
          </a:p>
        </p:txBody>
      </p:sp>
      <p:sp>
        <p:nvSpPr>
          <p:cNvPr id="31" name="矩形: 折角 30">
            <a:extLst>
              <a:ext uri="{FF2B5EF4-FFF2-40B4-BE49-F238E27FC236}">
                <a16:creationId xmlns:a16="http://schemas.microsoft.com/office/drawing/2014/main" id="{996B4287-5D29-4B63-9C96-359C8CFB5725}"/>
              </a:ext>
            </a:extLst>
          </p:cNvPr>
          <p:cNvSpPr/>
          <p:nvPr/>
        </p:nvSpPr>
        <p:spPr>
          <a:xfrm>
            <a:off x="8114326" y="3047067"/>
            <a:ext cx="775358" cy="491481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物资签收确认合约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58F48F3-7B2D-4073-B5E2-C3C73C842DE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581650" y="2196098"/>
            <a:ext cx="8520" cy="22672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E7C579F-D61C-4BB3-BF2D-9406540DC5F1}"/>
              </a:ext>
            </a:extLst>
          </p:cNvPr>
          <p:cNvCxnSpPr>
            <a:cxnSpLocks/>
            <a:stCxn id="7" idx="3"/>
            <a:endCxn id="29" idx="1"/>
          </p:cNvCxnSpPr>
          <p:nvPr/>
        </p:nvCxnSpPr>
        <p:spPr>
          <a:xfrm>
            <a:off x="5862039" y="4617237"/>
            <a:ext cx="16425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3B87404D-01FB-49CC-91C2-360A480BC533}"/>
              </a:ext>
            </a:extLst>
          </p:cNvPr>
          <p:cNvSpPr/>
          <p:nvPr/>
        </p:nvSpPr>
        <p:spPr>
          <a:xfrm>
            <a:off x="614291" y="5241449"/>
            <a:ext cx="108065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物资需求匹配合约：根据需求方地理位置和需求物资数量，结合仓库地理位置和物资库存信息，自动匹配距离最近的仓库，触发智能合约出库逻辑，自动生成出库单，通知仓库完成拣货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F4E6C27-12F6-4F05-84FE-51651CE6D2E6}"/>
              </a:ext>
            </a:extLst>
          </p:cNvPr>
          <p:cNvCxnSpPr>
            <a:stCxn id="29" idx="0"/>
            <a:endCxn id="6" idx="2"/>
          </p:cNvCxnSpPr>
          <p:nvPr/>
        </p:nvCxnSpPr>
        <p:spPr>
          <a:xfrm flipV="1">
            <a:off x="8045777" y="2196098"/>
            <a:ext cx="0" cy="22672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4257F477-9E8A-425E-99CB-CCFE91F8A67B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3744699" y="1593823"/>
            <a:ext cx="937157" cy="183393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6E797DEA-BF9F-4513-9FBB-D457CEC046DF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3642259" y="2941195"/>
            <a:ext cx="1330093" cy="202198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03972D93-9E4C-45E7-AF8D-D9F4701A9973}"/>
              </a:ext>
            </a:extLst>
          </p:cNvPr>
          <p:cNvSpPr/>
          <p:nvPr/>
        </p:nvSpPr>
        <p:spPr>
          <a:xfrm>
            <a:off x="3844935" y="1762385"/>
            <a:ext cx="9925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捐赠物资接收</a:t>
            </a:r>
            <a:endParaRPr lang="zh-CN" altLang="en-US" sz="105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6966680-C3ED-48EA-9AFA-20D877F813F0}"/>
              </a:ext>
            </a:extLst>
          </p:cNvPr>
          <p:cNvSpPr/>
          <p:nvPr/>
        </p:nvSpPr>
        <p:spPr>
          <a:xfrm>
            <a:off x="3806700" y="4322194"/>
            <a:ext cx="99258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捐赠物资入库</a:t>
            </a:r>
            <a:endParaRPr lang="zh-CN" altLang="en-US" sz="105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AB97CEC-F6C8-4354-8DB6-20A0FD60930D}"/>
              </a:ext>
            </a:extLst>
          </p:cNvPr>
          <p:cNvSpPr/>
          <p:nvPr/>
        </p:nvSpPr>
        <p:spPr>
          <a:xfrm>
            <a:off x="6443130" y="4336390"/>
            <a:ext cx="4539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发货</a:t>
            </a:r>
            <a:endParaRPr lang="zh-CN" altLang="en-US" sz="105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2550398-07DE-4E34-BA0D-1A151E6A51D0}"/>
              </a:ext>
            </a:extLst>
          </p:cNvPr>
          <p:cNvSpPr/>
          <p:nvPr/>
        </p:nvSpPr>
        <p:spPr>
          <a:xfrm>
            <a:off x="8048035" y="4225385"/>
            <a:ext cx="4539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配送</a:t>
            </a:r>
            <a:endParaRPr lang="zh-CN" altLang="en-US" sz="105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67931A4-B30B-4165-B3DD-A11B2C932997}"/>
              </a:ext>
            </a:extLst>
          </p:cNvPr>
          <p:cNvSpPr/>
          <p:nvPr/>
        </p:nvSpPr>
        <p:spPr>
          <a:xfrm>
            <a:off x="7998513" y="2235767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物资签收</a:t>
            </a:r>
            <a:endParaRPr lang="zh-CN" altLang="en-US" sz="105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" name="矩形: 折角 73">
            <a:extLst>
              <a:ext uri="{FF2B5EF4-FFF2-40B4-BE49-F238E27FC236}">
                <a16:creationId xmlns:a16="http://schemas.microsoft.com/office/drawing/2014/main" id="{5E433E51-D100-4CAC-A228-2DE60FD5A31C}"/>
              </a:ext>
            </a:extLst>
          </p:cNvPr>
          <p:cNvSpPr/>
          <p:nvPr/>
        </p:nvSpPr>
        <p:spPr>
          <a:xfrm>
            <a:off x="3941119" y="3009346"/>
            <a:ext cx="723742" cy="50077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物资捐赠证明合约</a:t>
            </a:r>
          </a:p>
        </p:txBody>
      </p:sp>
      <p:sp>
        <p:nvSpPr>
          <p:cNvPr id="75" name="圆柱体 74">
            <a:extLst>
              <a:ext uri="{FF2B5EF4-FFF2-40B4-BE49-F238E27FC236}">
                <a16:creationId xmlns:a16="http://schemas.microsoft.com/office/drawing/2014/main" id="{2C9F22B4-46DE-473A-B1C3-0CE691B02CFD}"/>
              </a:ext>
            </a:extLst>
          </p:cNvPr>
          <p:cNvSpPr/>
          <p:nvPr/>
        </p:nvSpPr>
        <p:spPr>
          <a:xfrm>
            <a:off x="5064413" y="3943749"/>
            <a:ext cx="434349" cy="506819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账本</a:t>
            </a:r>
          </a:p>
        </p:txBody>
      </p:sp>
      <p:sp>
        <p:nvSpPr>
          <p:cNvPr id="76" name="圆柱体 75">
            <a:extLst>
              <a:ext uri="{FF2B5EF4-FFF2-40B4-BE49-F238E27FC236}">
                <a16:creationId xmlns:a16="http://schemas.microsoft.com/office/drawing/2014/main" id="{E30C81E1-E2C1-42EA-A18A-BCFAE8791037}"/>
              </a:ext>
            </a:extLst>
          </p:cNvPr>
          <p:cNvSpPr/>
          <p:nvPr/>
        </p:nvSpPr>
        <p:spPr>
          <a:xfrm>
            <a:off x="5070308" y="2196098"/>
            <a:ext cx="434349" cy="506819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账本</a:t>
            </a:r>
          </a:p>
        </p:txBody>
      </p:sp>
      <p:sp>
        <p:nvSpPr>
          <p:cNvPr id="77" name="圆柱体 76">
            <a:extLst>
              <a:ext uri="{FF2B5EF4-FFF2-40B4-BE49-F238E27FC236}">
                <a16:creationId xmlns:a16="http://schemas.microsoft.com/office/drawing/2014/main" id="{65AA8818-A128-42BB-9DB1-866369751548}"/>
              </a:ext>
            </a:extLst>
          </p:cNvPr>
          <p:cNvSpPr/>
          <p:nvPr/>
        </p:nvSpPr>
        <p:spPr>
          <a:xfrm>
            <a:off x="7483523" y="3933953"/>
            <a:ext cx="434349" cy="506819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账本</a:t>
            </a:r>
          </a:p>
        </p:txBody>
      </p:sp>
      <p:sp>
        <p:nvSpPr>
          <p:cNvPr id="78" name="圆柱体 77">
            <a:extLst>
              <a:ext uri="{FF2B5EF4-FFF2-40B4-BE49-F238E27FC236}">
                <a16:creationId xmlns:a16="http://schemas.microsoft.com/office/drawing/2014/main" id="{72BF06A5-6FE0-4560-838B-EEDC65E71813}"/>
              </a:ext>
            </a:extLst>
          </p:cNvPr>
          <p:cNvSpPr/>
          <p:nvPr/>
        </p:nvSpPr>
        <p:spPr>
          <a:xfrm>
            <a:off x="7481520" y="2177375"/>
            <a:ext cx="434349" cy="506819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账本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D8DA257-2568-4758-8465-96E6C84A61A9}"/>
              </a:ext>
            </a:extLst>
          </p:cNvPr>
          <p:cNvSpPr txBox="1"/>
          <p:nvPr/>
        </p:nvSpPr>
        <p:spPr>
          <a:xfrm>
            <a:off x="494746" y="567549"/>
            <a:ext cx="584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公益捐赠物资需求匹配和调拨联盟链</a:t>
            </a:r>
          </a:p>
        </p:txBody>
      </p:sp>
    </p:spTree>
    <p:extLst>
      <p:ext uri="{BB962C8B-B14F-4D97-AF65-F5344CB8AC3E}">
        <p14:creationId xmlns:p14="http://schemas.microsoft.com/office/powerpoint/2010/main" val="138450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150</Words>
  <Application>Microsoft Office PowerPoint</Application>
  <PresentationFormat>宽屏</PresentationFormat>
  <Paragraphs>41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越岭 梁</dc:creator>
  <cp:lastModifiedBy>越岭 梁</cp:lastModifiedBy>
  <cp:revision>19</cp:revision>
  <dcterms:created xsi:type="dcterms:W3CDTF">2020-04-08T08:32:52Z</dcterms:created>
  <dcterms:modified xsi:type="dcterms:W3CDTF">2020-04-10T13:15:59Z</dcterms:modified>
</cp:coreProperties>
</file>