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GitHub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Batata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Teste GitHub 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GitHub </dc:title>
  <dc:creator>FIAP</dc:creator>
  <cp:lastModifiedBy>FIAP</cp:lastModifiedBy>
  <cp:revision>1</cp:revision>
  <dcterms:created xsi:type="dcterms:W3CDTF">2016-09-08T23:34:21Z</dcterms:created>
  <dcterms:modified xsi:type="dcterms:W3CDTF">2016-09-08T23:38:15Z</dcterms:modified>
</cp:coreProperties>
</file>