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Playfair Display"/>
      <p:regular r:id="rId12"/>
      <p:bold r:id="rId13"/>
      <p:italic r:id="rId14"/>
      <p:boldItalic r:id="rId15"/>
    </p:embeddedFont>
    <p:embeddedFont>
      <p:font typeface="Montserrat"/>
      <p:regular r:id="rId16"/>
      <p:bold r:id="rId17"/>
      <p:italic r:id="rId18"/>
      <p:boldItalic r:id="rId19"/>
    </p:embeddedFont>
    <p:embeddedFont>
      <p:font typeface="Oswald"/>
      <p:regular r:id="rId20"/>
      <p:bold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swald-regular.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Oswald-bold.fntdata"/><Relationship Id="rId13" Type="http://schemas.openxmlformats.org/officeDocument/2006/relationships/font" Target="fonts/PlayfairDisplay-bold.fntdata"/><Relationship Id="rId12" Type="http://schemas.openxmlformats.org/officeDocument/2006/relationships/font" Target="fonts/PlayfairDisplay-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PlayfairDisplay-boldItalic.fntdata"/><Relationship Id="rId14" Type="http://schemas.openxmlformats.org/officeDocument/2006/relationships/font" Target="fonts/PlayfairDisplay-italic.fntdata"/><Relationship Id="rId17" Type="http://schemas.openxmlformats.org/officeDocument/2006/relationships/font" Target="fonts/Montserrat-bold.fntdata"/><Relationship Id="rId16" Type="http://schemas.openxmlformats.org/officeDocument/2006/relationships/font" Target="fonts/Montserrat-regular.fntdata"/><Relationship Id="rId5" Type="http://schemas.openxmlformats.org/officeDocument/2006/relationships/notesMaster" Target="notesMasters/notesMaster1.xml"/><Relationship Id="rId19" Type="http://schemas.openxmlformats.org/officeDocument/2006/relationships/font" Target="fonts/Montserrat-boldItalic.fntdata"/><Relationship Id="rId6" Type="http://schemas.openxmlformats.org/officeDocument/2006/relationships/slide" Target="slides/slide1.xml"/><Relationship Id="rId18" Type="http://schemas.openxmlformats.org/officeDocument/2006/relationships/font" Target="fonts/Montserrat-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13bf15bae4e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13bf15bae4e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3bf15bae4e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3bf15bae4e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3bf15bae4e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3bf15bae4e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3bf15bae4e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3bf15bae4e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3bf15bae4e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3bf15bae4e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4286250" y="0"/>
            <a:ext cx="723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4358475" y="0"/>
            <a:ext cx="38532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44250" y="1403850"/>
            <a:ext cx="8455500" cy="21468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6800"/>
              <a:buFont typeface="Playfair Display"/>
              <a:buNone/>
              <a:defRPr b="1" sz="6800">
                <a:latin typeface="Playfair Display"/>
                <a:ea typeface="Playfair Display"/>
                <a:cs typeface="Playfair Display"/>
                <a:sym typeface="Playfair Display"/>
              </a:defRPr>
            </a:lvl1pPr>
            <a:lvl2pPr lvl="1" algn="ctr">
              <a:spcBef>
                <a:spcPts val="0"/>
              </a:spcBef>
              <a:spcAft>
                <a:spcPts val="0"/>
              </a:spcAft>
              <a:buSzPts val="6800"/>
              <a:buFont typeface="Playfair Display"/>
              <a:buNone/>
              <a:defRPr b="1" sz="6800">
                <a:latin typeface="Playfair Display"/>
                <a:ea typeface="Playfair Display"/>
                <a:cs typeface="Playfair Display"/>
                <a:sym typeface="Playfair Display"/>
              </a:defRPr>
            </a:lvl2pPr>
            <a:lvl3pPr lvl="2" algn="ctr">
              <a:spcBef>
                <a:spcPts val="0"/>
              </a:spcBef>
              <a:spcAft>
                <a:spcPts val="0"/>
              </a:spcAft>
              <a:buSzPts val="6800"/>
              <a:buFont typeface="Playfair Display"/>
              <a:buNone/>
              <a:defRPr b="1" sz="6800">
                <a:latin typeface="Playfair Display"/>
                <a:ea typeface="Playfair Display"/>
                <a:cs typeface="Playfair Display"/>
                <a:sym typeface="Playfair Display"/>
              </a:defRPr>
            </a:lvl3pPr>
            <a:lvl4pPr lvl="3" algn="ctr">
              <a:spcBef>
                <a:spcPts val="0"/>
              </a:spcBef>
              <a:spcAft>
                <a:spcPts val="0"/>
              </a:spcAft>
              <a:buSzPts val="6800"/>
              <a:buFont typeface="Playfair Display"/>
              <a:buNone/>
              <a:defRPr b="1" sz="6800">
                <a:latin typeface="Playfair Display"/>
                <a:ea typeface="Playfair Display"/>
                <a:cs typeface="Playfair Display"/>
                <a:sym typeface="Playfair Display"/>
              </a:defRPr>
            </a:lvl4pPr>
            <a:lvl5pPr lvl="4" algn="ctr">
              <a:spcBef>
                <a:spcPts val="0"/>
              </a:spcBef>
              <a:spcAft>
                <a:spcPts val="0"/>
              </a:spcAft>
              <a:buSzPts val="6800"/>
              <a:buFont typeface="Playfair Display"/>
              <a:buNone/>
              <a:defRPr b="1" sz="6800">
                <a:latin typeface="Playfair Display"/>
                <a:ea typeface="Playfair Display"/>
                <a:cs typeface="Playfair Display"/>
                <a:sym typeface="Playfair Display"/>
              </a:defRPr>
            </a:lvl5pPr>
            <a:lvl6pPr lvl="5" algn="ctr">
              <a:spcBef>
                <a:spcPts val="0"/>
              </a:spcBef>
              <a:spcAft>
                <a:spcPts val="0"/>
              </a:spcAft>
              <a:buSzPts val="6800"/>
              <a:buFont typeface="Playfair Display"/>
              <a:buNone/>
              <a:defRPr b="1" sz="6800">
                <a:latin typeface="Playfair Display"/>
                <a:ea typeface="Playfair Display"/>
                <a:cs typeface="Playfair Display"/>
                <a:sym typeface="Playfair Display"/>
              </a:defRPr>
            </a:lvl6pPr>
            <a:lvl7pPr lvl="6" algn="ctr">
              <a:spcBef>
                <a:spcPts val="0"/>
              </a:spcBef>
              <a:spcAft>
                <a:spcPts val="0"/>
              </a:spcAft>
              <a:buSzPts val="6800"/>
              <a:buFont typeface="Playfair Display"/>
              <a:buNone/>
              <a:defRPr b="1" sz="6800">
                <a:latin typeface="Playfair Display"/>
                <a:ea typeface="Playfair Display"/>
                <a:cs typeface="Playfair Display"/>
                <a:sym typeface="Playfair Display"/>
              </a:defRPr>
            </a:lvl7pPr>
            <a:lvl8pPr lvl="7" algn="ctr">
              <a:spcBef>
                <a:spcPts val="0"/>
              </a:spcBef>
              <a:spcAft>
                <a:spcPts val="0"/>
              </a:spcAft>
              <a:buSzPts val="6800"/>
              <a:buFont typeface="Playfair Display"/>
              <a:buNone/>
              <a:defRPr b="1" sz="6800">
                <a:latin typeface="Playfair Display"/>
                <a:ea typeface="Playfair Display"/>
                <a:cs typeface="Playfair Display"/>
                <a:sym typeface="Playfair Display"/>
              </a:defRPr>
            </a:lvl8pPr>
            <a:lvl9pPr lvl="8" algn="ctr">
              <a:spcBef>
                <a:spcPts val="0"/>
              </a:spcBef>
              <a:spcAft>
                <a:spcPts val="0"/>
              </a:spcAft>
              <a:buSzPts val="6800"/>
              <a:buFont typeface="Playfair Display"/>
              <a:buNone/>
              <a:defRPr b="1" sz="6800">
                <a:latin typeface="Playfair Display"/>
                <a:ea typeface="Playfair Display"/>
                <a:cs typeface="Playfair Display"/>
                <a:sym typeface="Playfair Display"/>
              </a:defRPr>
            </a:lvl9pPr>
          </a:lstStyle>
          <a:p/>
        </p:txBody>
      </p:sp>
      <p:sp>
        <p:nvSpPr>
          <p:cNvPr id="13" name="Google Shape;13;p2"/>
          <p:cNvSpPr txBox="1"/>
          <p:nvPr>
            <p:ph idx="1" type="subTitle"/>
          </p:nvPr>
        </p:nvSpPr>
        <p:spPr>
          <a:xfrm>
            <a:off x="344250" y="3550650"/>
            <a:ext cx="4910100" cy="577800"/>
          </a:xfrm>
          <a:prstGeom prst="rect">
            <a:avLst/>
          </a:prstGeom>
          <a:solidFill>
            <a:schemeClr val="dk2"/>
          </a:solidFill>
        </p:spPr>
        <p:txBody>
          <a:bodyPr anchorCtr="0" anchor="ctr" bIns="91425" lIns="91425" spcFirstLastPara="1" rIns="91425" wrap="square" tIns="91425">
            <a:normAutofit/>
          </a:bodyPr>
          <a:lstStyle>
            <a:lvl1pPr lvl="0">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1pPr>
            <a:lvl2pPr lvl="1">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2pPr>
            <a:lvl3pPr lvl="2">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3pPr>
            <a:lvl4pPr lvl="3">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4pPr>
            <a:lvl5pPr lvl="4">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5pPr>
            <a:lvl6pPr lvl="5">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6pPr>
            <a:lvl7pPr lvl="6">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7pPr>
            <a:lvl8pPr lvl="7">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8pPr>
            <a:lvl9pPr lvl="8">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9pPr>
          </a:lstStyle>
          <a:p/>
        </p:txBody>
      </p:sp>
      <p:sp>
        <p:nvSpPr>
          <p:cNvPr id="14" name="Google Shape;14;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txBox="1"/>
          <p:nvPr>
            <p:ph hasCustomPrompt="1" type="title"/>
          </p:nvPr>
        </p:nvSpPr>
        <p:spPr>
          <a:xfrm>
            <a:off x="311700" y="999925"/>
            <a:ext cx="8520600" cy="2146200"/>
          </a:xfrm>
          <a:prstGeom prst="rect">
            <a:avLst/>
          </a:prstGeom>
        </p:spPr>
        <p:txBody>
          <a:bodyPr anchorCtr="0" anchor="b" bIns="91425" lIns="91425" spcFirstLastPara="1" rIns="91425" wrap="square" tIns="91425">
            <a:normAutofit/>
          </a:bodyPr>
          <a:lstStyle>
            <a:lvl1pPr lvl="0" algn="ctr">
              <a:spcBef>
                <a:spcPts val="0"/>
              </a:spcBef>
              <a:spcAft>
                <a:spcPts val="0"/>
              </a:spcAft>
              <a:buSzPts val="14000"/>
              <a:buFont typeface="Montserrat"/>
              <a:buNone/>
              <a:defRPr sz="14000">
                <a:latin typeface="Montserrat"/>
                <a:ea typeface="Montserrat"/>
                <a:cs typeface="Montserrat"/>
                <a:sym typeface="Montserrat"/>
              </a:defRPr>
            </a:lvl1pPr>
            <a:lvl2pPr lvl="1" algn="ctr">
              <a:spcBef>
                <a:spcPts val="0"/>
              </a:spcBef>
              <a:spcAft>
                <a:spcPts val="0"/>
              </a:spcAft>
              <a:buSzPts val="14000"/>
              <a:buFont typeface="Montserrat"/>
              <a:buNone/>
              <a:defRPr sz="14000">
                <a:latin typeface="Montserrat"/>
                <a:ea typeface="Montserrat"/>
                <a:cs typeface="Montserrat"/>
                <a:sym typeface="Montserrat"/>
              </a:defRPr>
            </a:lvl2pPr>
            <a:lvl3pPr lvl="2" algn="ctr">
              <a:spcBef>
                <a:spcPts val="0"/>
              </a:spcBef>
              <a:spcAft>
                <a:spcPts val="0"/>
              </a:spcAft>
              <a:buSzPts val="14000"/>
              <a:buFont typeface="Montserrat"/>
              <a:buNone/>
              <a:defRPr sz="14000">
                <a:latin typeface="Montserrat"/>
                <a:ea typeface="Montserrat"/>
                <a:cs typeface="Montserrat"/>
                <a:sym typeface="Montserrat"/>
              </a:defRPr>
            </a:lvl3pPr>
            <a:lvl4pPr lvl="3" algn="ctr">
              <a:spcBef>
                <a:spcPts val="0"/>
              </a:spcBef>
              <a:spcAft>
                <a:spcPts val="0"/>
              </a:spcAft>
              <a:buSzPts val="14000"/>
              <a:buFont typeface="Montserrat"/>
              <a:buNone/>
              <a:defRPr sz="14000">
                <a:latin typeface="Montserrat"/>
                <a:ea typeface="Montserrat"/>
                <a:cs typeface="Montserrat"/>
                <a:sym typeface="Montserrat"/>
              </a:defRPr>
            </a:lvl4pPr>
            <a:lvl5pPr lvl="4" algn="ctr">
              <a:spcBef>
                <a:spcPts val="0"/>
              </a:spcBef>
              <a:spcAft>
                <a:spcPts val="0"/>
              </a:spcAft>
              <a:buSzPts val="14000"/>
              <a:buFont typeface="Montserrat"/>
              <a:buNone/>
              <a:defRPr sz="14000">
                <a:latin typeface="Montserrat"/>
                <a:ea typeface="Montserrat"/>
                <a:cs typeface="Montserrat"/>
                <a:sym typeface="Montserrat"/>
              </a:defRPr>
            </a:lvl5pPr>
            <a:lvl6pPr lvl="5" algn="ctr">
              <a:spcBef>
                <a:spcPts val="0"/>
              </a:spcBef>
              <a:spcAft>
                <a:spcPts val="0"/>
              </a:spcAft>
              <a:buSzPts val="14000"/>
              <a:buFont typeface="Montserrat"/>
              <a:buNone/>
              <a:defRPr sz="14000">
                <a:latin typeface="Montserrat"/>
                <a:ea typeface="Montserrat"/>
                <a:cs typeface="Montserrat"/>
                <a:sym typeface="Montserrat"/>
              </a:defRPr>
            </a:lvl6pPr>
            <a:lvl7pPr lvl="6" algn="ctr">
              <a:spcBef>
                <a:spcPts val="0"/>
              </a:spcBef>
              <a:spcAft>
                <a:spcPts val="0"/>
              </a:spcAft>
              <a:buSzPts val="14000"/>
              <a:buFont typeface="Montserrat"/>
              <a:buNone/>
              <a:defRPr sz="14000">
                <a:latin typeface="Montserrat"/>
                <a:ea typeface="Montserrat"/>
                <a:cs typeface="Montserrat"/>
                <a:sym typeface="Montserrat"/>
              </a:defRPr>
            </a:lvl7pPr>
            <a:lvl8pPr lvl="7" algn="ctr">
              <a:spcBef>
                <a:spcPts val="0"/>
              </a:spcBef>
              <a:spcAft>
                <a:spcPts val="0"/>
              </a:spcAft>
              <a:buSzPts val="14000"/>
              <a:buFont typeface="Montserrat"/>
              <a:buNone/>
              <a:defRPr sz="14000">
                <a:latin typeface="Montserrat"/>
                <a:ea typeface="Montserrat"/>
                <a:cs typeface="Montserrat"/>
                <a:sym typeface="Montserrat"/>
              </a:defRPr>
            </a:lvl8pPr>
            <a:lvl9pPr lvl="8" algn="ctr">
              <a:spcBef>
                <a:spcPts val="0"/>
              </a:spcBef>
              <a:spcAft>
                <a:spcPts val="0"/>
              </a:spcAft>
              <a:buSzPts val="14000"/>
              <a:buFont typeface="Montserrat"/>
              <a:buNone/>
              <a:defRPr sz="14000">
                <a:latin typeface="Montserrat"/>
                <a:ea typeface="Montserrat"/>
                <a:cs typeface="Montserrat"/>
                <a:sym typeface="Montserrat"/>
              </a:defRPr>
            </a:lvl9pPr>
          </a:lstStyle>
          <a:p>
            <a:r>
              <a:t>xx%</a:t>
            </a:r>
          </a:p>
        </p:txBody>
      </p:sp>
      <p:sp>
        <p:nvSpPr>
          <p:cNvPr id="50" name="Google Shape;50;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highlight>
                  <a:schemeClr val="dk1"/>
                </a:highlight>
              </a:defRPr>
            </a:lvl1pPr>
            <a:lvl2pPr indent="-317500" lvl="1" marL="914400" algn="ctr">
              <a:spcBef>
                <a:spcPts val="0"/>
              </a:spcBef>
              <a:spcAft>
                <a:spcPts val="0"/>
              </a:spcAft>
              <a:buSzPts val="1400"/>
              <a:buChar char="○"/>
              <a:defRPr>
                <a:highlight>
                  <a:schemeClr val="dk1"/>
                </a:highlight>
              </a:defRPr>
            </a:lvl2pPr>
            <a:lvl3pPr indent="-317500" lvl="2" marL="1371600" algn="ctr">
              <a:spcBef>
                <a:spcPts val="0"/>
              </a:spcBef>
              <a:spcAft>
                <a:spcPts val="0"/>
              </a:spcAft>
              <a:buSzPts val="1400"/>
              <a:buChar char="■"/>
              <a:defRPr>
                <a:highlight>
                  <a:schemeClr val="dk1"/>
                </a:highlight>
              </a:defRPr>
            </a:lvl3pPr>
            <a:lvl4pPr indent="-317500" lvl="3" marL="1828800" algn="ctr">
              <a:spcBef>
                <a:spcPts val="0"/>
              </a:spcBef>
              <a:spcAft>
                <a:spcPts val="0"/>
              </a:spcAft>
              <a:buSzPts val="1400"/>
              <a:buChar char="●"/>
              <a:defRPr>
                <a:highlight>
                  <a:schemeClr val="dk1"/>
                </a:highlight>
              </a:defRPr>
            </a:lvl4pPr>
            <a:lvl5pPr indent="-317500" lvl="4" marL="2286000" algn="ctr">
              <a:spcBef>
                <a:spcPts val="0"/>
              </a:spcBef>
              <a:spcAft>
                <a:spcPts val="0"/>
              </a:spcAft>
              <a:buSzPts val="1400"/>
              <a:buChar char="○"/>
              <a:defRPr>
                <a:highlight>
                  <a:schemeClr val="dk1"/>
                </a:highlight>
              </a:defRPr>
            </a:lvl5pPr>
            <a:lvl6pPr indent="-317500" lvl="5" marL="2743200" algn="ctr">
              <a:spcBef>
                <a:spcPts val="0"/>
              </a:spcBef>
              <a:spcAft>
                <a:spcPts val="0"/>
              </a:spcAft>
              <a:buSzPts val="1400"/>
              <a:buChar char="■"/>
              <a:defRPr>
                <a:highlight>
                  <a:schemeClr val="dk1"/>
                </a:highlight>
              </a:defRPr>
            </a:lvl6pPr>
            <a:lvl7pPr indent="-317500" lvl="6" marL="3200400" algn="ctr">
              <a:spcBef>
                <a:spcPts val="0"/>
              </a:spcBef>
              <a:spcAft>
                <a:spcPts val="0"/>
              </a:spcAft>
              <a:buSzPts val="1400"/>
              <a:buChar char="●"/>
              <a:defRPr>
                <a:highlight>
                  <a:schemeClr val="dk1"/>
                </a:highlight>
              </a:defRPr>
            </a:lvl7pPr>
            <a:lvl8pPr indent="-317500" lvl="7" marL="3657600" algn="ctr">
              <a:spcBef>
                <a:spcPts val="0"/>
              </a:spcBef>
              <a:spcAft>
                <a:spcPts val="0"/>
              </a:spcAft>
              <a:buSzPts val="1400"/>
              <a:buChar char="○"/>
              <a:defRPr>
                <a:highlight>
                  <a:schemeClr val="dk1"/>
                </a:highlight>
              </a:defRPr>
            </a:lvl8pPr>
            <a:lvl9pPr indent="-317500" lvl="8" marL="4114800" algn="ctr">
              <a:spcBef>
                <a:spcPts val="0"/>
              </a:spcBef>
              <a:spcAft>
                <a:spcPts val="0"/>
              </a:spcAft>
              <a:buSzPts val="1400"/>
              <a:buChar char="■"/>
              <a:defRPr>
                <a:highlight>
                  <a:schemeClr val="dk1"/>
                </a:highlight>
              </a:defRPr>
            </a:lvl9pPr>
          </a:lstStyle>
          <a:p/>
        </p:txBody>
      </p:sp>
      <p:sp>
        <p:nvSpPr>
          <p:cNvPr id="51" name="Google Shape;51;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4"/>
        </a:solidFill>
      </p:bgPr>
    </p:bg>
    <p:spTree>
      <p:nvGrpSpPr>
        <p:cNvPr id="15" name="Shape 15"/>
        <p:cNvGrpSpPr/>
        <p:nvPr/>
      </p:nvGrpSpPr>
      <p:grpSpPr>
        <a:xfrm>
          <a:off x="0" y="0"/>
          <a:ext cx="0" cy="0"/>
          <a:chOff x="0" y="0"/>
          <a:chExt cx="0" cy="0"/>
        </a:xfrm>
      </p:grpSpPr>
      <p:sp>
        <p:nvSpPr>
          <p:cNvPr id="16" name="Google Shape;16;p3"/>
          <p:cNvSpPr/>
          <p:nvPr/>
        </p:nvSpPr>
        <p:spPr>
          <a:xfrm rot="5400000">
            <a:off x="4550700" y="-498600"/>
            <a:ext cx="42600" cy="8455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344250" y="1403850"/>
            <a:ext cx="8455500" cy="21468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4800"/>
              <a:buFont typeface="Playfair Display"/>
              <a:buNone/>
              <a:defRPr b="1" sz="4800">
                <a:latin typeface="Playfair Display"/>
                <a:ea typeface="Playfair Display"/>
                <a:cs typeface="Playfair Display"/>
                <a:sym typeface="Playfair Display"/>
              </a:defRPr>
            </a:lvl1pPr>
            <a:lvl2pPr lvl="1" algn="ctr">
              <a:spcBef>
                <a:spcPts val="0"/>
              </a:spcBef>
              <a:spcAft>
                <a:spcPts val="0"/>
              </a:spcAft>
              <a:buSzPts val="4800"/>
              <a:buFont typeface="Playfair Display"/>
              <a:buNone/>
              <a:defRPr b="1" sz="4800">
                <a:latin typeface="Playfair Display"/>
                <a:ea typeface="Playfair Display"/>
                <a:cs typeface="Playfair Display"/>
                <a:sym typeface="Playfair Display"/>
              </a:defRPr>
            </a:lvl2pPr>
            <a:lvl3pPr lvl="2" algn="ctr">
              <a:spcBef>
                <a:spcPts val="0"/>
              </a:spcBef>
              <a:spcAft>
                <a:spcPts val="0"/>
              </a:spcAft>
              <a:buSzPts val="4800"/>
              <a:buFont typeface="Playfair Display"/>
              <a:buNone/>
              <a:defRPr b="1" sz="4800">
                <a:latin typeface="Playfair Display"/>
                <a:ea typeface="Playfair Display"/>
                <a:cs typeface="Playfair Display"/>
                <a:sym typeface="Playfair Display"/>
              </a:defRPr>
            </a:lvl3pPr>
            <a:lvl4pPr lvl="3" algn="ctr">
              <a:spcBef>
                <a:spcPts val="0"/>
              </a:spcBef>
              <a:spcAft>
                <a:spcPts val="0"/>
              </a:spcAft>
              <a:buSzPts val="4800"/>
              <a:buFont typeface="Playfair Display"/>
              <a:buNone/>
              <a:defRPr b="1" sz="4800">
                <a:latin typeface="Playfair Display"/>
                <a:ea typeface="Playfair Display"/>
                <a:cs typeface="Playfair Display"/>
                <a:sym typeface="Playfair Display"/>
              </a:defRPr>
            </a:lvl4pPr>
            <a:lvl5pPr lvl="4" algn="ctr">
              <a:spcBef>
                <a:spcPts val="0"/>
              </a:spcBef>
              <a:spcAft>
                <a:spcPts val="0"/>
              </a:spcAft>
              <a:buSzPts val="4800"/>
              <a:buFont typeface="Playfair Display"/>
              <a:buNone/>
              <a:defRPr b="1" sz="4800">
                <a:latin typeface="Playfair Display"/>
                <a:ea typeface="Playfair Display"/>
                <a:cs typeface="Playfair Display"/>
                <a:sym typeface="Playfair Display"/>
              </a:defRPr>
            </a:lvl5pPr>
            <a:lvl6pPr lvl="5" algn="ctr">
              <a:spcBef>
                <a:spcPts val="0"/>
              </a:spcBef>
              <a:spcAft>
                <a:spcPts val="0"/>
              </a:spcAft>
              <a:buSzPts val="4800"/>
              <a:buFont typeface="Playfair Display"/>
              <a:buNone/>
              <a:defRPr b="1" sz="4800">
                <a:latin typeface="Playfair Display"/>
                <a:ea typeface="Playfair Display"/>
                <a:cs typeface="Playfair Display"/>
                <a:sym typeface="Playfair Display"/>
              </a:defRPr>
            </a:lvl6pPr>
            <a:lvl7pPr lvl="6" algn="ctr">
              <a:spcBef>
                <a:spcPts val="0"/>
              </a:spcBef>
              <a:spcAft>
                <a:spcPts val="0"/>
              </a:spcAft>
              <a:buSzPts val="4800"/>
              <a:buFont typeface="Playfair Display"/>
              <a:buNone/>
              <a:defRPr b="1" sz="4800">
                <a:latin typeface="Playfair Display"/>
                <a:ea typeface="Playfair Display"/>
                <a:cs typeface="Playfair Display"/>
                <a:sym typeface="Playfair Display"/>
              </a:defRPr>
            </a:lvl7pPr>
            <a:lvl8pPr lvl="7" algn="ctr">
              <a:spcBef>
                <a:spcPts val="0"/>
              </a:spcBef>
              <a:spcAft>
                <a:spcPts val="0"/>
              </a:spcAft>
              <a:buSzPts val="4800"/>
              <a:buFont typeface="Playfair Display"/>
              <a:buNone/>
              <a:defRPr b="1" sz="4800">
                <a:latin typeface="Playfair Display"/>
                <a:ea typeface="Playfair Display"/>
                <a:cs typeface="Playfair Display"/>
                <a:sym typeface="Playfair Display"/>
              </a:defRPr>
            </a:lvl8pPr>
            <a:lvl9pPr lvl="8" algn="ctr">
              <a:spcBef>
                <a:spcPts val="0"/>
              </a:spcBef>
              <a:spcAft>
                <a:spcPts val="0"/>
              </a:spcAft>
              <a:buSzPts val="4800"/>
              <a:buFont typeface="Playfair Display"/>
              <a:buNone/>
              <a:defRPr b="1" sz="4800">
                <a:latin typeface="Playfair Display"/>
                <a:ea typeface="Playfair Display"/>
                <a:cs typeface="Playfair Display"/>
                <a:sym typeface="Playfair Display"/>
              </a:defRPr>
            </a:lvl9pPr>
          </a:lstStyle>
          <a:p/>
        </p:txBody>
      </p:sp>
      <p:sp>
        <p:nvSpPr>
          <p:cNvPr id="18" name="Google Shape;18;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1" name="Google Shape;21;p4"/>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5" name="Google Shape;25;p5"/>
          <p:cNvSpPr txBox="1"/>
          <p:nvPr>
            <p:ph idx="1" type="body"/>
          </p:nvPr>
        </p:nvSpPr>
        <p:spPr>
          <a:xfrm>
            <a:off x="311700" y="1234050"/>
            <a:ext cx="3999900" cy="33348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234050"/>
            <a:ext cx="3999900" cy="33348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0" name="Google Shape;30;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1pPr>
            <a:lvl2pPr lvl="1">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2pPr>
            <a:lvl3pPr lvl="2">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3pPr>
            <a:lvl4pPr lvl="3">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4pPr>
            <a:lvl5pPr lvl="4">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5pPr>
            <a:lvl6pPr lvl="5">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6pPr>
            <a:lvl7pPr lvl="6">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7pPr>
            <a:lvl8pPr lvl="7">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8pPr>
            <a:lvl9pPr lvl="8">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9pPr>
          </a:lstStyle>
          <a:p/>
        </p:txBody>
      </p:sp>
      <p:sp>
        <p:nvSpPr>
          <p:cNvPr id="37" name="Google Shape;37;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9"/>
          <p:cNvSpPr txBox="1"/>
          <p:nvPr>
            <p:ph type="title"/>
          </p:nvPr>
        </p:nvSpPr>
        <p:spPr>
          <a:xfrm>
            <a:off x="265500" y="10816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9214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highlight>
                  <a:schemeClr val="lt1"/>
                </a:highlight>
              </a:defRPr>
            </a:lvl1pPr>
            <a:lvl2pPr indent="-317500" lvl="1" marL="914400">
              <a:spcBef>
                <a:spcPts val="0"/>
              </a:spcBef>
              <a:spcAft>
                <a:spcPts val="0"/>
              </a:spcAft>
              <a:buSzPts val="1400"/>
              <a:buChar char="○"/>
              <a:defRPr>
                <a:highlight>
                  <a:schemeClr val="lt1"/>
                </a:highlight>
              </a:defRPr>
            </a:lvl2pPr>
            <a:lvl3pPr indent="-317500" lvl="2" marL="1371600">
              <a:spcBef>
                <a:spcPts val="0"/>
              </a:spcBef>
              <a:spcAft>
                <a:spcPts val="0"/>
              </a:spcAft>
              <a:buSzPts val="1400"/>
              <a:buChar char="■"/>
              <a:defRPr>
                <a:highlight>
                  <a:schemeClr val="lt1"/>
                </a:highlight>
              </a:defRPr>
            </a:lvl3pPr>
            <a:lvl4pPr indent="-317500" lvl="3" marL="1828800">
              <a:spcBef>
                <a:spcPts val="0"/>
              </a:spcBef>
              <a:spcAft>
                <a:spcPts val="0"/>
              </a:spcAft>
              <a:buSzPts val="1400"/>
              <a:buChar char="●"/>
              <a:defRPr>
                <a:highlight>
                  <a:schemeClr val="lt1"/>
                </a:highlight>
              </a:defRPr>
            </a:lvl4pPr>
            <a:lvl5pPr indent="-317500" lvl="4" marL="2286000">
              <a:spcBef>
                <a:spcPts val="0"/>
              </a:spcBef>
              <a:spcAft>
                <a:spcPts val="0"/>
              </a:spcAft>
              <a:buSzPts val="1400"/>
              <a:buChar char="○"/>
              <a:defRPr>
                <a:highlight>
                  <a:schemeClr val="lt1"/>
                </a:highlight>
              </a:defRPr>
            </a:lvl5pPr>
            <a:lvl6pPr indent="-317500" lvl="5" marL="2743200">
              <a:spcBef>
                <a:spcPts val="0"/>
              </a:spcBef>
              <a:spcAft>
                <a:spcPts val="0"/>
              </a:spcAft>
              <a:buSzPts val="1400"/>
              <a:buChar char="■"/>
              <a:defRPr>
                <a:highlight>
                  <a:schemeClr val="lt1"/>
                </a:highlight>
              </a:defRPr>
            </a:lvl6pPr>
            <a:lvl7pPr indent="-317500" lvl="6" marL="3200400">
              <a:spcBef>
                <a:spcPts val="0"/>
              </a:spcBef>
              <a:spcAft>
                <a:spcPts val="0"/>
              </a:spcAft>
              <a:buSzPts val="1400"/>
              <a:buChar char="●"/>
              <a:defRPr>
                <a:highlight>
                  <a:schemeClr val="lt1"/>
                </a:highlight>
              </a:defRPr>
            </a:lvl7pPr>
            <a:lvl8pPr indent="-317500" lvl="7" marL="3657600">
              <a:spcBef>
                <a:spcPts val="0"/>
              </a:spcBef>
              <a:spcAft>
                <a:spcPts val="0"/>
              </a:spcAft>
              <a:buSzPts val="1400"/>
              <a:buChar char="○"/>
              <a:defRPr>
                <a:highlight>
                  <a:schemeClr val="lt1"/>
                </a:highlight>
              </a:defRPr>
            </a:lvl8pPr>
            <a:lvl9pPr indent="-317500" lvl="8" marL="4114800">
              <a:spcBef>
                <a:spcPts val="0"/>
              </a:spcBef>
              <a:spcAft>
                <a:spcPts val="0"/>
              </a:spcAft>
              <a:buSzPts val="1400"/>
              <a:buChar char="■"/>
              <a:defRPr>
                <a:highlight>
                  <a:schemeClr val="lt1"/>
                </a:highlight>
              </a:defRPr>
            </a:lvl9pPr>
          </a:lstStyle>
          <a:p/>
        </p:txBody>
      </p:sp>
      <p:sp>
        <p:nvSpPr>
          <p:cNvPr id="44" name="Google Shape;44;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highlight>
                  <a:schemeClr val="dk1"/>
                </a:highlight>
              </a:defRPr>
            </a:lvl1pPr>
          </a:lstStyle>
          <a:p/>
        </p:txBody>
      </p:sp>
      <p:sp>
        <p:nvSpPr>
          <p:cNvPr id="47" name="Google Shape;47;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op">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9pPr>
          </a:lstStyle>
          <a:p/>
        </p:txBody>
      </p:sp>
      <p:sp>
        <p:nvSpPr>
          <p:cNvPr id="7" name="Google Shape;7;p1"/>
          <p:cNvSpPr txBox="1"/>
          <p:nvPr>
            <p:ph idx="1" type="body"/>
          </p:nvPr>
        </p:nvSpPr>
        <p:spPr>
          <a:xfrm>
            <a:off x="311700" y="1234075"/>
            <a:ext cx="8520600" cy="33348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Playfair Display"/>
              <a:buChar char="●"/>
              <a:defRPr sz="1800">
                <a:solidFill>
                  <a:schemeClr val="dk2"/>
                </a:solidFill>
                <a:latin typeface="Playfair Display"/>
                <a:ea typeface="Playfair Display"/>
                <a:cs typeface="Playfair Display"/>
                <a:sym typeface="Playfair Display"/>
              </a:defRPr>
            </a:lvl1pPr>
            <a:lvl2pPr indent="-317500" lvl="1" marL="9144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2pPr>
            <a:lvl3pPr indent="-317500" lvl="2" marL="13716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3pPr>
            <a:lvl4pPr indent="-317500" lvl="3" marL="18288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4pPr>
            <a:lvl5pPr indent="-317500" lvl="4" marL="22860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5pPr>
            <a:lvl6pPr indent="-317500" lvl="5" marL="27432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6pPr>
            <a:lvl7pPr indent="-317500" lvl="6" marL="32004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7pPr>
            <a:lvl8pPr indent="-317500" lvl="7" marL="36576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8pPr>
            <a:lvl9pPr indent="-317500" lvl="8" marL="41148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Playfair Display"/>
                <a:ea typeface="Playfair Display"/>
                <a:cs typeface="Playfair Display"/>
                <a:sym typeface="Playfair Display"/>
              </a:defRPr>
            </a:lvl1pPr>
            <a:lvl2pPr lvl="1" algn="r">
              <a:buNone/>
              <a:defRPr sz="1000">
                <a:solidFill>
                  <a:schemeClr val="dk2"/>
                </a:solidFill>
                <a:latin typeface="Playfair Display"/>
                <a:ea typeface="Playfair Display"/>
                <a:cs typeface="Playfair Display"/>
                <a:sym typeface="Playfair Display"/>
              </a:defRPr>
            </a:lvl2pPr>
            <a:lvl3pPr lvl="2" algn="r">
              <a:buNone/>
              <a:defRPr sz="1000">
                <a:solidFill>
                  <a:schemeClr val="dk2"/>
                </a:solidFill>
                <a:latin typeface="Playfair Display"/>
                <a:ea typeface="Playfair Display"/>
                <a:cs typeface="Playfair Display"/>
                <a:sym typeface="Playfair Display"/>
              </a:defRPr>
            </a:lvl3pPr>
            <a:lvl4pPr lvl="3" algn="r">
              <a:buNone/>
              <a:defRPr sz="1000">
                <a:solidFill>
                  <a:schemeClr val="dk2"/>
                </a:solidFill>
                <a:latin typeface="Playfair Display"/>
                <a:ea typeface="Playfair Display"/>
                <a:cs typeface="Playfair Display"/>
                <a:sym typeface="Playfair Display"/>
              </a:defRPr>
            </a:lvl4pPr>
            <a:lvl5pPr lvl="4" algn="r">
              <a:buNone/>
              <a:defRPr sz="1000">
                <a:solidFill>
                  <a:schemeClr val="dk2"/>
                </a:solidFill>
                <a:latin typeface="Playfair Display"/>
                <a:ea typeface="Playfair Display"/>
                <a:cs typeface="Playfair Display"/>
                <a:sym typeface="Playfair Display"/>
              </a:defRPr>
            </a:lvl5pPr>
            <a:lvl6pPr lvl="5" algn="r">
              <a:buNone/>
              <a:defRPr sz="1000">
                <a:solidFill>
                  <a:schemeClr val="dk2"/>
                </a:solidFill>
                <a:latin typeface="Playfair Display"/>
                <a:ea typeface="Playfair Display"/>
                <a:cs typeface="Playfair Display"/>
                <a:sym typeface="Playfair Display"/>
              </a:defRPr>
            </a:lvl6pPr>
            <a:lvl7pPr lvl="6" algn="r">
              <a:buNone/>
              <a:defRPr sz="1000">
                <a:solidFill>
                  <a:schemeClr val="dk2"/>
                </a:solidFill>
                <a:latin typeface="Playfair Display"/>
                <a:ea typeface="Playfair Display"/>
                <a:cs typeface="Playfair Display"/>
                <a:sym typeface="Playfair Display"/>
              </a:defRPr>
            </a:lvl7pPr>
            <a:lvl8pPr lvl="7" algn="r">
              <a:buNone/>
              <a:defRPr sz="1000">
                <a:solidFill>
                  <a:schemeClr val="dk2"/>
                </a:solidFill>
                <a:latin typeface="Playfair Display"/>
                <a:ea typeface="Playfair Display"/>
                <a:cs typeface="Playfair Display"/>
                <a:sym typeface="Playfair Display"/>
              </a:defRPr>
            </a:lvl8pPr>
            <a:lvl9pPr lvl="8" algn="r">
              <a:buNone/>
              <a:defRPr sz="1000">
                <a:solidFill>
                  <a:schemeClr val="dk2"/>
                </a:solidFill>
                <a:latin typeface="Playfair Display"/>
                <a:ea typeface="Playfair Display"/>
                <a:cs typeface="Playfair Display"/>
                <a:sym typeface="Playfair Display"/>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3"/>
          <p:cNvSpPr txBox="1"/>
          <p:nvPr>
            <p:ph type="ctrTitle"/>
          </p:nvPr>
        </p:nvSpPr>
        <p:spPr>
          <a:xfrm>
            <a:off x="344250" y="1403850"/>
            <a:ext cx="8455500" cy="2146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Hotel Booking Demand</a:t>
            </a:r>
            <a:endParaRPr/>
          </a:p>
        </p:txBody>
      </p:sp>
      <p:sp>
        <p:nvSpPr>
          <p:cNvPr id="59" name="Google Shape;59;p13"/>
          <p:cNvSpPr txBox="1"/>
          <p:nvPr>
            <p:ph idx="1" type="subTitle"/>
          </p:nvPr>
        </p:nvSpPr>
        <p:spPr>
          <a:xfrm>
            <a:off x="344250" y="3550650"/>
            <a:ext cx="4910100" cy="577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Cole Beach</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Where are guests traveling from?</a:t>
            </a:r>
            <a:endParaRPr/>
          </a:p>
        </p:txBody>
      </p:sp>
      <p:pic>
        <p:nvPicPr>
          <p:cNvPr id="65" name="Google Shape;65;p14"/>
          <p:cNvPicPr preferRelativeResize="0"/>
          <p:nvPr/>
        </p:nvPicPr>
        <p:blipFill>
          <a:blip r:embed="rId3">
            <a:alphaModFix/>
          </a:blip>
          <a:stretch>
            <a:fillRect/>
          </a:stretch>
        </p:blipFill>
        <p:spPr>
          <a:xfrm>
            <a:off x="765150" y="1115238"/>
            <a:ext cx="7130751" cy="2913024"/>
          </a:xfrm>
          <a:prstGeom prst="rect">
            <a:avLst/>
          </a:prstGeom>
          <a:noFill/>
          <a:ln>
            <a:noFill/>
          </a:ln>
        </p:spPr>
      </p:pic>
      <p:sp>
        <p:nvSpPr>
          <p:cNvPr id="66" name="Google Shape;66;p14"/>
          <p:cNvSpPr txBox="1"/>
          <p:nvPr/>
        </p:nvSpPr>
        <p:spPr>
          <a:xfrm>
            <a:off x="340075" y="4128025"/>
            <a:ext cx="8379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layfair Display"/>
                <a:ea typeface="Playfair Display"/>
                <a:cs typeface="Playfair Display"/>
                <a:sym typeface="Playfair Display"/>
              </a:rPr>
              <a:t>We can see from the map above that the majority of those traveling in this dataset are from Portugal, followed by Great Britain, France, Spain, then Germany.</a:t>
            </a:r>
            <a:endParaRPr>
              <a:latin typeface="Playfair Display"/>
              <a:ea typeface="Playfair Display"/>
              <a:cs typeface="Playfair Display"/>
              <a:sym typeface="Playfair Display"/>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Customer Type</a:t>
            </a:r>
            <a:endParaRPr/>
          </a:p>
        </p:txBody>
      </p:sp>
      <p:pic>
        <p:nvPicPr>
          <p:cNvPr id="72" name="Google Shape;72;p15"/>
          <p:cNvPicPr preferRelativeResize="0"/>
          <p:nvPr/>
        </p:nvPicPr>
        <p:blipFill>
          <a:blip r:embed="rId3">
            <a:alphaModFix/>
          </a:blip>
          <a:stretch>
            <a:fillRect/>
          </a:stretch>
        </p:blipFill>
        <p:spPr>
          <a:xfrm>
            <a:off x="102456" y="1017725"/>
            <a:ext cx="6248494" cy="4125775"/>
          </a:xfrm>
          <a:prstGeom prst="rect">
            <a:avLst/>
          </a:prstGeom>
          <a:noFill/>
          <a:ln>
            <a:noFill/>
          </a:ln>
          <a:effectLst>
            <a:reflection blurRad="0" dir="5400000" dist="152400" endA="0" endPos="45000" fadeDir="5400012" kx="0" rotWithShape="0" algn="bl" stA="79000" stPos="0" sy="-100000" ky="0"/>
          </a:effectLst>
        </p:spPr>
      </p:pic>
      <p:pic>
        <p:nvPicPr>
          <p:cNvPr id="73" name="Google Shape;73;p15"/>
          <p:cNvPicPr preferRelativeResize="0"/>
          <p:nvPr/>
        </p:nvPicPr>
        <p:blipFill>
          <a:blip r:embed="rId4">
            <a:alphaModFix/>
          </a:blip>
          <a:stretch>
            <a:fillRect/>
          </a:stretch>
        </p:blipFill>
        <p:spPr>
          <a:xfrm>
            <a:off x="4347925" y="0"/>
            <a:ext cx="4796074" cy="22096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Peak Month for Resorts v.s. City Hotels</a:t>
            </a:r>
            <a:endParaRPr/>
          </a:p>
        </p:txBody>
      </p:sp>
      <p:pic>
        <p:nvPicPr>
          <p:cNvPr id="79" name="Google Shape;79;p16"/>
          <p:cNvPicPr preferRelativeResize="0"/>
          <p:nvPr/>
        </p:nvPicPr>
        <p:blipFill>
          <a:blip r:embed="rId3">
            <a:alphaModFix/>
          </a:blip>
          <a:stretch>
            <a:fillRect/>
          </a:stretch>
        </p:blipFill>
        <p:spPr>
          <a:xfrm>
            <a:off x="152400" y="624325"/>
            <a:ext cx="8839200" cy="3281881"/>
          </a:xfrm>
          <a:prstGeom prst="rect">
            <a:avLst/>
          </a:prstGeom>
          <a:noFill/>
          <a:ln>
            <a:noFill/>
          </a:ln>
        </p:spPr>
      </p:pic>
      <p:sp>
        <p:nvSpPr>
          <p:cNvPr id="80" name="Google Shape;80;p16"/>
          <p:cNvSpPr txBox="1"/>
          <p:nvPr/>
        </p:nvSpPr>
        <p:spPr>
          <a:xfrm>
            <a:off x="101775" y="3881400"/>
            <a:ext cx="87885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layfair Display"/>
                <a:ea typeface="Playfair Display"/>
                <a:cs typeface="Playfair Display"/>
                <a:sym typeface="Playfair Display"/>
              </a:rPr>
              <a:t>August is the peak for Resorts charging the most. By my own assumptions this can be a result to the end of summer break and families wanting to get those last minute travel plans. You can also see that there's an incline mid to late November going into December. This is for those looking to travel during the holidays and if they are traveling throughout Europe they'll get a chance to explore some beautiful Christmas Markets.</a:t>
            </a:r>
            <a:endParaRPr>
              <a:latin typeface="Playfair Display"/>
              <a:ea typeface="Playfair Display"/>
              <a:cs typeface="Playfair Display"/>
              <a:sym typeface="Playfair Display"/>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0" y="0"/>
            <a:ext cx="2442300" cy="980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Busiest Month By Hotel Type</a:t>
            </a:r>
            <a:endParaRPr/>
          </a:p>
        </p:txBody>
      </p:sp>
      <p:pic>
        <p:nvPicPr>
          <p:cNvPr id="86" name="Google Shape;86;p17"/>
          <p:cNvPicPr preferRelativeResize="0"/>
          <p:nvPr/>
        </p:nvPicPr>
        <p:blipFill>
          <a:blip r:embed="rId3">
            <a:alphaModFix/>
          </a:blip>
          <a:stretch>
            <a:fillRect/>
          </a:stretch>
        </p:blipFill>
        <p:spPr>
          <a:xfrm>
            <a:off x="0" y="1042600"/>
            <a:ext cx="2608750" cy="3018700"/>
          </a:xfrm>
          <a:prstGeom prst="rect">
            <a:avLst/>
          </a:prstGeom>
          <a:noFill/>
          <a:ln>
            <a:noFill/>
          </a:ln>
        </p:spPr>
      </p:pic>
      <p:pic>
        <p:nvPicPr>
          <p:cNvPr id="87" name="Google Shape;87;p17"/>
          <p:cNvPicPr preferRelativeResize="0"/>
          <p:nvPr/>
        </p:nvPicPr>
        <p:blipFill>
          <a:blip r:embed="rId4">
            <a:alphaModFix/>
          </a:blip>
          <a:stretch>
            <a:fillRect/>
          </a:stretch>
        </p:blipFill>
        <p:spPr>
          <a:xfrm>
            <a:off x="2608750" y="0"/>
            <a:ext cx="6535252" cy="4061300"/>
          </a:xfrm>
          <a:prstGeom prst="rect">
            <a:avLst/>
          </a:prstGeom>
          <a:noFill/>
          <a:ln>
            <a:noFill/>
          </a:ln>
        </p:spPr>
      </p:pic>
      <p:sp>
        <p:nvSpPr>
          <p:cNvPr id="88" name="Google Shape;88;p17"/>
          <p:cNvSpPr txBox="1"/>
          <p:nvPr/>
        </p:nvSpPr>
        <p:spPr>
          <a:xfrm>
            <a:off x="9250" y="4135150"/>
            <a:ext cx="84090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layfair Display"/>
                <a:ea typeface="Playfair Display"/>
                <a:cs typeface="Playfair Display"/>
                <a:sym typeface="Playfair Display"/>
              </a:rPr>
              <a:t>August not only is the peak for charging the most, it's also the peak for travel, which a major decline in September but slight spike in October which does have me curious. The spikes in March to May are for those looking to travel during Spring time and there could be a possible increase in certain </a:t>
            </a:r>
            <a:r>
              <a:rPr lang="en">
                <a:latin typeface="Playfair Display"/>
                <a:ea typeface="Playfair Display"/>
                <a:cs typeface="Playfair Display"/>
                <a:sym typeface="Playfair Display"/>
              </a:rPr>
              <a:t>destinations</a:t>
            </a:r>
            <a:r>
              <a:rPr lang="en">
                <a:latin typeface="Playfair Display"/>
                <a:ea typeface="Playfair Display"/>
                <a:cs typeface="Playfair Display"/>
                <a:sym typeface="Playfair Display"/>
              </a:rPr>
              <a:t>, such as Keukenhof, Amsterdam, for the </a:t>
            </a:r>
            <a:r>
              <a:rPr lang="en">
                <a:latin typeface="Playfair Display"/>
                <a:ea typeface="Playfair Display"/>
                <a:cs typeface="Playfair Display"/>
                <a:sym typeface="Playfair Display"/>
              </a:rPr>
              <a:t>Tulip</a:t>
            </a:r>
            <a:r>
              <a:rPr lang="en">
                <a:latin typeface="Playfair Display"/>
                <a:ea typeface="Playfair Display"/>
                <a:cs typeface="Playfair Display"/>
                <a:sym typeface="Playfair Display"/>
              </a:rPr>
              <a:t> Festival.</a:t>
            </a:r>
            <a:endParaRPr>
              <a:latin typeface="Playfair Display"/>
              <a:ea typeface="Playfair Display"/>
              <a:cs typeface="Playfair Display"/>
              <a:sym typeface="Playfair Display"/>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0" y="0"/>
            <a:ext cx="34599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Cancellations</a:t>
            </a:r>
            <a:r>
              <a:rPr lang="en"/>
              <a:t> Per Month</a:t>
            </a:r>
            <a:endParaRPr/>
          </a:p>
        </p:txBody>
      </p:sp>
      <p:pic>
        <p:nvPicPr>
          <p:cNvPr id="94" name="Google Shape;94;p18"/>
          <p:cNvPicPr preferRelativeResize="0"/>
          <p:nvPr/>
        </p:nvPicPr>
        <p:blipFill>
          <a:blip r:embed="rId3">
            <a:alphaModFix/>
          </a:blip>
          <a:stretch>
            <a:fillRect/>
          </a:stretch>
        </p:blipFill>
        <p:spPr>
          <a:xfrm>
            <a:off x="0" y="572700"/>
            <a:ext cx="5080637" cy="3820975"/>
          </a:xfrm>
          <a:prstGeom prst="rect">
            <a:avLst/>
          </a:prstGeom>
          <a:noFill/>
          <a:ln>
            <a:noFill/>
          </a:ln>
        </p:spPr>
      </p:pic>
      <p:pic>
        <p:nvPicPr>
          <p:cNvPr id="95" name="Google Shape;95;p18"/>
          <p:cNvPicPr preferRelativeResize="0"/>
          <p:nvPr/>
        </p:nvPicPr>
        <p:blipFill>
          <a:blip r:embed="rId4">
            <a:alphaModFix/>
          </a:blip>
          <a:stretch>
            <a:fillRect/>
          </a:stretch>
        </p:blipFill>
        <p:spPr>
          <a:xfrm>
            <a:off x="0" y="4393675"/>
            <a:ext cx="2926377" cy="445025"/>
          </a:xfrm>
          <a:prstGeom prst="rect">
            <a:avLst/>
          </a:prstGeom>
          <a:noFill/>
          <a:ln>
            <a:noFill/>
          </a:ln>
        </p:spPr>
      </p:pic>
      <p:sp>
        <p:nvSpPr>
          <p:cNvPr id="96" name="Google Shape;96;p18"/>
          <p:cNvSpPr txBox="1"/>
          <p:nvPr/>
        </p:nvSpPr>
        <p:spPr>
          <a:xfrm>
            <a:off x="5310025" y="647575"/>
            <a:ext cx="3834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layfair Display"/>
                <a:ea typeface="Playfair Display"/>
                <a:cs typeface="Playfair Display"/>
                <a:sym typeface="Playfair Display"/>
              </a:rPr>
              <a:t>April is the highest month for City Hotel Cancellations whereas August has a slightly higher cancellation rate with the Resorts.</a:t>
            </a:r>
            <a:endParaRPr>
              <a:latin typeface="Playfair Display"/>
              <a:ea typeface="Playfair Display"/>
              <a:cs typeface="Playfair Display"/>
              <a:sym typeface="Playfair Display"/>
            </a:endParaRPr>
          </a:p>
        </p:txBody>
      </p:sp>
      <p:sp>
        <p:nvSpPr>
          <p:cNvPr id="97" name="Google Shape;97;p18"/>
          <p:cNvSpPr txBox="1"/>
          <p:nvPr/>
        </p:nvSpPr>
        <p:spPr>
          <a:xfrm>
            <a:off x="5448775" y="2710525"/>
            <a:ext cx="34599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layfair Display"/>
                <a:ea typeface="Playfair Display"/>
                <a:cs typeface="Playfair Display"/>
                <a:sym typeface="Playfair Display"/>
              </a:rPr>
              <a:t>Overall the City Hotels have a 7% higher cancellation rate than Resorts. This can be </a:t>
            </a:r>
            <a:r>
              <a:rPr lang="en">
                <a:latin typeface="Playfair Display"/>
                <a:ea typeface="Playfair Display"/>
                <a:cs typeface="Playfair Display"/>
                <a:sym typeface="Playfair Display"/>
              </a:rPr>
              <a:t>attributed</a:t>
            </a:r>
            <a:r>
              <a:rPr lang="en">
                <a:latin typeface="Playfair Display"/>
                <a:ea typeface="Playfair Display"/>
                <a:cs typeface="Playfair Display"/>
                <a:sym typeface="Playfair Display"/>
              </a:rPr>
              <a:t> to a few different </a:t>
            </a:r>
            <a:r>
              <a:rPr lang="en">
                <a:latin typeface="Playfair Display"/>
                <a:ea typeface="Playfair Display"/>
                <a:cs typeface="Playfair Display"/>
                <a:sym typeface="Playfair Display"/>
              </a:rPr>
              <a:t>factors</a:t>
            </a:r>
            <a:r>
              <a:rPr lang="en">
                <a:latin typeface="Playfair Display"/>
                <a:ea typeface="Playfair Display"/>
                <a:cs typeface="Playfair Display"/>
                <a:sym typeface="Playfair Display"/>
              </a:rPr>
              <a:t> when you think about what a Resort is </a:t>
            </a:r>
            <a:r>
              <a:rPr lang="en">
                <a:latin typeface="Playfair Display"/>
                <a:ea typeface="Playfair Display"/>
                <a:cs typeface="Playfair Display"/>
                <a:sym typeface="Playfair Display"/>
              </a:rPr>
              <a:t>compared</a:t>
            </a:r>
            <a:r>
              <a:rPr lang="en">
                <a:latin typeface="Playfair Display"/>
                <a:ea typeface="Playfair Display"/>
                <a:cs typeface="Playfair Display"/>
                <a:sym typeface="Playfair Display"/>
              </a:rPr>
              <a:t> to a standard city hotel. </a:t>
            </a:r>
            <a:endParaRPr>
              <a:latin typeface="Playfair Display"/>
              <a:ea typeface="Playfair Display"/>
              <a:cs typeface="Playfair Display"/>
              <a:sym typeface="Playfair Display"/>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op">
  <a:themeElements>
    <a:clrScheme name="Pop">
      <a:dk1>
        <a:srgbClr val="F8E71C"/>
      </a:dk1>
      <a:lt1>
        <a:srgbClr val="FFFFFF"/>
      </a:lt1>
      <a:dk2>
        <a:srgbClr val="000000"/>
      </a:dk2>
      <a:lt2>
        <a:srgbClr val="D9D9D9"/>
      </a:lt2>
      <a:accent1>
        <a:srgbClr val="666666"/>
      </a:accent1>
      <a:accent2>
        <a:srgbClr val="483165"/>
      </a:accent2>
      <a:accent3>
        <a:srgbClr val="EB1E95"/>
      </a:accent3>
      <a:accent4>
        <a:srgbClr val="01AFD1"/>
      </a:accent4>
      <a:accent5>
        <a:srgbClr val="0F9D58"/>
      </a:accent5>
      <a:accent6>
        <a:srgbClr val="9C27B0"/>
      </a:accent6>
      <a:hlink>
        <a:srgbClr val="0F9D58"/>
      </a:hlink>
      <a:folHlink>
        <a:srgbClr val="0F9D5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