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125adef9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125adef9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5a38697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5a38697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125adef9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125adef9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125adef9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125adef9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125adef92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125adef9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www.fangraphs.com/leaders.aspx?pos=all&amp;stats=bat&amp;lg=all&amp;qual=y&amp;type=8&amp;season=2021&amp;month=0&amp;season1=2021&amp;ind=0&amp;team=0&amp;rost=0&amp;age=0&amp;filter=&amp;players=0&amp;startdate=&amp;enddate=" TargetMode="External"/><Relationship Id="rId4" Type="http://schemas.openxmlformats.org/officeDocument/2006/relationships/hyperlink" Target="https://library.fangraphs.com/offense/offensive-statistics-lis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 Can They Hit?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0"/>
              </a:spcAft>
              <a:buNone/>
            </a:pPr>
            <a:r>
              <a:rPr lang="en"/>
              <a:t>Exploring which teams and players have a better On Base Percentage (OBP).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193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how we can maximize a teams value and success in winning through various </a:t>
            </a:r>
            <a:r>
              <a:rPr lang="en"/>
              <a:t>player</a:t>
            </a:r>
            <a:r>
              <a:rPr lang="en"/>
              <a:t> attributes:</a:t>
            </a:r>
            <a:endParaRPr/>
          </a:p>
          <a:p>
            <a:pPr indent="-342900" lvl="0" marL="457200" rtl="0" algn="l">
              <a:spcBef>
                <a:spcPts val="1200"/>
              </a:spcBef>
              <a:spcAft>
                <a:spcPts val="0"/>
              </a:spcAft>
              <a:buSzPts val="1800"/>
              <a:buChar char="●"/>
            </a:pPr>
            <a:r>
              <a:rPr lang="en"/>
              <a:t>Players Value</a:t>
            </a:r>
            <a:endParaRPr/>
          </a:p>
          <a:p>
            <a:pPr indent="-342900" lvl="0" marL="457200" rtl="0" algn="l">
              <a:spcBef>
                <a:spcPts val="0"/>
              </a:spcBef>
              <a:spcAft>
                <a:spcPts val="0"/>
              </a:spcAft>
              <a:buSzPts val="1800"/>
              <a:buChar char="●"/>
            </a:pPr>
            <a:r>
              <a:rPr lang="en"/>
              <a:t>Players OBS VS AVG</a:t>
            </a:r>
            <a:endParaRPr/>
          </a:p>
          <a:p>
            <a:pPr indent="-342900" lvl="0" marL="457200" rtl="0" algn="l">
              <a:spcBef>
                <a:spcPts val="0"/>
              </a:spcBef>
              <a:spcAft>
                <a:spcPts val="0"/>
              </a:spcAft>
              <a:buSzPts val="1800"/>
              <a:buChar char="●"/>
            </a:pPr>
            <a:r>
              <a:rPr lang="en"/>
              <a:t>Can this information help determine Trade Options?</a:t>
            </a:r>
            <a:endParaRPr/>
          </a:p>
          <a:p>
            <a:pPr indent="-342900" lvl="0" marL="457200" rtl="0" algn="l">
              <a:spcBef>
                <a:spcPts val="0"/>
              </a:spcBef>
              <a:spcAft>
                <a:spcPts val="0"/>
              </a:spcAft>
              <a:buSzPts val="1800"/>
              <a:buChar char="●"/>
            </a:pPr>
            <a:r>
              <a:rPr lang="en"/>
              <a:t>Future outcome of the teams success  and what to focus on stat wise on individual players.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nvSpPr>
        <p:spPr>
          <a:xfrm>
            <a:off x="331300" y="265050"/>
            <a:ext cx="78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79" name="Google Shape;79;p15"/>
          <p:cNvSpPr txBox="1"/>
          <p:nvPr/>
        </p:nvSpPr>
        <p:spPr>
          <a:xfrm>
            <a:off x="384325" y="397575"/>
            <a:ext cx="8242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data provided is from FanGraphs - </a:t>
            </a:r>
            <a:r>
              <a:rPr lang="en" u="sng">
                <a:solidFill>
                  <a:schemeClr val="hlink"/>
                </a:solidFill>
                <a:latin typeface="Open Sans"/>
                <a:ea typeface="Open Sans"/>
                <a:cs typeface="Open Sans"/>
                <a:sym typeface="Open Sans"/>
                <a:hlinkClick r:id="rId3"/>
              </a:rPr>
              <a:t>Major Leagues Leaderboards</a:t>
            </a:r>
            <a:r>
              <a:rPr lang="en">
                <a:latin typeface="Open Sans"/>
                <a:ea typeface="Open Sans"/>
                <a:cs typeface="Open Sans"/>
                <a:sym typeface="Open Sans"/>
              </a:rPr>
              <a:t>, utilizing data that can be found in a Sabermetric Library (</a:t>
            </a:r>
            <a:r>
              <a:rPr lang="en" u="sng">
                <a:solidFill>
                  <a:schemeClr val="hlink"/>
                </a:solidFill>
                <a:latin typeface="Open Sans"/>
                <a:ea typeface="Open Sans"/>
                <a:cs typeface="Open Sans"/>
                <a:sym typeface="Open Sans"/>
                <a:hlinkClick r:id="rId4"/>
              </a:rPr>
              <a:t>Offense Terms</a:t>
            </a:r>
            <a:r>
              <a:rPr lang="en">
                <a:latin typeface="Open Sans"/>
                <a:ea typeface="Open Sans"/>
                <a:cs typeface="Open Sans"/>
                <a:sym typeface="Open Sans"/>
              </a:rPr>
              <a:t>).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data provided does require any cleaning since there is a clean data of record keeping. </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nvSpPr>
        <p:spPr>
          <a:xfrm>
            <a:off x="141425" y="4220500"/>
            <a:ext cx="8962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Open Sans"/>
                <a:ea typeface="Open Sans"/>
                <a:cs typeface="Open Sans"/>
                <a:sym typeface="Open Sans"/>
              </a:rPr>
              <a:t>From 2015 to 2021 the </a:t>
            </a:r>
            <a:r>
              <a:rPr lang="en" sz="1300">
                <a:latin typeface="Open Sans"/>
                <a:ea typeface="Open Sans"/>
                <a:cs typeface="Open Sans"/>
                <a:sym typeface="Open Sans"/>
              </a:rPr>
              <a:t>Los Angeles Angels have</a:t>
            </a:r>
            <a:r>
              <a:rPr lang="en" sz="1300">
                <a:latin typeface="Open Sans"/>
                <a:ea typeface="Open Sans"/>
                <a:cs typeface="Open Sans"/>
                <a:sym typeface="Open Sans"/>
              </a:rPr>
              <a:t> the best OBP to SLG comparison and yet they have not made it to the World Series since 2002, which they won. So the question is; if a team can hit, can they go all the way? </a:t>
            </a:r>
            <a:endParaRPr sz="1300">
              <a:latin typeface="Open Sans"/>
              <a:ea typeface="Open Sans"/>
              <a:cs typeface="Open Sans"/>
              <a:sym typeface="Open Sans"/>
            </a:endParaRPr>
          </a:p>
        </p:txBody>
      </p:sp>
      <p:sp>
        <p:nvSpPr>
          <p:cNvPr id="85" name="Google Shape;85;p16"/>
          <p:cNvSpPr txBox="1"/>
          <p:nvPr/>
        </p:nvSpPr>
        <p:spPr>
          <a:xfrm>
            <a:off x="248525" y="3133650"/>
            <a:ext cx="88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86" name="Google Shape;86;p16"/>
          <p:cNvSpPr txBox="1"/>
          <p:nvPr/>
        </p:nvSpPr>
        <p:spPr>
          <a:xfrm>
            <a:off x="734775" y="3328150"/>
            <a:ext cx="45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87" name="Google Shape;87;p16"/>
          <p:cNvPicPr preferRelativeResize="0"/>
          <p:nvPr/>
        </p:nvPicPr>
        <p:blipFill>
          <a:blip r:embed="rId3">
            <a:alphaModFix/>
          </a:blip>
          <a:stretch>
            <a:fillRect/>
          </a:stretch>
        </p:blipFill>
        <p:spPr>
          <a:xfrm>
            <a:off x="50525" y="0"/>
            <a:ext cx="9144000" cy="4146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6051175" y="162075"/>
            <a:ext cx="28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93" name="Google Shape;93;p17"/>
          <p:cNvPicPr preferRelativeResize="0"/>
          <p:nvPr/>
        </p:nvPicPr>
        <p:blipFill>
          <a:blip r:embed="rId3">
            <a:alphaModFix/>
          </a:blip>
          <a:stretch>
            <a:fillRect/>
          </a:stretch>
        </p:blipFill>
        <p:spPr>
          <a:xfrm>
            <a:off x="152400" y="74525"/>
            <a:ext cx="8839199" cy="3585598"/>
          </a:xfrm>
          <a:prstGeom prst="rect">
            <a:avLst/>
          </a:prstGeom>
          <a:noFill/>
          <a:ln>
            <a:noFill/>
          </a:ln>
        </p:spPr>
      </p:pic>
      <p:sp>
        <p:nvSpPr>
          <p:cNvPr id="94" name="Google Shape;94;p17"/>
          <p:cNvSpPr txBox="1"/>
          <p:nvPr/>
        </p:nvSpPr>
        <p:spPr>
          <a:xfrm>
            <a:off x="186100" y="3654800"/>
            <a:ext cx="8597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It's</a:t>
            </a:r>
            <a:r>
              <a:rPr lang="en">
                <a:latin typeface="Open Sans"/>
                <a:ea typeface="Open Sans"/>
                <a:cs typeface="Open Sans"/>
                <a:sym typeface="Open Sans"/>
              </a:rPr>
              <a:t> not doubt that Mike Trout has the best On Base Percentage to Slugging </a:t>
            </a:r>
            <a:r>
              <a:rPr lang="en">
                <a:latin typeface="Open Sans"/>
                <a:ea typeface="Open Sans"/>
                <a:cs typeface="Open Sans"/>
                <a:sym typeface="Open Sans"/>
              </a:rPr>
              <a:t>comparison but we can see that the young slugger Juan Soto is putting up amazing numbers as well and could possibly gain the same outcome later on especially since the young Juan Soto has only been in the majors since 2018 whereas Mike Trout has been in the Majors since 2011. </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152400" y="152400"/>
            <a:ext cx="8839200" cy="4438439"/>
          </a:xfrm>
          <a:prstGeom prst="rect">
            <a:avLst/>
          </a:prstGeom>
          <a:noFill/>
          <a:ln>
            <a:noFill/>
          </a:ln>
        </p:spPr>
      </p:pic>
      <p:sp>
        <p:nvSpPr>
          <p:cNvPr id="100" name="Google Shape;100;p18"/>
          <p:cNvSpPr txBox="1"/>
          <p:nvPr/>
        </p:nvSpPr>
        <p:spPr>
          <a:xfrm>
            <a:off x="230750" y="4600125"/>
            <a:ext cx="847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In respect to both Juan Soto and Mike Trout we see that they are major contributors to their teams OBP.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