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6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6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2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3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8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9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Luz de neón con forma de infinito">
            <a:extLst>
              <a:ext uri="{FF2B5EF4-FFF2-40B4-BE49-F238E27FC236}">
                <a16:creationId xmlns:a16="http://schemas.microsoft.com/office/drawing/2014/main" id="{2721B177-D915-E9B5-3CED-87B8C3ABC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" r="6092" b="-1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7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6901A9-DB5D-405E-8413-9A3A1E9DB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558" y="1169153"/>
            <a:ext cx="4265457" cy="2985247"/>
          </a:xfrm>
        </p:spPr>
        <p:txBody>
          <a:bodyPr>
            <a:normAutofit/>
          </a:bodyPr>
          <a:lstStyle/>
          <a:p>
            <a:pPr algn="r"/>
            <a:r>
              <a:rPr lang="es-CL" sz="4400" dirty="0"/>
              <a:t>Proyecto</a:t>
            </a:r>
            <a:br>
              <a:rPr lang="es-CL" sz="4400" dirty="0"/>
            </a:br>
            <a:r>
              <a:rPr lang="es-CL" sz="4400" dirty="0"/>
              <a:t>Pagina web </a:t>
            </a:r>
            <a:br>
              <a:rPr lang="es-CL" sz="4400" dirty="0"/>
            </a:br>
            <a:r>
              <a:rPr lang="es-CL" sz="4400" dirty="0"/>
              <a:t>ayuda a canela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042E94-8C96-4647-AC0E-4B6D6324B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378" y="4532668"/>
            <a:ext cx="5100637" cy="2312357"/>
          </a:xfrm>
        </p:spPr>
        <p:txBody>
          <a:bodyPr>
            <a:normAutofit/>
          </a:bodyPr>
          <a:lstStyle/>
          <a:p>
            <a:pPr algn="r"/>
            <a:r>
              <a:rPr lang="es-CL" sz="1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PROGRAMACION WEB</a:t>
            </a:r>
          </a:p>
          <a:p>
            <a:pPr algn="r"/>
            <a:r>
              <a:rPr lang="es-CL" sz="1400" b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Sección: 003d</a:t>
            </a:r>
          </a:p>
          <a:p>
            <a:pPr algn="r"/>
            <a:r>
              <a:rPr lang="es-CL" sz="1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pPr algn="r"/>
            <a:r>
              <a:rPr lang="es-CL" sz="1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Camilo Leal Encalada</a:t>
            </a:r>
          </a:p>
          <a:p>
            <a:pPr algn="r"/>
            <a:r>
              <a:rPr lang="es-CL" sz="1400" b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Profesora:</a:t>
            </a:r>
          </a:p>
          <a:p>
            <a:pPr algn="r"/>
            <a:r>
              <a:rPr lang="es-CL" sz="1400" b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Viviana Poblete López</a:t>
            </a:r>
            <a:endParaRPr lang="es-CL" sz="1400" b="0" i="0" dirty="0">
              <a:solidFill>
                <a:srgbClr val="2626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s-CL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o hay ninguna descripción de la foto disponible.">
            <a:extLst>
              <a:ext uri="{FF2B5EF4-FFF2-40B4-BE49-F238E27FC236}">
                <a16:creationId xmlns:a16="http://schemas.microsoft.com/office/drawing/2014/main" id="{1528E8D1-9C30-475C-AFF3-4136C6F61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10" y="0"/>
            <a:ext cx="3721405" cy="111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8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667E00-46F8-56BE-F402-EB5A79EE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200" dirty="0"/>
              <a:t>Solo </a:t>
            </a:r>
            <a:r>
              <a:rPr lang="en-US" sz="3200" dirty="0" err="1"/>
              <a:t>el</a:t>
            </a:r>
            <a:r>
              <a:rPr lang="en-US" sz="3200" dirty="0"/>
              <a:t> </a:t>
            </a:r>
            <a:r>
              <a:rPr lang="en-US" sz="3200" dirty="0" err="1"/>
              <a:t>administrador</a:t>
            </a:r>
            <a:r>
              <a:rPr lang="en-US" sz="3200" dirty="0"/>
              <a:t> </a:t>
            </a:r>
            <a:r>
              <a:rPr lang="en-US" sz="3200" dirty="0" err="1"/>
              <a:t>puede</a:t>
            </a:r>
            <a:r>
              <a:rPr lang="en-US" sz="3200" dirty="0"/>
              <a:t> </a:t>
            </a:r>
            <a:r>
              <a:rPr lang="en-US" sz="3200" dirty="0" err="1"/>
              <a:t>iniciar</a:t>
            </a:r>
            <a:r>
              <a:rPr lang="en-US" sz="3200" dirty="0"/>
              <a:t> </a:t>
            </a:r>
            <a:r>
              <a:rPr lang="en-US" sz="3200" dirty="0" err="1"/>
              <a:t>sesion</a:t>
            </a:r>
            <a:r>
              <a:rPr lang="en-US" sz="3200" dirty="0"/>
              <a:t>, al </a:t>
            </a:r>
            <a:r>
              <a:rPr lang="en-US" sz="3200" dirty="0" err="1"/>
              <a:t>hacer</a:t>
            </a:r>
            <a:r>
              <a:rPr lang="en-US" sz="3200" dirty="0"/>
              <a:t> </a:t>
            </a:r>
            <a:r>
              <a:rPr lang="en-US" sz="3200" dirty="0" err="1"/>
              <a:t>esto</a:t>
            </a:r>
            <a:r>
              <a:rPr lang="en-US" sz="3200" dirty="0"/>
              <a:t>, </a:t>
            </a:r>
            <a:r>
              <a:rPr lang="en-US" sz="3200" dirty="0" err="1"/>
              <a:t>el</a:t>
            </a:r>
            <a:r>
              <a:rPr lang="en-US" sz="3200" dirty="0"/>
              <a:t> </a:t>
            </a:r>
            <a:r>
              <a:rPr lang="en-US" sz="3200" dirty="0" err="1"/>
              <a:t>puede</a:t>
            </a:r>
            <a:r>
              <a:rPr lang="en-US" sz="3200" dirty="0"/>
              <a:t> </a:t>
            </a:r>
            <a:r>
              <a:rPr lang="en-US" sz="3200" dirty="0" err="1"/>
              <a:t>agregar</a:t>
            </a:r>
            <a:r>
              <a:rPr lang="en-US" sz="3200" dirty="0"/>
              <a:t>  y </a:t>
            </a:r>
            <a:r>
              <a:rPr lang="en-US" sz="3200" dirty="0" err="1"/>
              <a:t>eliminar</a:t>
            </a:r>
            <a:r>
              <a:rPr lang="en-US" sz="3200" dirty="0"/>
              <a:t> </a:t>
            </a:r>
            <a:r>
              <a:rPr lang="en-US" sz="3200" dirty="0" err="1"/>
              <a:t>clientes</a:t>
            </a:r>
            <a:r>
              <a:rPr lang="en-US" sz="3200" dirty="0"/>
              <a:t>, y </a:t>
            </a:r>
            <a:r>
              <a:rPr lang="en-US" sz="3200" dirty="0" err="1"/>
              <a:t>ademas</a:t>
            </a:r>
            <a:r>
              <a:rPr lang="en-US" sz="3200" dirty="0"/>
              <a:t> </a:t>
            </a:r>
            <a:r>
              <a:rPr lang="en-US" sz="3200" dirty="0" err="1"/>
              <a:t>puede</a:t>
            </a:r>
            <a:r>
              <a:rPr lang="en-US" sz="3200" dirty="0"/>
              <a:t> </a:t>
            </a:r>
            <a:r>
              <a:rPr lang="en-US" sz="3200" dirty="0" err="1"/>
              <a:t>agregar</a:t>
            </a:r>
            <a:r>
              <a:rPr lang="en-US" sz="3200" dirty="0"/>
              <a:t> y </a:t>
            </a:r>
            <a:r>
              <a:rPr lang="en-US" sz="3200" dirty="0" err="1"/>
              <a:t>eliminar</a:t>
            </a:r>
            <a:r>
              <a:rPr lang="en-US" sz="3200" dirty="0"/>
              <a:t> </a:t>
            </a:r>
            <a:r>
              <a:rPr lang="en-US" sz="3200" dirty="0" err="1"/>
              <a:t>productos</a:t>
            </a:r>
            <a:r>
              <a:rPr lang="en-US" sz="3200" dirty="0"/>
              <a:t> del sitio.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05FF78-D889-7626-7F4E-3E5AA43C7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309205"/>
            <a:ext cx="11125200" cy="21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3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B834EFB-3F0A-EC1B-6FD1-22FD47B9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s-CL"/>
              <a:t>La base de datos almacenada en Oracle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0B4F6B-D7C6-9665-128C-3ED0B9D8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r>
              <a:rPr lang="es-CL" dirty="0"/>
              <a:t>Como dice el titulo, la base de datos del sitio web esta almacenada en Oracle, usando la </a:t>
            </a:r>
            <a:r>
              <a:rPr lang="es-CL" dirty="0" err="1"/>
              <a:t>aplicacion</a:t>
            </a:r>
            <a:r>
              <a:rPr lang="es-CL" dirty="0"/>
              <a:t> </a:t>
            </a:r>
            <a:r>
              <a:rPr lang="es-CL" dirty="0" err="1"/>
              <a:t>sql</a:t>
            </a:r>
            <a:r>
              <a:rPr lang="es-CL" dirty="0"/>
              <a:t> </a:t>
            </a:r>
            <a:r>
              <a:rPr lang="es-CL" dirty="0" err="1"/>
              <a:t>developer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/>
              <a:t>Para hacer efectivo esto y revisarla,</a:t>
            </a:r>
          </a:p>
          <a:p>
            <a:r>
              <a:rPr lang="es-CL" dirty="0"/>
              <a:t>Hay que conectarse al usuario </a:t>
            </a:r>
            <a:r>
              <a:rPr lang="es-CL" dirty="0" err="1"/>
              <a:t>system</a:t>
            </a:r>
            <a:r>
              <a:rPr lang="es-CL" dirty="0"/>
              <a:t> y crear un usuario como se ve </a:t>
            </a:r>
          </a:p>
          <a:p>
            <a:r>
              <a:rPr lang="es-CL" dirty="0"/>
              <a:t>En la imagen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48DD2700-C46E-B6CC-2FBA-CC3ACFF1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56" y="1871664"/>
            <a:ext cx="8595556" cy="49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3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9D0B602D-9A7E-76CA-405B-B03D5A21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2400" dirty="0" err="1"/>
              <a:t>Luego</a:t>
            </a:r>
            <a:r>
              <a:rPr lang="en-US" sz="2400" dirty="0"/>
              <a:t>, se Debera </a:t>
            </a:r>
            <a:r>
              <a:rPr lang="en-US" sz="2400" dirty="0" err="1"/>
              <a:t>crear</a:t>
            </a:r>
            <a:r>
              <a:rPr lang="en-US" sz="2400" dirty="0"/>
              <a:t> la </a:t>
            </a:r>
            <a:r>
              <a:rPr lang="en-US" sz="2400" dirty="0" err="1"/>
              <a:t>conexion</a:t>
            </a:r>
            <a:r>
              <a:rPr lang="en-US" sz="2400" dirty="0"/>
              <a:t> con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anteriormente</a:t>
            </a:r>
            <a:r>
              <a:rPr lang="en-US" sz="2400" dirty="0"/>
              <a:t> </a:t>
            </a:r>
            <a:r>
              <a:rPr lang="en-US" sz="2400" dirty="0" err="1"/>
              <a:t>ingresados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Una </a:t>
            </a:r>
            <a:r>
              <a:rPr lang="en-US" sz="2400" dirty="0" err="1"/>
              <a:t>vez</a:t>
            </a:r>
            <a:r>
              <a:rPr lang="en-US" sz="2400" dirty="0"/>
              <a:t> </a:t>
            </a:r>
            <a:r>
              <a:rPr lang="en-US" sz="2400" dirty="0" err="1"/>
              <a:t>creada</a:t>
            </a:r>
            <a:r>
              <a:rPr lang="en-US" sz="2400" dirty="0"/>
              <a:t>, se Debera </a:t>
            </a:r>
            <a:r>
              <a:rPr lang="en-US" sz="2400" dirty="0" err="1"/>
              <a:t>iniciar</a:t>
            </a:r>
            <a:r>
              <a:rPr lang="en-US" sz="2400" dirty="0"/>
              <a:t> </a:t>
            </a:r>
            <a:r>
              <a:rPr lang="en-US" sz="2400" dirty="0" err="1"/>
              <a:t>sesion</a:t>
            </a:r>
            <a:r>
              <a:rPr lang="en-US" sz="2400" dirty="0"/>
              <a:t>.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439F1F3-C9EC-AE4A-298F-638D32B60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55" y="1113741"/>
            <a:ext cx="7228091" cy="46259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EDF3588-2F69-8C2F-52E4-32958A9D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095" y="4684856"/>
            <a:ext cx="33528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2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7C149C-1DAE-059C-BFF4-CFE4887D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Una </a:t>
            </a:r>
            <a:r>
              <a:rPr lang="en-US" sz="2800" dirty="0" err="1"/>
              <a:t>vez</a:t>
            </a:r>
            <a:r>
              <a:rPr lang="en-US" sz="2800" dirty="0"/>
              <a:t> </a:t>
            </a:r>
            <a:r>
              <a:rPr lang="en-US" sz="2800" dirty="0" err="1"/>
              <a:t>ya</a:t>
            </a:r>
            <a:r>
              <a:rPr lang="en-US" sz="2800" dirty="0"/>
              <a:t> </a:t>
            </a:r>
            <a:r>
              <a:rPr lang="en-US" sz="2800" dirty="0" err="1"/>
              <a:t>conectados</a:t>
            </a:r>
            <a:r>
              <a:rPr lang="en-US" sz="2800" dirty="0"/>
              <a:t>, </a:t>
            </a:r>
            <a:r>
              <a:rPr lang="en-US" sz="2800" dirty="0" err="1"/>
              <a:t>podremos</a:t>
            </a:r>
            <a:r>
              <a:rPr lang="en-US" sz="2800" dirty="0"/>
              <a:t>  </a:t>
            </a:r>
            <a:r>
              <a:rPr lang="en-US" sz="2800" dirty="0" err="1"/>
              <a:t>ver</a:t>
            </a:r>
            <a:r>
              <a:rPr lang="en-US" sz="2800" dirty="0"/>
              <a:t> las </a:t>
            </a:r>
            <a:r>
              <a:rPr lang="en-US" sz="2800" dirty="0" err="1"/>
              <a:t>tablas</a:t>
            </a:r>
            <a:r>
              <a:rPr lang="en-US" sz="2800" dirty="0"/>
              <a:t> </a:t>
            </a:r>
            <a:r>
              <a:rPr lang="en-US" sz="2800" dirty="0" err="1"/>
              <a:t>creadas</a:t>
            </a:r>
            <a:r>
              <a:rPr lang="en-US" sz="2800" dirty="0"/>
              <a:t> con </a:t>
            </a:r>
            <a:r>
              <a:rPr lang="en-US" sz="2800" dirty="0" err="1"/>
              <a:t>anterioridad</a:t>
            </a:r>
            <a:endParaRPr lang="en-US" sz="2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605050B-B9C3-0F26-DB3F-31E421C14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763233"/>
            <a:ext cx="5562600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8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DB77D-788D-CDE7-9061-F8AE0641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200" dirty="0"/>
              <a:t>Realizamos la consulta y obtenemos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B81B8C-8EFA-8A57-B922-18872D2A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E420B-CD55-3B47-6871-C710AA47A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" y="1635369"/>
            <a:ext cx="4114800" cy="48387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379338B-D5BC-2D51-7273-A0879D553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605" y="1635369"/>
            <a:ext cx="8591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9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CC0C4-292D-7D88-AB10-068E175A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</a:t>
            </a:r>
            <a:r>
              <a:rPr lang="es-CL" dirty="0" err="1"/>
              <a:t>conclusion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7E478-983F-2FAA-D935-B691ACDA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/>
              <a:t>Si bien, se me hizo fácil al principio crear el sitio web, en el camino se me fue complicando, esto debido a que habían conocimientos que no tenia claro o que no los sabia.</a:t>
            </a:r>
          </a:p>
          <a:p>
            <a:r>
              <a:rPr lang="es-CL" dirty="0"/>
              <a:t>Pero lo que he aprendido durante el semestre, me servirá en un futuro en caso de que alguien conocido o algún familiar requiera la creación de alguna, además me gustaría seguir aprendiendo mas y reforzando lo que me fue costando en el camino.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8813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E4165CA-2930-4841-AFB7-DD41E95F2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8FF6B9B-78E9-2315-6D56-0E0381259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0" b="56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3A19439-95A7-4D53-B166-072A2A397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C8DB9B-FD08-125E-55CE-D857A187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169" y="5184169"/>
            <a:ext cx="9144000" cy="16968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Gracias </a:t>
            </a:r>
            <a:r>
              <a:rPr lang="en-US" sz="5400" i="1" kern="1200" cap="all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5400" i="1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i="1" kern="1200" cap="all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5400" i="1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i="1" kern="1200" cap="all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atencion</a:t>
            </a:r>
            <a:endParaRPr lang="en-US" sz="5400" i="1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023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E9DDE-5587-44D8-B504-9768C7B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6DC40-1999-439E-9FE3-4CB28782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  <a:latin typeface="Whitney"/>
              </a:rPr>
              <a:t>Un grupo de amigas que vende diversos productos para mascotas se ven en la necesidad de utilizar una pagina web para mejorar las ventas y los despachos de los productos estos con la finalidad de ayudar a una fundación sin fines de lucro.</a:t>
            </a:r>
            <a:endParaRPr lang="es-C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4" name="Picture 2" descr="No hay ninguna descripción de la foto disponible.">
            <a:extLst>
              <a:ext uri="{FF2B5EF4-FFF2-40B4-BE49-F238E27FC236}">
                <a16:creationId xmlns:a16="http://schemas.microsoft.com/office/drawing/2014/main" id="{F00B42E9-4DD1-4B67-974D-7254450D8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95" y="0"/>
            <a:ext cx="3721405" cy="111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79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DA8A9-1510-4454-BC5B-E888BE10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20574"/>
            <a:ext cx="9906000" cy="1382156"/>
          </a:xfrm>
        </p:spPr>
        <p:txBody>
          <a:bodyPr/>
          <a:lstStyle/>
          <a:p>
            <a:r>
              <a:rPr lang="es-CL" dirty="0"/>
              <a:t>Contextualización del caso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FAAA4-DD90-4BEC-B241-18F0B79D3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b="0" i="0" dirty="0">
                <a:solidFill>
                  <a:schemeClr val="tx1"/>
                </a:solidFill>
                <a:effectLst/>
                <a:latin typeface="Whitney"/>
              </a:rPr>
              <a:t>El caso consiste en un grupo de amigas que comenzaron a realizar la venta de diversos productos para mascotas con la finalidad de ayudar a una fundación sin fines de lucro, pero no dan abasto con tantos clientes, por lo que contactan alumnos del Duoc para que les ayuden construyendo una aplicación/pagina web para que los usuarios sean capaces de crear listas de compras y así mejorar la venta y despacho de productos.</a:t>
            </a:r>
          </a:p>
          <a:p>
            <a:r>
              <a:rPr lang="es-MX" sz="1800" dirty="0">
                <a:solidFill>
                  <a:schemeClr val="tx1"/>
                </a:solidFill>
                <a:latin typeface="Whitney"/>
              </a:rPr>
              <a:t>Algunos elementos utilizados en la creación del sitio web fueron: Un menú responsive, un carrusel de imágenes, el footer, unas tarjetas con botones, imágenes y la biblioteca de Bootstrap.</a:t>
            </a:r>
            <a:endParaRPr lang="es-CL" sz="1800" dirty="0">
              <a:solidFill>
                <a:schemeClr val="tx1"/>
              </a:solidFill>
            </a:endParaRP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38F599-61C0-4285-BE1F-B7085557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6850"/>
            <a:ext cx="4461177" cy="22357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FED9D7-E108-4B4D-8A38-A4EA7ACA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77" y="4546850"/>
            <a:ext cx="4464576" cy="22357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D68F70B-7A6E-4118-B8AF-A6C9D6D9E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354" y="4535339"/>
            <a:ext cx="3717388" cy="1872926"/>
          </a:xfrm>
          <a:prstGeom prst="rect">
            <a:avLst/>
          </a:prstGeom>
        </p:spPr>
      </p:pic>
      <p:pic>
        <p:nvPicPr>
          <p:cNvPr id="10" name="Picture 2" descr="No hay ninguna descripción de la foto disponible.">
            <a:extLst>
              <a:ext uri="{FF2B5EF4-FFF2-40B4-BE49-F238E27FC236}">
                <a16:creationId xmlns:a16="http://schemas.microsoft.com/office/drawing/2014/main" id="{853E59F9-E704-4396-BD2A-206CEE44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95" y="0"/>
            <a:ext cx="3721405" cy="111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18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1CAEE-71C9-44B9-92D0-8F7C96A4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46844"/>
            <a:ext cx="9906000" cy="1382156"/>
          </a:xfrm>
        </p:spPr>
        <p:txBody>
          <a:bodyPr>
            <a:normAutofit fontScale="90000"/>
          </a:bodyPr>
          <a:lstStyle/>
          <a:p>
            <a:r>
              <a:rPr lang="es-CL" dirty="0"/>
              <a:t>A CONTINUACION SERA PRESENTADO EL TRABAJO REALIZADO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9021B-B1DB-49E0-B3F6-CC1C9725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4" name="Picture 2" descr="No hay ninguna descripción de la foto disponible.">
            <a:extLst>
              <a:ext uri="{FF2B5EF4-FFF2-40B4-BE49-F238E27FC236}">
                <a16:creationId xmlns:a16="http://schemas.microsoft.com/office/drawing/2014/main" id="{361A7785-8FE7-4739-BB2E-D8F5CDFA1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95" y="0"/>
            <a:ext cx="3721405" cy="111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3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AA282C-D6AD-4614-A9F7-E9D8CDB6B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03345A5-EABC-EEC0-406F-5EEAF1831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4" r="951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5349CB8-0027-49D3-B09C-B3097EB0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857D55-7DC0-B10A-4944-B98C1C61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36" y="5284380"/>
            <a:ext cx="10495128" cy="7752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i="1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Inicio</a:t>
            </a:r>
            <a:b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800" i="1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Aqui</a:t>
            </a:r>
            <a:r>
              <a:rPr lang="en-US" sz="18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i="1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encontramos</a:t>
            </a:r>
            <a:r>
              <a:rPr lang="en-US" sz="18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i="1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18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i="1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inicio</a:t>
            </a:r>
            <a:r>
              <a:rPr lang="en-US" sz="18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1800" i="1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pagina</a:t>
            </a:r>
            <a:r>
              <a:rPr lang="en-US" sz="18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web, que es lo primero que vera </a:t>
            </a:r>
            <a:r>
              <a:rPr lang="en-US" sz="1800" i="1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18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i="1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cliente</a:t>
            </a:r>
            <a:r>
              <a:rPr lang="en-US" sz="18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 la hora de </a:t>
            </a:r>
            <a:r>
              <a:rPr lang="en-US" sz="1800" i="1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entrar</a:t>
            </a:r>
            <a:r>
              <a:rPr lang="en-US" sz="18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al sitio web. </a:t>
            </a:r>
            <a:r>
              <a:rPr lang="en-US" sz="1800" i="1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Incluye</a:t>
            </a:r>
            <a:r>
              <a:rPr lang="en-US" sz="1800" dirty="0"/>
              <a:t> un </a:t>
            </a:r>
            <a:r>
              <a:rPr lang="en-US" sz="1800" dirty="0" err="1"/>
              <a:t>boton</a:t>
            </a:r>
            <a:r>
              <a:rPr lang="en-US" sz="1800" dirty="0"/>
              <a:t> de </a:t>
            </a:r>
            <a:r>
              <a:rPr lang="en-US" sz="1800" dirty="0" err="1"/>
              <a:t>ir</a:t>
            </a:r>
            <a:r>
              <a:rPr lang="en-US" sz="1800" dirty="0"/>
              <a:t> al </a:t>
            </a:r>
            <a:r>
              <a:rPr lang="en-US" sz="1800" dirty="0" err="1"/>
              <a:t>inicio</a:t>
            </a:r>
            <a:r>
              <a:rPr lang="en-US" sz="1800" dirty="0"/>
              <a:t>, </a:t>
            </a:r>
            <a:r>
              <a:rPr lang="en-US" sz="1800" dirty="0" err="1"/>
              <a:t>ir</a:t>
            </a:r>
            <a:r>
              <a:rPr lang="en-US" sz="1800" dirty="0"/>
              <a:t> al </a:t>
            </a:r>
            <a:r>
              <a:rPr lang="en-US" sz="1800" dirty="0" err="1"/>
              <a:t>quienes</a:t>
            </a:r>
            <a:r>
              <a:rPr lang="en-US" sz="1800" dirty="0"/>
              <a:t> </a:t>
            </a:r>
            <a:r>
              <a:rPr lang="en-US" sz="1800" dirty="0" err="1"/>
              <a:t>somos</a:t>
            </a:r>
            <a:r>
              <a:rPr lang="en-US" sz="1800" dirty="0"/>
              <a:t>, </a:t>
            </a:r>
            <a:r>
              <a:rPr lang="en-US" sz="1800" dirty="0" err="1"/>
              <a:t>ir</a:t>
            </a:r>
            <a:r>
              <a:rPr lang="en-US" sz="1800" dirty="0"/>
              <a:t> a </a:t>
            </a:r>
            <a:r>
              <a:rPr lang="en-US" sz="1800" dirty="0" err="1"/>
              <a:t>ver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productos</a:t>
            </a:r>
            <a:r>
              <a:rPr lang="en-US" sz="1800" dirty="0"/>
              <a:t> de la </a:t>
            </a:r>
            <a:r>
              <a:rPr lang="en-US" sz="1800" dirty="0" err="1"/>
              <a:t>fundacion</a:t>
            </a:r>
            <a:r>
              <a:rPr lang="en-US" sz="1800" dirty="0"/>
              <a:t>, </a:t>
            </a:r>
            <a:r>
              <a:rPr lang="en-US" sz="1800" dirty="0" err="1"/>
              <a:t>consultar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dias</a:t>
            </a:r>
            <a:r>
              <a:rPr lang="en-US" sz="1800" dirty="0"/>
              <a:t> </a:t>
            </a:r>
            <a:r>
              <a:rPr lang="en-US" sz="1800" dirty="0" err="1"/>
              <a:t>feriados</a:t>
            </a:r>
            <a:r>
              <a:rPr lang="en-US" sz="1800" dirty="0"/>
              <a:t> y un </a:t>
            </a:r>
            <a:r>
              <a:rPr lang="en-US" sz="1800" dirty="0" err="1"/>
              <a:t>boton</a:t>
            </a:r>
            <a:r>
              <a:rPr lang="en-US" sz="1800" dirty="0"/>
              <a:t> para que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administrador</a:t>
            </a:r>
            <a:r>
              <a:rPr lang="en-US" sz="1800" dirty="0"/>
              <a:t> </a:t>
            </a:r>
            <a:r>
              <a:rPr lang="en-US" sz="1800" dirty="0" err="1"/>
              <a:t>pueda</a:t>
            </a:r>
            <a:r>
              <a:rPr lang="en-US" sz="1800" dirty="0"/>
              <a:t> </a:t>
            </a:r>
            <a:r>
              <a:rPr lang="en-US" sz="1800" dirty="0" err="1"/>
              <a:t>iniciar</a:t>
            </a:r>
            <a:r>
              <a:rPr lang="en-US" sz="1800" dirty="0"/>
              <a:t> </a:t>
            </a:r>
            <a:r>
              <a:rPr lang="en-US" sz="1800" dirty="0" err="1"/>
              <a:t>sesion</a:t>
            </a:r>
            <a:r>
              <a:rPr lang="en-US" sz="1800" dirty="0"/>
              <a:t>.</a:t>
            </a:r>
            <a:endParaRPr lang="en-US" sz="4000" i="1" kern="1200" cap="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A330F7-C135-4887-BEB7-715897211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849100"/>
            <a:ext cx="3309581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4BC022-2321-4FF2-BB92-B4B3F486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64221" y="4849100"/>
            <a:ext cx="3327780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E8991A-3FA3-406E-92A6-7021C64B8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648592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486EB5-0FC0-4694-8A6B-5084CCDF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95230" y="5834655"/>
            <a:ext cx="4296771" cy="10233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2A2150-2605-46B8-9C26-A96C0BB01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83588" y="4849100"/>
            <a:ext cx="1460311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00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6B5EE9-8CCA-4AEF-A028-6BFFF4408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426AE0-32D3-239D-9CFD-A73EF6D1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0"/>
            <a:ext cx="5965466" cy="1679868"/>
          </a:xfrm>
        </p:spPr>
        <p:txBody>
          <a:bodyPr>
            <a:normAutofit/>
          </a:bodyPr>
          <a:lstStyle/>
          <a:p>
            <a:r>
              <a:rPr lang="es-CL" sz="2800" dirty="0"/>
              <a:t>Cuenta con unas tarjetas donde el cliente puede conocer que es lo que vende la pagina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4A0D0C-F198-4BA1-BF8F-4889553EA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25902"/>
            <a:ext cx="2875207" cy="16320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EF909-0B45-EA80-EA20-12D3DBC8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40736"/>
            <a:ext cx="5965465" cy="3560798"/>
          </a:xfrm>
        </p:spPr>
        <p:txBody>
          <a:bodyPr anchor="ctr">
            <a:normAutofit/>
          </a:bodyPr>
          <a:lstStyle/>
          <a:p>
            <a:r>
              <a:rPr lang="es-CL" dirty="0"/>
              <a:t>ADEMAS, incluye un formulario de contacto y </a:t>
            </a:r>
          </a:p>
          <a:p>
            <a:r>
              <a:rPr lang="es-CL" dirty="0"/>
              <a:t>uno de unirse a la fundación, también incluye un </a:t>
            </a:r>
          </a:p>
          <a:p>
            <a:r>
              <a:rPr lang="es-CL" dirty="0"/>
              <a:t>reloj con funcionamiento a tiempo real y </a:t>
            </a:r>
            <a:r>
              <a:rPr lang="es-CL" dirty="0" err="1"/>
              <a:t>ademas</a:t>
            </a:r>
            <a:endParaRPr lang="es-CL" dirty="0"/>
          </a:p>
          <a:p>
            <a:r>
              <a:rPr lang="es-CL" dirty="0"/>
              <a:t>calculadora y  información de contacto en caso</a:t>
            </a:r>
          </a:p>
          <a:p>
            <a:r>
              <a:rPr lang="es-CL" dirty="0"/>
              <a:t>de que alguien lo requiera.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6CDA5-7899-2A87-CEF2-D26C537C5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6" r="-3" b="1111"/>
          <a:stretch/>
        </p:blipFill>
        <p:spPr>
          <a:xfrm>
            <a:off x="7792278" y="-27468"/>
            <a:ext cx="4399722" cy="34671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522AE4-6241-48C6-8428-0F59C80E3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970181"/>
            <a:ext cx="7337101" cy="8878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7F019BD-7443-D37F-113F-29E9645B7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52" r="3" b="16923"/>
          <a:stretch/>
        </p:blipFill>
        <p:spPr>
          <a:xfrm>
            <a:off x="7679008" y="3492352"/>
            <a:ext cx="4399722" cy="34671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5427E16-8784-D935-B5BB-CC43D4178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008" y="3492352"/>
            <a:ext cx="4514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1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FDC81A-05B1-DD68-C312-F5E0A40D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es-CL"/>
              <a:t>Quienes   SOMOS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C0E5A89-E206-0160-9F62-E09FBA00B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87369"/>
            <a:ext cx="5270053" cy="52832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89464C-C120-BF76-59B0-35961F19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Aqui</a:t>
            </a:r>
            <a:r>
              <a:rPr lang="en-US" dirty="0"/>
              <a:t> Podemos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de que es la </a:t>
            </a:r>
            <a:r>
              <a:rPr lang="en-US" dirty="0" err="1"/>
              <a:t>fundacion</a:t>
            </a:r>
            <a:r>
              <a:rPr lang="en-US" dirty="0"/>
              <a:t> 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que </a:t>
            </a:r>
            <a:r>
              <a:rPr lang="en-US" dirty="0" err="1"/>
              <a:t>cumple</a:t>
            </a:r>
            <a:r>
              <a:rPr lang="en-US" dirty="0"/>
              <a:t>. </a:t>
            </a:r>
            <a:r>
              <a:rPr lang="en-US" dirty="0" err="1"/>
              <a:t>Ademas</a:t>
            </a:r>
            <a:r>
              <a:rPr lang="en-US" dirty="0"/>
              <a:t> </a:t>
            </a:r>
            <a:r>
              <a:rPr lang="en-US" dirty="0" err="1"/>
              <a:t>incluye</a:t>
            </a:r>
            <a:r>
              <a:rPr lang="en-US" dirty="0"/>
              <a:t> un video </a:t>
            </a:r>
            <a:r>
              <a:rPr lang="en-US" dirty="0" err="1"/>
              <a:t>explicando</a:t>
            </a:r>
            <a:r>
              <a:rPr lang="en-US" dirty="0"/>
              <a:t> a mas </a:t>
            </a:r>
            <a:r>
              <a:rPr lang="en-US" dirty="0" err="1"/>
              <a:t>detalle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</a:t>
            </a:r>
            <a:r>
              <a:rPr lang="en-US" dirty="0" err="1"/>
              <a:t>consiste</a:t>
            </a:r>
            <a:r>
              <a:rPr lang="en-US" dirty="0"/>
              <a:t> la </a:t>
            </a:r>
            <a:r>
              <a:rPr lang="en-US" dirty="0" err="1"/>
              <a:t>fundacion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2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6B206-3972-82E5-48D1-8E682647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2944"/>
            <a:ext cx="9906000" cy="1766194"/>
          </a:xfrm>
        </p:spPr>
        <p:txBody>
          <a:bodyPr>
            <a:normAutofit/>
          </a:bodyPr>
          <a:lstStyle/>
          <a:p>
            <a:r>
              <a:rPr lang="es-CL" sz="2000" dirty="0"/>
              <a:t>Productos: En esta sección de la pagina web encontramos algunos de los productos que vende la </a:t>
            </a:r>
            <a:r>
              <a:rPr lang="es-CL" sz="2000" dirty="0" err="1"/>
              <a:t>fundacion</a:t>
            </a:r>
            <a:endParaRPr lang="es-CL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C2CB19-C182-3287-7316-7A217F5C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04E3E9-83E0-0521-7256-C153BF63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5237"/>
            <a:ext cx="12196345" cy="452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8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CDDD7-53D3-1708-54AF-F19C191E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esta</a:t>
            </a:r>
            <a:r>
              <a:rPr lang="en-US" sz="3200" dirty="0"/>
              <a:t> </a:t>
            </a:r>
            <a:r>
              <a:rPr lang="en-US" sz="3200" dirty="0" err="1"/>
              <a:t>seccion</a:t>
            </a:r>
            <a:r>
              <a:rPr lang="en-US" sz="3200" dirty="0"/>
              <a:t> </a:t>
            </a:r>
            <a:r>
              <a:rPr lang="en-US" sz="3200" dirty="0" err="1"/>
              <a:t>el</a:t>
            </a:r>
            <a:r>
              <a:rPr lang="en-US" sz="3200" dirty="0"/>
              <a:t> </a:t>
            </a:r>
            <a:r>
              <a:rPr lang="en-US" sz="3200" dirty="0" err="1"/>
              <a:t>cliente</a:t>
            </a:r>
            <a:r>
              <a:rPr lang="en-US" sz="3200" dirty="0"/>
              <a:t> </a:t>
            </a:r>
            <a:r>
              <a:rPr lang="en-US" sz="3200" dirty="0" err="1"/>
              <a:t>puede</a:t>
            </a:r>
            <a:r>
              <a:rPr lang="en-US" sz="3200" dirty="0"/>
              <a:t> </a:t>
            </a:r>
            <a:r>
              <a:rPr lang="en-US" sz="3200" dirty="0" err="1"/>
              <a:t>consultar</a:t>
            </a:r>
            <a:r>
              <a:rPr lang="en-US" sz="3200" dirty="0"/>
              <a:t> </a:t>
            </a:r>
            <a:r>
              <a:rPr lang="en-US" sz="3200" dirty="0" err="1"/>
              <a:t>los</a:t>
            </a:r>
            <a:r>
              <a:rPr lang="en-US" sz="3200" dirty="0"/>
              <a:t> </a:t>
            </a:r>
            <a:r>
              <a:rPr lang="en-US" sz="3200" dirty="0" err="1"/>
              <a:t>dias</a:t>
            </a:r>
            <a:r>
              <a:rPr lang="en-US" sz="3200" dirty="0"/>
              <a:t> </a:t>
            </a:r>
            <a:r>
              <a:rPr lang="en-US" sz="3200" dirty="0" err="1"/>
              <a:t>feriados</a:t>
            </a:r>
            <a:r>
              <a:rPr lang="en-US" sz="3200" dirty="0"/>
              <a:t> </a:t>
            </a:r>
            <a:r>
              <a:rPr lang="en-US" sz="3200" dirty="0" err="1"/>
              <a:t>desde</a:t>
            </a:r>
            <a:r>
              <a:rPr lang="en-US" sz="3200" dirty="0"/>
              <a:t> </a:t>
            </a:r>
            <a:r>
              <a:rPr lang="en-US" sz="3200" dirty="0" err="1"/>
              <a:t>el</a:t>
            </a:r>
            <a:r>
              <a:rPr lang="en-US" sz="3200" dirty="0"/>
              <a:t> </a:t>
            </a:r>
            <a:r>
              <a:rPr lang="en-US" sz="3200" dirty="0" err="1"/>
              <a:t>año</a:t>
            </a:r>
            <a:r>
              <a:rPr lang="en-US" sz="3200" dirty="0"/>
              <a:t> 2013 hasta la </a:t>
            </a:r>
            <a:r>
              <a:rPr lang="en-US" sz="3200" dirty="0" err="1"/>
              <a:t>actualidad</a:t>
            </a:r>
            <a:endParaRPr lang="en-US" sz="3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0962C85-ABF3-A5F1-1384-3CDBA4022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822478"/>
            <a:ext cx="11125200" cy="31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1396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2B1C31"/>
      </a:dk2>
      <a:lt2>
        <a:srgbClr val="F0F3F2"/>
      </a:lt2>
      <a:accent1>
        <a:srgbClr val="E7297D"/>
      </a:accent1>
      <a:accent2>
        <a:srgbClr val="D517BA"/>
      </a:accent2>
      <a:accent3>
        <a:srgbClr val="B229E7"/>
      </a:accent3>
      <a:accent4>
        <a:srgbClr val="5B24D7"/>
      </a:accent4>
      <a:accent5>
        <a:srgbClr val="293EE7"/>
      </a:accent5>
      <a:accent6>
        <a:srgbClr val="177BD5"/>
      </a:accent6>
      <a:hlink>
        <a:srgbClr val="473F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523</TotalTime>
  <Words>593</Words>
  <Application>Microsoft Office PowerPoint</Application>
  <PresentationFormat>Panorámica</PresentationFormat>
  <Paragraphs>44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Univers Condensed Light</vt:lpstr>
      <vt:lpstr>Walbaum Display Light</vt:lpstr>
      <vt:lpstr>Whitney</vt:lpstr>
      <vt:lpstr>AngleLinesVTI</vt:lpstr>
      <vt:lpstr>Proyecto Pagina web  ayuda a canela</vt:lpstr>
      <vt:lpstr>INTRODUCCION</vt:lpstr>
      <vt:lpstr>Contextualización del caso</vt:lpstr>
      <vt:lpstr>A CONTINUACION SERA PRESENTADO EL TRABAJO REALIZADO</vt:lpstr>
      <vt:lpstr>Inicio  Aqui encontramos el inicio de la pagina web, que es lo primero que vera el cliente a la hora de entrar al sitio web. Incluye un boton de ir al inicio, ir al quienes somos, ir a ver los productos de la fundacion, consultar los dias feriados y un boton para que el administrador pueda iniciar sesion.</vt:lpstr>
      <vt:lpstr>Cuenta con unas tarjetas donde el cliente puede conocer que es lo que vende la pagina</vt:lpstr>
      <vt:lpstr>Quienes   SOMOS</vt:lpstr>
      <vt:lpstr>Productos: En esta sección de la pagina web encontramos algunos de los productos que vende la fundacion</vt:lpstr>
      <vt:lpstr>En esta seccion el cliente puede consultar los dias feriados desde el año 2013 hasta la actualidad</vt:lpstr>
      <vt:lpstr>Solo el administrador puede iniciar sesion, al hacer esto, el puede agregar  y eliminar clientes, y ademas puede agregar y eliminar productos del sitio.</vt:lpstr>
      <vt:lpstr>La base de datos almacenada en Oracle</vt:lpstr>
      <vt:lpstr>Luego, se Debera crear la conexion con los datos anteriormente ingresados.    Una vez creada, se Debera iniciar sesion. </vt:lpstr>
      <vt:lpstr>Una vez ya conectados, podremos  ver las tablas creadas con anterioridad</vt:lpstr>
      <vt:lpstr>Realizamos la consulta y obtenemos los datos</vt:lpstr>
      <vt:lpstr>En conclusion</vt:lpstr>
      <vt:lpstr>Gracias por su atencion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Pagina web  ayuda a canela</dc:title>
  <dc:creator>CAMILO ANDRES LEAL ENCALADA</dc:creator>
  <cp:lastModifiedBy>CAMILO ANDRES LEAL ENCALADA</cp:lastModifiedBy>
  <cp:revision>2</cp:revision>
  <dcterms:created xsi:type="dcterms:W3CDTF">2022-04-05T08:49:26Z</dcterms:created>
  <dcterms:modified xsi:type="dcterms:W3CDTF">2022-07-15T08:58:04Z</dcterms:modified>
</cp:coreProperties>
</file>