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2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8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3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9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5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3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1224-DFE6-410B-9007-F88CD7B3F176}" type="datetimeFigureOut">
              <a:rPr lang="en-GB" smtClean="0"/>
              <a:t>07/11/2014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24E3-5A8D-49EB-9651-C163CE751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91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www.ibst.org/img/building-science-c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66774"/>
            <a:ext cx="4492352" cy="431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967533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asdf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afdsa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sdafdsa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sdafdsa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sdafsda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98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Hello world</vt:lpstr>
      <vt:lpstr>Building</vt:lpstr>
      <vt:lpstr>Table</vt:lpstr>
    </vt:vector>
  </TitlesOfParts>
  <Company>NCC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Prabhu Subramanian</dc:creator>
  <cp:lastModifiedBy>Prabhu Subramanian</cp:lastModifiedBy>
  <cp:revision>1</cp:revision>
  <dcterms:created xsi:type="dcterms:W3CDTF">2014-11-07T16:22:13Z</dcterms:created>
  <dcterms:modified xsi:type="dcterms:W3CDTF">2014-11-07T16:24:11Z</dcterms:modified>
</cp:coreProperties>
</file>