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0" r:id="rId4"/>
    <p:sldId id="261" r:id="rId5"/>
    <p:sldId id="262" r:id="rId6"/>
    <p:sldId id="263" r:id="rId7"/>
    <p:sldId id="257"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3323-5D07-4C23-9001-8112F55D39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FE2AE5F-7D30-4A78-8129-D4D9D79F3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49DA4A6-D591-42CF-B3A5-3031BFACEB53}"/>
              </a:ext>
            </a:extLst>
          </p:cNvPr>
          <p:cNvSpPr>
            <a:spLocks noGrp="1"/>
          </p:cNvSpPr>
          <p:nvPr>
            <p:ph type="dt" sz="half" idx="10"/>
          </p:nvPr>
        </p:nvSpPr>
        <p:spPr/>
        <p:txBody>
          <a:bodyPr/>
          <a:lstStyle/>
          <a:p>
            <a:fld id="{4AE07D32-3871-42B3-863F-BB9FC5E111FA}" type="datetimeFigureOut">
              <a:rPr lang="en-CA" smtClean="0"/>
              <a:t>2018-10-29</a:t>
            </a:fld>
            <a:endParaRPr lang="en-CA"/>
          </a:p>
        </p:txBody>
      </p:sp>
      <p:sp>
        <p:nvSpPr>
          <p:cNvPr id="5" name="Footer Placeholder 4">
            <a:extLst>
              <a:ext uri="{FF2B5EF4-FFF2-40B4-BE49-F238E27FC236}">
                <a16:creationId xmlns:a16="http://schemas.microsoft.com/office/drawing/2014/main" id="{D5416B1A-6345-4808-8CB7-165CAEED322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9088DC6-9891-4EF7-BF66-CA50558599D1}"/>
              </a:ext>
            </a:extLst>
          </p:cNvPr>
          <p:cNvSpPr>
            <a:spLocks noGrp="1"/>
          </p:cNvSpPr>
          <p:nvPr>
            <p:ph type="sldNum" sz="quarter" idx="12"/>
          </p:nvPr>
        </p:nvSpPr>
        <p:spPr/>
        <p:txBody>
          <a:bodyPr/>
          <a:lstStyle/>
          <a:p>
            <a:fld id="{64261F10-4B04-408B-932F-09089427B8C9}" type="slidenum">
              <a:rPr lang="en-CA" smtClean="0"/>
              <a:t>‹#›</a:t>
            </a:fld>
            <a:endParaRPr lang="en-CA"/>
          </a:p>
        </p:txBody>
      </p:sp>
    </p:spTree>
    <p:extLst>
      <p:ext uri="{BB962C8B-B14F-4D97-AF65-F5344CB8AC3E}">
        <p14:creationId xmlns:p14="http://schemas.microsoft.com/office/powerpoint/2010/main" val="103916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791A-00BE-45F2-B07E-924CEBF1B6A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22FB0B1-2F51-44BE-8488-E3A8DAB886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0DBABFA-D568-4519-982E-7D6AD47A58FB}"/>
              </a:ext>
            </a:extLst>
          </p:cNvPr>
          <p:cNvSpPr>
            <a:spLocks noGrp="1"/>
          </p:cNvSpPr>
          <p:nvPr>
            <p:ph type="dt" sz="half" idx="10"/>
          </p:nvPr>
        </p:nvSpPr>
        <p:spPr/>
        <p:txBody>
          <a:bodyPr/>
          <a:lstStyle/>
          <a:p>
            <a:fld id="{4AE07D32-3871-42B3-863F-BB9FC5E111FA}" type="datetimeFigureOut">
              <a:rPr lang="en-CA" smtClean="0"/>
              <a:t>2018-10-29</a:t>
            </a:fld>
            <a:endParaRPr lang="en-CA"/>
          </a:p>
        </p:txBody>
      </p:sp>
      <p:sp>
        <p:nvSpPr>
          <p:cNvPr id="5" name="Footer Placeholder 4">
            <a:extLst>
              <a:ext uri="{FF2B5EF4-FFF2-40B4-BE49-F238E27FC236}">
                <a16:creationId xmlns:a16="http://schemas.microsoft.com/office/drawing/2014/main" id="{9C4DE78A-6393-4DE2-A605-C171A524435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67F94-FE38-4209-801F-5B461E0F7ECB}"/>
              </a:ext>
            </a:extLst>
          </p:cNvPr>
          <p:cNvSpPr>
            <a:spLocks noGrp="1"/>
          </p:cNvSpPr>
          <p:nvPr>
            <p:ph type="sldNum" sz="quarter" idx="12"/>
          </p:nvPr>
        </p:nvSpPr>
        <p:spPr/>
        <p:txBody>
          <a:bodyPr/>
          <a:lstStyle/>
          <a:p>
            <a:fld id="{64261F10-4B04-408B-932F-09089427B8C9}" type="slidenum">
              <a:rPr lang="en-CA" smtClean="0"/>
              <a:t>‹#›</a:t>
            </a:fld>
            <a:endParaRPr lang="en-CA"/>
          </a:p>
        </p:txBody>
      </p:sp>
    </p:spTree>
    <p:extLst>
      <p:ext uri="{BB962C8B-B14F-4D97-AF65-F5344CB8AC3E}">
        <p14:creationId xmlns:p14="http://schemas.microsoft.com/office/powerpoint/2010/main" val="319171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91E51-9EC9-40DD-AF82-6339F41038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AB85306-148A-47A3-880E-F274A9408BC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B7EEB26-78E4-4550-B561-D740922CF171}"/>
              </a:ext>
            </a:extLst>
          </p:cNvPr>
          <p:cNvSpPr>
            <a:spLocks noGrp="1"/>
          </p:cNvSpPr>
          <p:nvPr>
            <p:ph type="dt" sz="half" idx="10"/>
          </p:nvPr>
        </p:nvSpPr>
        <p:spPr/>
        <p:txBody>
          <a:bodyPr/>
          <a:lstStyle/>
          <a:p>
            <a:fld id="{4AE07D32-3871-42B3-863F-BB9FC5E111FA}" type="datetimeFigureOut">
              <a:rPr lang="en-CA" smtClean="0"/>
              <a:t>2018-10-29</a:t>
            </a:fld>
            <a:endParaRPr lang="en-CA"/>
          </a:p>
        </p:txBody>
      </p:sp>
      <p:sp>
        <p:nvSpPr>
          <p:cNvPr id="5" name="Footer Placeholder 4">
            <a:extLst>
              <a:ext uri="{FF2B5EF4-FFF2-40B4-BE49-F238E27FC236}">
                <a16:creationId xmlns:a16="http://schemas.microsoft.com/office/drawing/2014/main" id="{603AC2DB-8D54-4890-8F41-F75BC5A9F7D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54F706A-6397-437F-888C-F83BE4520A1F}"/>
              </a:ext>
            </a:extLst>
          </p:cNvPr>
          <p:cNvSpPr>
            <a:spLocks noGrp="1"/>
          </p:cNvSpPr>
          <p:nvPr>
            <p:ph type="sldNum" sz="quarter" idx="12"/>
          </p:nvPr>
        </p:nvSpPr>
        <p:spPr/>
        <p:txBody>
          <a:bodyPr/>
          <a:lstStyle/>
          <a:p>
            <a:fld id="{64261F10-4B04-408B-932F-09089427B8C9}" type="slidenum">
              <a:rPr lang="en-CA" smtClean="0"/>
              <a:t>‹#›</a:t>
            </a:fld>
            <a:endParaRPr lang="en-CA"/>
          </a:p>
        </p:txBody>
      </p:sp>
    </p:spTree>
    <p:extLst>
      <p:ext uri="{BB962C8B-B14F-4D97-AF65-F5344CB8AC3E}">
        <p14:creationId xmlns:p14="http://schemas.microsoft.com/office/powerpoint/2010/main" val="281135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0349-2CF5-46A7-8734-CB10BFC4E4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92C3523-B610-40FF-ADBA-E86C223E7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1F38F2-2632-46C3-9864-A18844E7E086}"/>
              </a:ext>
            </a:extLst>
          </p:cNvPr>
          <p:cNvSpPr>
            <a:spLocks noGrp="1"/>
          </p:cNvSpPr>
          <p:nvPr>
            <p:ph type="dt" sz="half" idx="10"/>
          </p:nvPr>
        </p:nvSpPr>
        <p:spPr/>
        <p:txBody>
          <a:bodyPr/>
          <a:lstStyle/>
          <a:p>
            <a:fld id="{FF1607E7-8160-417A-BBBF-A7F4F00DC9A9}" type="datetime1">
              <a:rPr lang="en-CA" smtClean="0"/>
              <a:t>2018-10-29</a:t>
            </a:fld>
            <a:endParaRPr lang="en-CA"/>
          </a:p>
        </p:txBody>
      </p:sp>
      <p:sp>
        <p:nvSpPr>
          <p:cNvPr id="5" name="Footer Placeholder 4">
            <a:extLst>
              <a:ext uri="{FF2B5EF4-FFF2-40B4-BE49-F238E27FC236}">
                <a16:creationId xmlns:a16="http://schemas.microsoft.com/office/drawing/2014/main" id="{E112B7E7-FCA6-4293-81C4-9E233CEF1FC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A8E87F-BB56-4D5B-9114-656008CA088A}"/>
              </a:ext>
            </a:extLst>
          </p:cNvPr>
          <p:cNvSpPr>
            <a:spLocks noGrp="1"/>
          </p:cNvSpPr>
          <p:nvPr>
            <p:ph type="sldNum" sz="quarter" idx="12"/>
          </p:nvPr>
        </p:nvSpPr>
        <p:spPr/>
        <p:txBody>
          <a:bodyPr/>
          <a:lstStyle/>
          <a:p>
            <a:fld id="{A6001858-CA9E-4BA5-8B41-ABF8F1B6AB44}" type="slidenum">
              <a:rPr lang="en-CA" smtClean="0"/>
              <a:t>‹#›</a:t>
            </a:fld>
            <a:endParaRPr lang="en-CA"/>
          </a:p>
        </p:txBody>
      </p:sp>
    </p:spTree>
    <p:extLst>
      <p:ext uri="{BB962C8B-B14F-4D97-AF65-F5344CB8AC3E}">
        <p14:creationId xmlns:p14="http://schemas.microsoft.com/office/powerpoint/2010/main" val="3306066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E5DE-DFEE-4ECE-B5E4-BBAB024CA86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DB7FC76-B90A-4308-B7EA-4FD38BD4A4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2221DE-BA0A-4E92-B88B-90AF442558FF}"/>
              </a:ext>
            </a:extLst>
          </p:cNvPr>
          <p:cNvSpPr>
            <a:spLocks noGrp="1"/>
          </p:cNvSpPr>
          <p:nvPr>
            <p:ph type="dt" sz="half" idx="10"/>
          </p:nvPr>
        </p:nvSpPr>
        <p:spPr/>
        <p:txBody>
          <a:bodyPr/>
          <a:lstStyle/>
          <a:p>
            <a:fld id="{3BC464D2-1977-464A-A327-C525E089CEFB}" type="datetime1">
              <a:rPr lang="en-CA" smtClean="0"/>
              <a:t>2018-10-29</a:t>
            </a:fld>
            <a:endParaRPr lang="en-CA"/>
          </a:p>
        </p:txBody>
      </p:sp>
      <p:sp>
        <p:nvSpPr>
          <p:cNvPr id="5" name="Footer Placeholder 4">
            <a:extLst>
              <a:ext uri="{FF2B5EF4-FFF2-40B4-BE49-F238E27FC236}">
                <a16:creationId xmlns:a16="http://schemas.microsoft.com/office/drawing/2014/main" id="{B41F4771-3783-49FC-85E5-8E1438D6C3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28D8C12-9436-48D2-9603-47C8F16CB636}"/>
              </a:ext>
            </a:extLst>
          </p:cNvPr>
          <p:cNvSpPr>
            <a:spLocks noGrp="1"/>
          </p:cNvSpPr>
          <p:nvPr>
            <p:ph type="sldNum" sz="quarter" idx="12"/>
          </p:nvPr>
        </p:nvSpPr>
        <p:spPr/>
        <p:txBody>
          <a:bodyPr/>
          <a:lstStyle/>
          <a:p>
            <a:fld id="{A6001858-CA9E-4BA5-8B41-ABF8F1B6AB44}" type="slidenum">
              <a:rPr lang="en-CA" smtClean="0"/>
              <a:t>‹#›</a:t>
            </a:fld>
            <a:endParaRPr lang="en-CA"/>
          </a:p>
        </p:txBody>
      </p:sp>
    </p:spTree>
    <p:extLst>
      <p:ext uri="{BB962C8B-B14F-4D97-AF65-F5344CB8AC3E}">
        <p14:creationId xmlns:p14="http://schemas.microsoft.com/office/powerpoint/2010/main" val="266616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22CD-7600-477C-BC3D-EA53F3664D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015992B-2723-46A5-BD94-ACC9A20A15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DED106-6851-4F05-90CC-A85B9E2B2F18}"/>
              </a:ext>
            </a:extLst>
          </p:cNvPr>
          <p:cNvSpPr>
            <a:spLocks noGrp="1"/>
          </p:cNvSpPr>
          <p:nvPr>
            <p:ph type="dt" sz="half" idx="10"/>
          </p:nvPr>
        </p:nvSpPr>
        <p:spPr/>
        <p:txBody>
          <a:bodyPr/>
          <a:lstStyle/>
          <a:p>
            <a:fld id="{9C1B1718-8F5D-4147-B078-D653A7D1CBCD}" type="datetime1">
              <a:rPr lang="en-CA" smtClean="0"/>
              <a:t>2018-10-29</a:t>
            </a:fld>
            <a:endParaRPr lang="en-CA"/>
          </a:p>
        </p:txBody>
      </p:sp>
      <p:sp>
        <p:nvSpPr>
          <p:cNvPr id="5" name="Footer Placeholder 4">
            <a:extLst>
              <a:ext uri="{FF2B5EF4-FFF2-40B4-BE49-F238E27FC236}">
                <a16:creationId xmlns:a16="http://schemas.microsoft.com/office/drawing/2014/main" id="{284FEB58-B6F8-45CA-942C-9E5EA1A94A7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9DE4AC0-2668-4BA4-9F77-9C99BE25CF8A}"/>
              </a:ext>
            </a:extLst>
          </p:cNvPr>
          <p:cNvSpPr>
            <a:spLocks noGrp="1"/>
          </p:cNvSpPr>
          <p:nvPr>
            <p:ph type="sldNum" sz="quarter" idx="12"/>
          </p:nvPr>
        </p:nvSpPr>
        <p:spPr/>
        <p:txBody>
          <a:bodyPr/>
          <a:lstStyle/>
          <a:p>
            <a:fld id="{A6001858-CA9E-4BA5-8B41-ABF8F1B6AB44}" type="slidenum">
              <a:rPr lang="en-CA" smtClean="0"/>
              <a:t>‹#›</a:t>
            </a:fld>
            <a:endParaRPr lang="en-CA"/>
          </a:p>
        </p:txBody>
      </p:sp>
    </p:spTree>
    <p:extLst>
      <p:ext uri="{BB962C8B-B14F-4D97-AF65-F5344CB8AC3E}">
        <p14:creationId xmlns:p14="http://schemas.microsoft.com/office/powerpoint/2010/main" val="1611780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126D-84C9-4C7A-96A8-A0CCC9577F7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5534FEB-54FA-4D40-A234-96F967F56F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1B86806-F9AE-4EC7-8659-6F477721474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8778E8A-6653-4820-B77F-EF871BF201E6}"/>
              </a:ext>
            </a:extLst>
          </p:cNvPr>
          <p:cNvSpPr>
            <a:spLocks noGrp="1"/>
          </p:cNvSpPr>
          <p:nvPr>
            <p:ph type="dt" sz="half" idx="10"/>
          </p:nvPr>
        </p:nvSpPr>
        <p:spPr/>
        <p:txBody>
          <a:bodyPr/>
          <a:lstStyle/>
          <a:p>
            <a:fld id="{9CB5E93D-6D65-436A-9551-327516A8EB67}" type="datetime1">
              <a:rPr lang="en-CA" smtClean="0"/>
              <a:t>2018-10-29</a:t>
            </a:fld>
            <a:endParaRPr lang="en-CA"/>
          </a:p>
        </p:txBody>
      </p:sp>
      <p:sp>
        <p:nvSpPr>
          <p:cNvPr id="6" name="Footer Placeholder 5">
            <a:extLst>
              <a:ext uri="{FF2B5EF4-FFF2-40B4-BE49-F238E27FC236}">
                <a16:creationId xmlns:a16="http://schemas.microsoft.com/office/drawing/2014/main" id="{18A10641-4A1F-41F3-8481-542A4BC30AC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BCBEE8C-AE0F-4DD8-8421-B7376ADB109C}"/>
              </a:ext>
            </a:extLst>
          </p:cNvPr>
          <p:cNvSpPr>
            <a:spLocks noGrp="1"/>
          </p:cNvSpPr>
          <p:nvPr>
            <p:ph type="sldNum" sz="quarter" idx="12"/>
          </p:nvPr>
        </p:nvSpPr>
        <p:spPr/>
        <p:txBody>
          <a:bodyPr/>
          <a:lstStyle/>
          <a:p>
            <a:fld id="{A6001858-CA9E-4BA5-8B41-ABF8F1B6AB44}" type="slidenum">
              <a:rPr lang="en-CA" smtClean="0"/>
              <a:t>‹#›</a:t>
            </a:fld>
            <a:endParaRPr lang="en-CA"/>
          </a:p>
        </p:txBody>
      </p:sp>
    </p:spTree>
    <p:extLst>
      <p:ext uri="{BB962C8B-B14F-4D97-AF65-F5344CB8AC3E}">
        <p14:creationId xmlns:p14="http://schemas.microsoft.com/office/powerpoint/2010/main" val="3621065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BD80-3140-4912-85A6-FF3CE42FE6F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A0246F1-5374-4245-8D71-29B29E10F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175110E-97E0-42BF-89ED-4D2614B01C7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0E08398-BB5C-4D62-A258-694B86E73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DDB17A-2344-4648-83FE-D49DBE5D54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CC7B34A-DD66-48AC-926B-CBE31B28254A}"/>
              </a:ext>
            </a:extLst>
          </p:cNvPr>
          <p:cNvSpPr>
            <a:spLocks noGrp="1"/>
          </p:cNvSpPr>
          <p:nvPr>
            <p:ph type="dt" sz="half" idx="10"/>
          </p:nvPr>
        </p:nvSpPr>
        <p:spPr/>
        <p:txBody>
          <a:bodyPr/>
          <a:lstStyle/>
          <a:p>
            <a:fld id="{71F99DAE-09DC-4620-A849-8748D2813E80}" type="datetime1">
              <a:rPr lang="en-CA" smtClean="0"/>
              <a:t>2018-10-29</a:t>
            </a:fld>
            <a:endParaRPr lang="en-CA"/>
          </a:p>
        </p:txBody>
      </p:sp>
      <p:sp>
        <p:nvSpPr>
          <p:cNvPr id="8" name="Footer Placeholder 7">
            <a:extLst>
              <a:ext uri="{FF2B5EF4-FFF2-40B4-BE49-F238E27FC236}">
                <a16:creationId xmlns:a16="http://schemas.microsoft.com/office/drawing/2014/main" id="{7B8879B0-24EA-4D7C-8E76-53D92CE45F3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1E774B2-0D65-4347-80D9-A42A437E2E2E}"/>
              </a:ext>
            </a:extLst>
          </p:cNvPr>
          <p:cNvSpPr>
            <a:spLocks noGrp="1"/>
          </p:cNvSpPr>
          <p:nvPr>
            <p:ph type="sldNum" sz="quarter" idx="12"/>
          </p:nvPr>
        </p:nvSpPr>
        <p:spPr/>
        <p:txBody>
          <a:bodyPr/>
          <a:lstStyle/>
          <a:p>
            <a:fld id="{A6001858-CA9E-4BA5-8B41-ABF8F1B6AB44}" type="slidenum">
              <a:rPr lang="en-CA" smtClean="0"/>
              <a:t>‹#›</a:t>
            </a:fld>
            <a:endParaRPr lang="en-CA"/>
          </a:p>
        </p:txBody>
      </p:sp>
    </p:spTree>
    <p:extLst>
      <p:ext uri="{BB962C8B-B14F-4D97-AF65-F5344CB8AC3E}">
        <p14:creationId xmlns:p14="http://schemas.microsoft.com/office/powerpoint/2010/main" val="1282699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D7B4-C6C8-494E-9FC7-3979962AE3D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C8BFF2B-861E-4C2A-8A91-E1F99679904A}"/>
              </a:ext>
            </a:extLst>
          </p:cNvPr>
          <p:cNvSpPr>
            <a:spLocks noGrp="1"/>
          </p:cNvSpPr>
          <p:nvPr>
            <p:ph type="dt" sz="half" idx="10"/>
          </p:nvPr>
        </p:nvSpPr>
        <p:spPr/>
        <p:txBody>
          <a:bodyPr/>
          <a:lstStyle/>
          <a:p>
            <a:fld id="{8FAB17E1-36C3-42F7-9D38-FB9325181A2E}" type="datetime1">
              <a:rPr lang="en-CA" smtClean="0"/>
              <a:t>2018-10-29</a:t>
            </a:fld>
            <a:endParaRPr lang="en-CA"/>
          </a:p>
        </p:txBody>
      </p:sp>
      <p:sp>
        <p:nvSpPr>
          <p:cNvPr id="4" name="Footer Placeholder 3">
            <a:extLst>
              <a:ext uri="{FF2B5EF4-FFF2-40B4-BE49-F238E27FC236}">
                <a16:creationId xmlns:a16="http://schemas.microsoft.com/office/drawing/2014/main" id="{2E7F9B26-F084-41C7-8BE8-A0C948B5616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5DD8539-9F3E-4BA6-9135-94290905B086}"/>
              </a:ext>
            </a:extLst>
          </p:cNvPr>
          <p:cNvSpPr>
            <a:spLocks noGrp="1"/>
          </p:cNvSpPr>
          <p:nvPr>
            <p:ph type="sldNum" sz="quarter" idx="12"/>
          </p:nvPr>
        </p:nvSpPr>
        <p:spPr/>
        <p:txBody>
          <a:bodyPr/>
          <a:lstStyle/>
          <a:p>
            <a:fld id="{A6001858-CA9E-4BA5-8B41-ABF8F1B6AB44}" type="slidenum">
              <a:rPr lang="en-CA" smtClean="0"/>
              <a:t>‹#›</a:t>
            </a:fld>
            <a:endParaRPr lang="en-CA"/>
          </a:p>
        </p:txBody>
      </p:sp>
    </p:spTree>
    <p:extLst>
      <p:ext uri="{BB962C8B-B14F-4D97-AF65-F5344CB8AC3E}">
        <p14:creationId xmlns:p14="http://schemas.microsoft.com/office/powerpoint/2010/main" val="33765477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E1D9AB-364C-4774-8B10-36F39094B09D}"/>
              </a:ext>
            </a:extLst>
          </p:cNvPr>
          <p:cNvSpPr>
            <a:spLocks noGrp="1"/>
          </p:cNvSpPr>
          <p:nvPr>
            <p:ph type="dt" sz="half" idx="10"/>
          </p:nvPr>
        </p:nvSpPr>
        <p:spPr/>
        <p:txBody>
          <a:bodyPr/>
          <a:lstStyle/>
          <a:p>
            <a:fld id="{E8C8AEF2-69A2-414D-9F59-B8CF93CC8C46}" type="datetime1">
              <a:rPr lang="en-CA" smtClean="0"/>
              <a:t>2018-10-29</a:t>
            </a:fld>
            <a:endParaRPr lang="en-CA"/>
          </a:p>
        </p:txBody>
      </p:sp>
      <p:sp>
        <p:nvSpPr>
          <p:cNvPr id="3" name="Footer Placeholder 2">
            <a:extLst>
              <a:ext uri="{FF2B5EF4-FFF2-40B4-BE49-F238E27FC236}">
                <a16:creationId xmlns:a16="http://schemas.microsoft.com/office/drawing/2014/main" id="{333E0540-3411-469E-BDB9-2B9D489B920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009F99A-D371-451D-AA0C-1206B40235A1}"/>
              </a:ext>
            </a:extLst>
          </p:cNvPr>
          <p:cNvSpPr>
            <a:spLocks noGrp="1"/>
          </p:cNvSpPr>
          <p:nvPr>
            <p:ph type="sldNum" sz="quarter" idx="12"/>
          </p:nvPr>
        </p:nvSpPr>
        <p:spPr/>
        <p:txBody>
          <a:bodyPr/>
          <a:lstStyle/>
          <a:p>
            <a:fld id="{A6001858-CA9E-4BA5-8B41-ABF8F1B6AB44}" type="slidenum">
              <a:rPr lang="en-CA" smtClean="0"/>
              <a:t>‹#›</a:t>
            </a:fld>
            <a:endParaRPr lang="en-CA"/>
          </a:p>
        </p:txBody>
      </p:sp>
    </p:spTree>
    <p:extLst>
      <p:ext uri="{BB962C8B-B14F-4D97-AF65-F5344CB8AC3E}">
        <p14:creationId xmlns:p14="http://schemas.microsoft.com/office/powerpoint/2010/main" val="974630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9539-C00F-448C-964F-E7E4E4603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D1CAA4E-22D3-481C-B8A7-9363D450D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BE79D45-53FF-470E-BB2E-679C3EBC0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686EB9-8F4C-4ACA-ADA7-05017E9076CE}"/>
              </a:ext>
            </a:extLst>
          </p:cNvPr>
          <p:cNvSpPr>
            <a:spLocks noGrp="1"/>
          </p:cNvSpPr>
          <p:nvPr>
            <p:ph type="dt" sz="half" idx="10"/>
          </p:nvPr>
        </p:nvSpPr>
        <p:spPr/>
        <p:txBody>
          <a:bodyPr/>
          <a:lstStyle/>
          <a:p>
            <a:fld id="{ED75DE4B-0845-4A29-8638-078E65294F31}" type="datetime1">
              <a:rPr lang="en-CA" smtClean="0"/>
              <a:t>2018-10-29</a:t>
            </a:fld>
            <a:endParaRPr lang="en-CA"/>
          </a:p>
        </p:txBody>
      </p:sp>
      <p:sp>
        <p:nvSpPr>
          <p:cNvPr id="6" name="Footer Placeholder 5">
            <a:extLst>
              <a:ext uri="{FF2B5EF4-FFF2-40B4-BE49-F238E27FC236}">
                <a16:creationId xmlns:a16="http://schemas.microsoft.com/office/drawing/2014/main" id="{D3D00545-603D-4E3D-B38E-E127F99933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063206-7EB0-4CB4-BD13-D84A179F8319}"/>
              </a:ext>
            </a:extLst>
          </p:cNvPr>
          <p:cNvSpPr>
            <a:spLocks noGrp="1"/>
          </p:cNvSpPr>
          <p:nvPr>
            <p:ph type="sldNum" sz="quarter" idx="12"/>
          </p:nvPr>
        </p:nvSpPr>
        <p:spPr/>
        <p:txBody>
          <a:bodyPr/>
          <a:lstStyle/>
          <a:p>
            <a:fld id="{A6001858-CA9E-4BA5-8B41-ABF8F1B6AB44}" type="slidenum">
              <a:rPr lang="en-CA" smtClean="0"/>
              <a:t>‹#›</a:t>
            </a:fld>
            <a:endParaRPr lang="en-CA"/>
          </a:p>
        </p:txBody>
      </p:sp>
    </p:spTree>
    <p:extLst>
      <p:ext uri="{BB962C8B-B14F-4D97-AF65-F5344CB8AC3E}">
        <p14:creationId xmlns:p14="http://schemas.microsoft.com/office/powerpoint/2010/main" val="170427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3AB7-077F-4FAC-ADB0-85D40FEAF77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1944A5D-08DC-481A-8C76-B5010DD702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4ADFD8-ABB7-44E9-A334-8E2D8217E5B8}"/>
              </a:ext>
            </a:extLst>
          </p:cNvPr>
          <p:cNvSpPr>
            <a:spLocks noGrp="1"/>
          </p:cNvSpPr>
          <p:nvPr>
            <p:ph type="dt" sz="half" idx="10"/>
          </p:nvPr>
        </p:nvSpPr>
        <p:spPr/>
        <p:txBody>
          <a:bodyPr/>
          <a:lstStyle/>
          <a:p>
            <a:fld id="{4AE07D32-3871-42B3-863F-BB9FC5E111FA}" type="datetimeFigureOut">
              <a:rPr lang="en-CA" smtClean="0"/>
              <a:t>2018-10-29</a:t>
            </a:fld>
            <a:endParaRPr lang="en-CA"/>
          </a:p>
        </p:txBody>
      </p:sp>
      <p:sp>
        <p:nvSpPr>
          <p:cNvPr id="5" name="Footer Placeholder 4">
            <a:extLst>
              <a:ext uri="{FF2B5EF4-FFF2-40B4-BE49-F238E27FC236}">
                <a16:creationId xmlns:a16="http://schemas.microsoft.com/office/drawing/2014/main" id="{AB1790E9-6A04-42DD-ADF0-EE001E98E2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4662240-E100-4CD1-91CF-A4495FD0D381}"/>
              </a:ext>
            </a:extLst>
          </p:cNvPr>
          <p:cNvSpPr>
            <a:spLocks noGrp="1"/>
          </p:cNvSpPr>
          <p:nvPr>
            <p:ph type="sldNum" sz="quarter" idx="12"/>
          </p:nvPr>
        </p:nvSpPr>
        <p:spPr/>
        <p:txBody>
          <a:bodyPr/>
          <a:lstStyle/>
          <a:p>
            <a:fld id="{64261F10-4B04-408B-932F-09089427B8C9}" type="slidenum">
              <a:rPr lang="en-CA" smtClean="0"/>
              <a:t>‹#›</a:t>
            </a:fld>
            <a:endParaRPr lang="en-CA"/>
          </a:p>
        </p:txBody>
      </p:sp>
    </p:spTree>
    <p:extLst>
      <p:ext uri="{BB962C8B-B14F-4D97-AF65-F5344CB8AC3E}">
        <p14:creationId xmlns:p14="http://schemas.microsoft.com/office/powerpoint/2010/main" val="42738159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4441-E062-4859-8422-8BBE23D1D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C1F1F4C-DC13-4E6D-8B9E-4A97817F27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B222B82-6B03-4802-97EC-F0F4DC014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8DD067-9437-48C8-AE58-EE9385B37F5B}"/>
              </a:ext>
            </a:extLst>
          </p:cNvPr>
          <p:cNvSpPr>
            <a:spLocks noGrp="1"/>
          </p:cNvSpPr>
          <p:nvPr>
            <p:ph type="dt" sz="half" idx="10"/>
          </p:nvPr>
        </p:nvSpPr>
        <p:spPr/>
        <p:txBody>
          <a:bodyPr/>
          <a:lstStyle/>
          <a:p>
            <a:fld id="{3E00CA54-50E9-4FAF-8725-6EECD2D9FF3A}" type="datetime1">
              <a:rPr lang="en-CA" smtClean="0"/>
              <a:t>2018-10-29</a:t>
            </a:fld>
            <a:endParaRPr lang="en-CA"/>
          </a:p>
        </p:txBody>
      </p:sp>
      <p:sp>
        <p:nvSpPr>
          <p:cNvPr id="6" name="Footer Placeholder 5">
            <a:extLst>
              <a:ext uri="{FF2B5EF4-FFF2-40B4-BE49-F238E27FC236}">
                <a16:creationId xmlns:a16="http://schemas.microsoft.com/office/drawing/2014/main" id="{FD02D917-7580-48A2-8649-152A6B5C900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DE4DE43-6F17-402A-8EDC-FF46689FA7E3}"/>
              </a:ext>
            </a:extLst>
          </p:cNvPr>
          <p:cNvSpPr>
            <a:spLocks noGrp="1"/>
          </p:cNvSpPr>
          <p:nvPr>
            <p:ph type="sldNum" sz="quarter" idx="12"/>
          </p:nvPr>
        </p:nvSpPr>
        <p:spPr/>
        <p:txBody>
          <a:bodyPr/>
          <a:lstStyle/>
          <a:p>
            <a:fld id="{A6001858-CA9E-4BA5-8B41-ABF8F1B6AB44}" type="slidenum">
              <a:rPr lang="en-CA" smtClean="0"/>
              <a:t>‹#›</a:t>
            </a:fld>
            <a:endParaRPr lang="en-CA"/>
          </a:p>
        </p:txBody>
      </p:sp>
    </p:spTree>
    <p:extLst>
      <p:ext uri="{BB962C8B-B14F-4D97-AF65-F5344CB8AC3E}">
        <p14:creationId xmlns:p14="http://schemas.microsoft.com/office/powerpoint/2010/main" val="3690540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C9E1-5CAB-465E-BAE5-E5EA0436370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17BB5CF-2AB9-40EA-A1B0-B2B343E90C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4200E05-64E8-4F8F-9A4E-5226F0E207D9}"/>
              </a:ext>
            </a:extLst>
          </p:cNvPr>
          <p:cNvSpPr>
            <a:spLocks noGrp="1"/>
          </p:cNvSpPr>
          <p:nvPr>
            <p:ph type="dt" sz="half" idx="10"/>
          </p:nvPr>
        </p:nvSpPr>
        <p:spPr/>
        <p:txBody>
          <a:bodyPr/>
          <a:lstStyle/>
          <a:p>
            <a:fld id="{68667894-101D-484F-93BC-170AE5745039}" type="datetime1">
              <a:rPr lang="en-CA" smtClean="0"/>
              <a:t>2018-10-29</a:t>
            </a:fld>
            <a:endParaRPr lang="en-CA"/>
          </a:p>
        </p:txBody>
      </p:sp>
      <p:sp>
        <p:nvSpPr>
          <p:cNvPr id="5" name="Footer Placeholder 4">
            <a:extLst>
              <a:ext uri="{FF2B5EF4-FFF2-40B4-BE49-F238E27FC236}">
                <a16:creationId xmlns:a16="http://schemas.microsoft.com/office/drawing/2014/main" id="{FAC55F9D-4764-4BFD-8EE4-1DCBE1E1228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131E81-2442-477E-B756-20C3C3F782F0}"/>
              </a:ext>
            </a:extLst>
          </p:cNvPr>
          <p:cNvSpPr>
            <a:spLocks noGrp="1"/>
          </p:cNvSpPr>
          <p:nvPr>
            <p:ph type="sldNum" sz="quarter" idx="12"/>
          </p:nvPr>
        </p:nvSpPr>
        <p:spPr/>
        <p:txBody>
          <a:bodyPr/>
          <a:lstStyle/>
          <a:p>
            <a:fld id="{A6001858-CA9E-4BA5-8B41-ABF8F1B6AB44}" type="slidenum">
              <a:rPr lang="en-CA" smtClean="0"/>
              <a:t>‹#›</a:t>
            </a:fld>
            <a:endParaRPr lang="en-CA"/>
          </a:p>
        </p:txBody>
      </p:sp>
    </p:spTree>
    <p:extLst>
      <p:ext uri="{BB962C8B-B14F-4D97-AF65-F5344CB8AC3E}">
        <p14:creationId xmlns:p14="http://schemas.microsoft.com/office/powerpoint/2010/main" val="3724401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38DB1-9732-4D56-8927-D70F4EE724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9C1AE3F-89D8-4E73-8680-AD75A6EFFE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50CE473-60EE-455A-91B3-48BE4DF75D60}"/>
              </a:ext>
            </a:extLst>
          </p:cNvPr>
          <p:cNvSpPr>
            <a:spLocks noGrp="1"/>
          </p:cNvSpPr>
          <p:nvPr>
            <p:ph type="dt" sz="half" idx="10"/>
          </p:nvPr>
        </p:nvSpPr>
        <p:spPr/>
        <p:txBody>
          <a:bodyPr/>
          <a:lstStyle/>
          <a:p>
            <a:fld id="{75879683-AAD8-4A36-8B22-569A58ADB8D4}" type="datetime1">
              <a:rPr lang="en-CA" smtClean="0"/>
              <a:t>2018-10-29</a:t>
            </a:fld>
            <a:endParaRPr lang="en-CA"/>
          </a:p>
        </p:txBody>
      </p:sp>
      <p:sp>
        <p:nvSpPr>
          <p:cNvPr id="5" name="Footer Placeholder 4">
            <a:extLst>
              <a:ext uri="{FF2B5EF4-FFF2-40B4-BE49-F238E27FC236}">
                <a16:creationId xmlns:a16="http://schemas.microsoft.com/office/drawing/2014/main" id="{2D2CF34F-E737-4FE8-9F67-932CCB6C65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1703B24-5586-4487-89CC-1BAB7F590B92}"/>
              </a:ext>
            </a:extLst>
          </p:cNvPr>
          <p:cNvSpPr>
            <a:spLocks noGrp="1"/>
          </p:cNvSpPr>
          <p:nvPr>
            <p:ph type="sldNum" sz="quarter" idx="12"/>
          </p:nvPr>
        </p:nvSpPr>
        <p:spPr/>
        <p:txBody>
          <a:bodyPr/>
          <a:lstStyle/>
          <a:p>
            <a:fld id="{A6001858-CA9E-4BA5-8B41-ABF8F1B6AB44}" type="slidenum">
              <a:rPr lang="en-CA" smtClean="0"/>
              <a:t>‹#›</a:t>
            </a:fld>
            <a:endParaRPr lang="en-CA"/>
          </a:p>
        </p:txBody>
      </p:sp>
    </p:spTree>
    <p:extLst>
      <p:ext uri="{BB962C8B-B14F-4D97-AF65-F5344CB8AC3E}">
        <p14:creationId xmlns:p14="http://schemas.microsoft.com/office/powerpoint/2010/main" val="78914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BD09-9F0E-4AEB-B5BF-FB8B8C69D2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0C6E52F-DCBE-411E-BACD-B2F03417A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829D6D-C4E2-4753-86AF-BBD74643F524}"/>
              </a:ext>
            </a:extLst>
          </p:cNvPr>
          <p:cNvSpPr>
            <a:spLocks noGrp="1"/>
          </p:cNvSpPr>
          <p:nvPr>
            <p:ph type="dt" sz="half" idx="10"/>
          </p:nvPr>
        </p:nvSpPr>
        <p:spPr/>
        <p:txBody>
          <a:bodyPr/>
          <a:lstStyle/>
          <a:p>
            <a:fld id="{4AE07D32-3871-42B3-863F-BB9FC5E111FA}" type="datetimeFigureOut">
              <a:rPr lang="en-CA" smtClean="0"/>
              <a:t>2018-10-29</a:t>
            </a:fld>
            <a:endParaRPr lang="en-CA"/>
          </a:p>
        </p:txBody>
      </p:sp>
      <p:sp>
        <p:nvSpPr>
          <p:cNvPr id="5" name="Footer Placeholder 4">
            <a:extLst>
              <a:ext uri="{FF2B5EF4-FFF2-40B4-BE49-F238E27FC236}">
                <a16:creationId xmlns:a16="http://schemas.microsoft.com/office/drawing/2014/main" id="{40B937B9-46C0-4537-B7DD-CA586A86CF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E8946D0-0B60-4EBB-915A-62A86808C1A2}"/>
              </a:ext>
            </a:extLst>
          </p:cNvPr>
          <p:cNvSpPr>
            <a:spLocks noGrp="1"/>
          </p:cNvSpPr>
          <p:nvPr>
            <p:ph type="sldNum" sz="quarter" idx="12"/>
          </p:nvPr>
        </p:nvSpPr>
        <p:spPr/>
        <p:txBody>
          <a:bodyPr/>
          <a:lstStyle/>
          <a:p>
            <a:fld id="{64261F10-4B04-408B-932F-09089427B8C9}" type="slidenum">
              <a:rPr lang="en-CA" smtClean="0"/>
              <a:t>‹#›</a:t>
            </a:fld>
            <a:endParaRPr lang="en-CA"/>
          </a:p>
        </p:txBody>
      </p:sp>
    </p:spTree>
    <p:extLst>
      <p:ext uri="{BB962C8B-B14F-4D97-AF65-F5344CB8AC3E}">
        <p14:creationId xmlns:p14="http://schemas.microsoft.com/office/powerpoint/2010/main" val="399033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AE54-DCA2-4ECF-B64A-F1074043D18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B22B0B9-E378-4908-8B79-CDEC05AE4B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5C0B8AF-F043-46B5-9A44-3E23466EBF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7D2EC49-D0CA-4688-BB05-F3ADE3FFCDE2}"/>
              </a:ext>
            </a:extLst>
          </p:cNvPr>
          <p:cNvSpPr>
            <a:spLocks noGrp="1"/>
          </p:cNvSpPr>
          <p:nvPr>
            <p:ph type="dt" sz="half" idx="10"/>
          </p:nvPr>
        </p:nvSpPr>
        <p:spPr/>
        <p:txBody>
          <a:bodyPr/>
          <a:lstStyle/>
          <a:p>
            <a:fld id="{4AE07D32-3871-42B3-863F-BB9FC5E111FA}" type="datetimeFigureOut">
              <a:rPr lang="en-CA" smtClean="0"/>
              <a:t>2018-10-29</a:t>
            </a:fld>
            <a:endParaRPr lang="en-CA"/>
          </a:p>
        </p:txBody>
      </p:sp>
      <p:sp>
        <p:nvSpPr>
          <p:cNvPr id="6" name="Footer Placeholder 5">
            <a:extLst>
              <a:ext uri="{FF2B5EF4-FFF2-40B4-BE49-F238E27FC236}">
                <a16:creationId xmlns:a16="http://schemas.microsoft.com/office/drawing/2014/main" id="{FFF71A21-FDAE-4815-AF3A-CDCC1F1BFF6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3CED1A6-A1D0-4A52-BCDD-3DA17D1A8159}"/>
              </a:ext>
            </a:extLst>
          </p:cNvPr>
          <p:cNvSpPr>
            <a:spLocks noGrp="1"/>
          </p:cNvSpPr>
          <p:nvPr>
            <p:ph type="sldNum" sz="quarter" idx="12"/>
          </p:nvPr>
        </p:nvSpPr>
        <p:spPr/>
        <p:txBody>
          <a:bodyPr/>
          <a:lstStyle/>
          <a:p>
            <a:fld id="{64261F10-4B04-408B-932F-09089427B8C9}" type="slidenum">
              <a:rPr lang="en-CA" smtClean="0"/>
              <a:t>‹#›</a:t>
            </a:fld>
            <a:endParaRPr lang="en-CA"/>
          </a:p>
        </p:txBody>
      </p:sp>
    </p:spTree>
    <p:extLst>
      <p:ext uri="{BB962C8B-B14F-4D97-AF65-F5344CB8AC3E}">
        <p14:creationId xmlns:p14="http://schemas.microsoft.com/office/powerpoint/2010/main" val="153631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2AF6-6C23-4CCA-841A-BDDD42CC778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9F148B9-9AC1-406D-9C0B-2A36CE8FD9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1306DBF-EE8C-4F91-B153-D5C4ECD202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C4057C9-0008-47A0-ABBA-6EE5368EA4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B5AB0B6-229E-4F2B-9894-707749818E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044B181-C317-4438-BC3F-D96CAF4F866F}"/>
              </a:ext>
            </a:extLst>
          </p:cNvPr>
          <p:cNvSpPr>
            <a:spLocks noGrp="1"/>
          </p:cNvSpPr>
          <p:nvPr>
            <p:ph type="dt" sz="half" idx="10"/>
          </p:nvPr>
        </p:nvSpPr>
        <p:spPr/>
        <p:txBody>
          <a:bodyPr/>
          <a:lstStyle/>
          <a:p>
            <a:fld id="{4AE07D32-3871-42B3-863F-BB9FC5E111FA}" type="datetimeFigureOut">
              <a:rPr lang="en-CA" smtClean="0"/>
              <a:t>2018-10-29</a:t>
            </a:fld>
            <a:endParaRPr lang="en-CA"/>
          </a:p>
        </p:txBody>
      </p:sp>
      <p:sp>
        <p:nvSpPr>
          <p:cNvPr id="8" name="Footer Placeholder 7">
            <a:extLst>
              <a:ext uri="{FF2B5EF4-FFF2-40B4-BE49-F238E27FC236}">
                <a16:creationId xmlns:a16="http://schemas.microsoft.com/office/drawing/2014/main" id="{88E0C5C0-A080-4E57-81D9-8E3FFCDF522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BF95E22-D115-48A0-8B1E-A4826D279F5B}"/>
              </a:ext>
            </a:extLst>
          </p:cNvPr>
          <p:cNvSpPr>
            <a:spLocks noGrp="1"/>
          </p:cNvSpPr>
          <p:nvPr>
            <p:ph type="sldNum" sz="quarter" idx="12"/>
          </p:nvPr>
        </p:nvSpPr>
        <p:spPr/>
        <p:txBody>
          <a:bodyPr/>
          <a:lstStyle/>
          <a:p>
            <a:fld id="{64261F10-4B04-408B-932F-09089427B8C9}" type="slidenum">
              <a:rPr lang="en-CA" smtClean="0"/>
              <a:t>‹#›</a:t>
            </a:fld>
            <a:endParaRPr lang="en-CA"/>
          </a:p>
        </p:txBody>
      </p:sp>
    </p:spTree>
    <p:extLst>
      <p:ext uri="{BB962C8B-B14F-4D97-AF65-F5344CB8AC3E}">
        <p14:creationId xmlns:p14="http://schemas.microsoft.com/office/powerpoint/2010/main" val="222139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111A-9C97-43F8-90E8-73363D7D4E0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DBF65A0-254D-419C-AF67-7D999D813DE0}"/>
              </a:ext>
            </a:extLst>
          </p:cNvPr>
          <p:cNvSpPr>
            <a:spLocks noGrp="1"/>
          </p:cNvSpPr>
          <p:nvPr>
            <p:ph type="dt" sz="half" idx="10"/>
          </p:nvPr>
        </p:nvSpPr>
        <p:spPr/>
        <p:txBody>
          <a:bodyPr/>
          <a:lstStyle/>
          <a:p>
            <a:fld id="{4AE07D32-3871-42B3-863F-BB9FC5E111FA}" type="datetimeFigureOut">
              <a:rPr lang="en-CA" smtClean="0"/>
              <a:t>2018-10-29</a:t>
            </a:fld>
            <a:endParaRPr lang="en-CA"/>
          </a:p>
        </p:txBody>
      </p:sp>
      <p:sp>
        <p:nvSpPr>
          <p:cNvPr id="4" name="Footer Placeholder 3">
            <a:extLst>
              <a:ext uri="{FF2B5EF4-FFF2-40B4-BE49-F238E27FC236}">
                <a16:creationId xmlns:a16="http://schemas.microsoft.com/office/drawing/2014/main" id="{E7362998-0700-4A13-A16D-390DA82047F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2B65577-A9B9-40E6-866C-D7C4CA0191D5}"/>
              </a:ext>
            </a:extLst>
          </p:cNvPr>
          <p:cNvSpPr>
            <a:spLocks noGrp="1"/>
          </p:cNvSpPr>
          <p:nvPr>
            <p:ph type="sldNum" sz="quarter" idx="12"/>
          </p:nvPr>
        </p:nvSpPr>
        <p:spPr/>
        <p:txBody>
          <a:bodyPr/>
          <a:lstStyle/>
          <a:p>
            <a:fld id="{64261F10-4B04-408B-932F-09089427B8C9}" type="slidenum">
              <a:rPr lang="en-CA" smtClean="0"/>
              <a:t>‹#›</a:t>
            </a:fld>
            <a:endParaRPr lang="en-CA"/>
          </a:p>
        </p:txBody>
      </p:sp>
    </p:spTree>
    <p:extLst>
      <p:ext uri="{BB962C8B-B14F-4D97-AF65-F5344CB8AC3E}">
        <p14:creationId xmlns:p14="http://schemas.microsoft.com/office/powerpoint/2010/main" val="85139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EE83C-43D2-499F-8749-0FEA231DD5A6}"/>
              </a:ext>
            </a:extLst>
          </p:cNvPr>
          <p:cNvSpPr>
            <a:spLocks noGrp="1"/>
          </p:cNvSpPr>
          <p:nvPr>
            <p:ph type="dt" sz="half" idx="10"/>
          </p:nvPr>
        </p:nvSpPr>
        <p:spPr/>
        <p:txBody>
          <a:bodyPr/>
          <a:lstStyle/>
          <a:p>
            <a:fld id="{4AE07D32-3871-42B3-863F-BB9FC5E111FA}" type="datetimeFigureOut">
              <a:rPr lang="en-CA" smtClean="0"/>
              <a:t>2018-10-29</a:t>
            </a:fld>
            <a:endParaRPr lang="en-CA"/>
          </a:p>
        </p:txBody>
      </p:sp>
      <p:sp>
        <p:nvSpPr>
          <p:cNvPr id="3" name="Footer Placeholder 2">
            <a:extLst>
              <a:ext uri="{FF2B5EF4-FFF2-40B4-BE49-F238E27FC236}">
                <a16:creationId xmlns:a16="http://schemas.microsoft.com/office/drawing/2014/main" id="{A756D02C-9268-4A6C-AA6B-61FCEE698F2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019AF2E-FC23-401C-B185-452F914ED7B0}"/>
              </a:ext>
            </a:extLst>
          </p:cNvPr>
          <p:cNvSpPr>
            <a:spLocks noGrp="1"/>
          </p:cNvSpPr>
          <p:nvPr>
            <p:ph type="sldNum" sz="quarter" idx="12"/>
          </p:nvPr>
        </p:nvSpPr>
        <p:spPr/>
        <p:txBody>
          <a:bodyPr/>
          <a:lstStyle/>
          <a:p>
            <a:fld id="{64261F10-4B04-408B-932F-09089427B8C9}" type="slidenum">
              <a:rPr lang="en-CA" smtClean="0"/>
              <a:t>‹#›</a:t>
            </a:fld>
            <a:endParaRPr lang="en-CA"/>
          </a:p>
        </p:txBody>
      </p:sp>
    </p:spTree>
    <p:extLst>
      <p:ext uri="{BB962C8B-B14F-4D97-AF65-F5344CB8AC3E}">
        <p14:creationId xmlns:p14="http://schemas.microsoft.com/office/powerpoint/2010/main" val="340650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FEBB-D9C4-4332-B300-A9C982AF9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416E7A4-4C22-4E05-B712-9B1CA70DC8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8E4F847-10A7-423E-9EAC-1DC8EAD42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52B6A3-F92B-449F-866F-0350A4202182}"/>
              </a:ext>
            </a:extLst>
          </p:cNvPr>
          <p:cNvSpPr>
            <a:spLocks noGrp="1"/>
          </p:cNvSpPr>
          <p:nvPr>
            <p:ph type="dt" sz="half" idx="10"/>
          </p:nvPr>
        </p:nvSpPr>
        <p:spPr/>
        <p:txBody>
          <a:bodyPr/>
          <a:lstStyle/>
          <a:p>
            <a:fld id="{4AE07D32-3871-42B3-863F-BB9FC5E111FA}" type="datetimeFigureOut">
              <a:rPr lang="en-CA" smtClean="0"/>
              <a:t>2018-10-29</a:t>
            </a:fld>
            <a:endParaRPr lang="en-CA"/>
          </a:p>
        </p:txBody>
      </p:sp>
      <p:sp>
        <p:nvSpPr>
          <p:cNvPr id="6" name="Footer Placeholder 5">
            <a:extLst>
              <a:ext uri="{FF2B5EF4-FFF2-40B4-BE49-F238E27FC236}">
                <a16:creationId xmlns:a16="http://schemas.microsoft.com/office/drawing/2014/main" id="{ED189E00-9A0D-4604-B2F8-21AA3991BF3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57D2F12-DA69-4CAB-9EBE-49B62A068580}"/>
              </a:ext>
            </a:extLst>
          </p:cNvPr>
          <p:cNvSpPr>
            <a:spLocks noGrp="1"/>
          </p:cNvSpPr>
          <p:nvPr>
            <p:ph type="sldNum" sz="quarter" idx="12"/>
          </p:nvPr>
        </p:nvSpPr>
        <p:spPr/>
        <p:txBody>
          <a:bodyPr/>
          <a:lstStyle/>
          <a:p>
            <a:fld id="{64261F10-4B04-408B-932F-09089427B8C9}" type="slidenum">
              <a:rPr lang="en-CA" smtClean="0"/>
              <a:t>‹#›</a:t>
            </a:fld>
            <a:endParaRPr lang="en-CA"/>
          </a:p>
        </p:txBody>
      </p:sp>
    </p:spTree>
    <p:extLst>
      <p:ext uri="{BB962C8B-B14F-4D97-AF65-F5344CB8AC3E}">
        <p14:creationId xmlns:p14="http://schemas.microsoft.com/office/powerpoint/2010/main" val="318805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14B4-097B-42E9-BBA1-13AAB4AF0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A11AC3B-ECB1-4EC4-AA4F-7C4F755861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17EFA7C-24E1-425B-9F7B-9D396733B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05B20A-27EC-4D0E-B074-835CB979329B}"/>
              </a:ext>
            </a:extLst>
          </p:cNvPr>
          <p:cNvSpPr>
            <a:spLocks noGrp="1"/>
          </p:cNvSpPr>
          <p:nvPr>
            <p:ph type="dt" sz="half" idx="10"/>
          </p:nvPr>
        </p:nvSpPr>
        <p:spPr/>
        <p:txBody>
          <a:bodyPr/>
          <a:lstStyle/>
          <a:p>
            <a:fld id="{4AE07D32-3871-42B3-863F-BB9FC5E111FA}" type="datetimeFigureOut">
              <a:rPr lang="en-CA" smtClean="0"/>
              <a:t>2018-10-29</a:t>
            </a:fld>
            <a:endParaRPr lang="en-CA"/>
          </a:p>
        </p:txBody>
      </p:sp>
      <p:sp>
        <p:nvSpPr>
          <p:cNvPr id="6" name="Footer Placeholder 5">
            <a:extLst>
              <a:ext uri="{FF2B5EF4-FFF2-40B4-BE49-F238E27FC236}">
                <a16:creationId xmlns:a16="http://schemas.microsoft.com/office/drawing/2014/main" id="{E567EED6-B7B1-44E0-A117-BE64A4C702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CE2705-A415-445B-B6F4-1467D3766EF3}"/>
              </a:ext>
            </a:extLst>
          </p:cNvPr>
          <p:cNvSpPr>
            <a:spLocks noGrp="1"/>
          </p:cNvSpPr>
          <p:nvPr>
            <p:ph type="sldNum" sz="quarter" idx="12"/>
          </p:nvPr>
        </p:nvSpPr>
        <p:spPr/>
        <p:txBody>
          <a:bodyPr/>
          <a:lstStyle/>
          <a:p>
            <a:fld id="{64261F10-4B04-408B-932F-09089427B8C9}" type="slidenum">
              <a:rPr lang="en-CA" smtClean="0"/>
              <a:t>‹#›</a:t>
            </a:fld>
            <a:endParaRPr lang="en-CA"/>
          </a:p>
        </p:txBody>
      </p:sp>
    </p:spTree>
    <p:extLst>
      <p:ext uri="{BB962C8B-B14F-4D97-AF65-F5344CB8AC3E}">
        <p14:creationId xmlns:p14="http://schemas.microsoft.com/office/powerpoint/2010/main" val="319019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894231-362E-4387-904B-BC5988F72E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7CE7693-6933-45ED-B8BD-95E146EBA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627CC43-F70A-419D-B47C-26AC52000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07D32-3871-42B3-863F-BB9FC5E111FA}" type="datetimeFigureOut">
              <a:rPr lang="en-CA" smtClean="0"/>
              <a:t>2018-10-29</a:t>
            </a:fld>
            <a:endParaRPr lang="en-CA"/>
          </a:p>
        </p:txBody>
      </p:sp>
      <p:sp>
        <p:nvSpPr>
          <p:cNvPr id="5" name="Footer Placeholder 4">
            <a:extLst>
              <a:ext uri="{FF2B5EF4-FFF2-40B4-BE49-F238E27FC236}">
                <a16:creationId xmlns:a16="http://schemas.microsoft.com/office/drawing/2014/main" id="{9F3826BD-ECBB-4B74-B53B-42C6F13210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C9222A1-46ED-4CDC-A3A0-DC239713A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61F10-4B04-408B-932F-09089427B8C9}" type="slidenum">
              <a:rPr lang="en-CA" smtClean="0"/>
              <a:t>‹#›</a:t>
            </a:fld>
            <a:endParaRPr lang="en-CA"/>
          </a:p>
        </p:txBody>
      </p:sp>
    </p:spTree>
    <p:extLst>
      <p:ext uri="{BB962C8B-B14F-4D97-AF65-F5344CB8AC3E}">
        <p14:creationId xmlns:p14="http://schemas.microsoft.com/office/powerpoint/2010/main" val="409293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0CA56D-2002-4738-A87E-42605EA56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F2E26FA-910A-4E08-9193-070419C98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98B3837-310F-424D-95D4-018D567A9F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52F55-4313-4FEC-8E8A-40498376FEE4}" type="datetime1">
              <a:rPr lang="en-CA" smtClean="0"/>
              <a:t>2018-10-29</a:t>
            </a:fld>
            <a:endParaRPr lang="en-CA"/>
          </a:p>
        </p:txBody>
      </p:sp>
      <p:sp>
        <p:nvSpPr>
          <p:cNvPr id="5" name="Footer Placeholder 4">
            <a:extLst>
              <a:ext uri="{FF2B5EF4-FFF2-40B4-BE49-F238E27FC236}">
                <a16:creationId xmlns:a16="http://schemas.microsoft.com/office/drawing/2014/main" id="{C30F80B1-2BA1-4B18-B57A-30AE1DFEB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6D6EFCD-420F-462C-BB90-3DA9271C20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01858-CA9E-4BA5-8B41-ABF8F1B6AB44}" type="slidenum">
              <a:rPr lang="en-CA" smtClean="0"/>
              <a:t>‹#›</a:t>
            </a:fld>
            <a:endParaRPr lang="en-CA"/>
          </a:p>
        </p:txBody>
      </p:sp>
    </p:spTree>
    <p:extLst>
      <p:ext uri="{BB962C8B-B14F-4D97-AF65-F5344CB8AC3E}">
        <p14:creationId xmlns:p14="http://schemas.microsoft.com/office/powerpoint/2010/main" val="802762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127C-9657-4DC5-87F8-B09A639B54F7}"/>
              </a:ext>
            </a:extLst>
          </p:cNvPr>
          <p:cNvSpPr>
            <a:spLocks noGrp="1"/>
          </p:cNvSpPr>
          <p:nvPr>
            <p:ph type="ctrTitle"/>
          </p:nvPr>
        </p:nvSpPr>
        <p:spPr/>
        <p:txBody>
          <a:bodyPr/>
          <a:lstStyle/>
          <a:p>
            <a:endParaRPr lang="en-CA"/>
          </a:p>
        </p:txBody>
      </p:sp>
      <p:sp>
        <p:nvSpPr>
          <p:cNvPr id="3" name="Subtitle 2">
            <a:extLst>
              <a:ext uri="{FF2B5EF4-FFF2-40B4-BE49-F238E27FC236}">
                <a16:creationId xmlns:a16="http://schemas.microsoft.com/office/drawing/2014/main" id="{E2DF54B6-C0F1-4DF4-A544-339CC483E0B2}"/>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421514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E36B-51E6-43EC-8C97-509734128032}"/>
              </a:ext>
            </a:extLst>
          </p:cNvPr>
          <p:cNvSpPr>
            <a:spLocks noGrp="1"/>
          </p:cNvSpPr>
          <p:nvPr>
            <p:ph type="title"/>
          </p:nvPr>
        </p:nvSpPr>
        <p:spPr/>
        <p:txBody>
          <a:bodyPr/>
          <a:lstStyle/>
          <a:p>
            <a:r>
              <a:rPr lang="en-CA" dirty="0"/>
              <a:t>General Study System </a:t>
            </a:r>
          </a:p>
        </p:txBody>
      </p:sp>
      <p:sp>
        <p:nvSpPr>
          <p:cNvPr id="3" name="Content Placeholder 2">
            <a:extLst>
              <a:ext uri="{FF2B5EF4-FFF2-40B4-BE49-F238E27FC236}">
                <a16:creationId xmlns:a16="http://schemas.microsoft.com/office/drawing/2014/main" id="{8DF1EBB5-D8C7-44E7-AE9A-EC95EB0EA59C}"/>
              </a:ext>
            </a:extLst>
          </p:cNvPr>
          <p:cNvSpPr>
            <a:spLocks noGrp="1"/>
          </p:cNvSpPr>
          <p:nvPr>
            <p:ph idx="1"/>
          </p:nvPr>
        </p:nvSpPr>
        <p:spPr/>
        <p:txBody>
          <a:bodyPr>
            <a:normAutofit fontScale="62500" lnSpcReduction="20000"/>
          </a:bodyPr>
          <a:lstStyle/>
          <a:p>
            <a:r>
              <a:rPr lang="en-CA" dirty="0"/>
              <a:t>Paper for sea lice development (</a:t>
            </a:r>
            <a:r>
              <a:rPr lang="en-CA" dirty="0" err="1"/>
              <a:t>Brauner</a:t>
            </a:r>
            <a:r>
              <a:rPr lang="en-CA" dirty="0"/>
              <a:t> et al. 2012)</a:t>
            </a:r>
          </a:p>
          <a:p>
            <a:r>
              <a:rPr lang="en-CA" dirty="0"/>
              <a:t>Infestation for juvenile salmon is quite low naturally (</a:t>
            </a:r>
            <a:r>
              <a:rPr lang="en-CA" dirty="0" err="1"/>
              <a:t>Gottesfeld</a:t>
            </a:r>
            <a:r>
              <a:rPr lang="en-CA" dirty="0"/>
              <a:t> et al. 2009) but salmon </a:t>
            </a:r>
            <a:r>
              <a:rPr lang="en-CA" dirty="0" err="1"/>
              <a:t>aquatculture</a:t>
            </a:r>
            <a:r>
              <a:rPr lang="en-CA" dirty="0"/>
              <a:t> provides alternative hosts in coastal ecosystems (Frazer et al. 2012). </a:t>
            </a:r>
          </a:p>
          <a:p>
            <a:r>
              <a:rPr lang="en-CA" dirty="0"/>
              <a:t>Pink salmon and chum salmon are of particular concern because </a:t>
            </a:r>
            <a:r>
              <a:rPr lang="en-CA" dirty="0" err="1"/>
              <a:t>slamonids</a:t>
            </a:r>
            <a:r>
              <a:rPr lang="en-CA" dirty="0"/>
              <a:t> enter marine waters directly after emergence from gravel in their natal streams at approximately 28-35 and 30-40mm fork length respectively (</a:t>
            </a:r>
            <a:r>
              <a:rPr lang="en-CA" dirty="0" err="1"/>
              <a:t>Goot</a:t>
            </a:r>
            <a:r>
              <a:rPr lang="en-CA" dirty="0"/>
              <a:t> &amp; Margolis 1991)</a:t>
            </a:r>
          </a:p>
          <a:p>
            <a:pPr lvl="1"/>
            <a:r>
              <a:rPr lang="en-CA" dirty="0"/>
              <a:t>Usually, vertical transmission from returning adult salmon does not begin until late July, but transmission CAN occur as soon as they get into the marine environment, if other wild fish species are carrying the lice, or if farm salmon nearby have significant levels of lice (Krkosek et al. 2005)</a:t>
            </a:r>
          </a:p>
          <a:p>
            <a:r>
              <a:rPr lang="en-CA" dirty="0"/>
              <a:t>Pink salmon are the most abundant salmon species and are thought of as an indicator for ecosystem health (</a:t>
            </a:r>
            <a:r>
              <a:rPr lang="en-CA" dirty="0" err="1"/>
              <a:t>Brauner</a:t>
            </a:r>
            <a:r>
              <a:rPr lang="en-CA" dirty="0"/>
              <a:t> et al. 2012) – 66% of </a:t>
            </a:r>
            <a:r>
              <a:rPr lang="en-CA" dirty="0" err="1"/>
              <a:t>pacifc</a:t>
            </a:r>
            <a:r>
              <a:rPr lang="en-CA" dirty="0"/>
              <a:t> salmon commercially caught by Canada, Japan, the US and Russia (Heard 1991) </a:t>
            </a:r>
          </a:p>
          <a:p>
            <a:r>
              <a:rPr lang="en-CA" dirty="0"/>
              <a:t>Most salmon, other than pink and chum, most other species spend months to years and freshwater, growing 10-100 times larger before entering the ocean, and undergo their smolt stage while residing in freshwater </a:t>
            </a:r>
          </a:p>
          <a:p>
            <a:r>
              <a:rPr lang="en-CA" dirty="0"/>
              <a:t>The parasites: L. </a:t>
            </a:r>
            <a:r>
              <a:rPr lang="en-CA" dirty="0" err="1"/>
              <a:t>salmonis</a:t>
            </a:r>
            <a:r>
              <a:rPr lang="en-CA" dirty="0"/>
              <a:t> and C. </a:t>
            </a:r>
            <a:r>
              <a:rPr lang="en-CA" dirty="0" err="1"/>
              <a:t>clemensi</a:t>
            </a:r>
            <a:r>
              <a:rPr lang="en-CA" dirty="0"/>
              <a:t> are common marine ectoparasites in the northern hemisphere (</a:t>
            </a:r>
            <a:r>
              <a:rPr lang="en-CA" dirty="0" err="1"/>
              <a:t>Kabata</a:t>
            </a:r>
            <a:r>
              <a:rPr lang="en-CA" dirty="0"/>
              <a:t> 1979), and they both have similar life histories, beginning with planktonic naupliar stages, free-swimming infectious </a:t>
            </a:r>
            <a:r>
              <a:rPr lang="en-CA" dirty="0" err="1"/>
              <a:t>copepodid</a:t>
            </a:r>
            <a:r>
              <a:rPr lang="en-CA" dirty="0"/>
              <a:t> infectious stage, attached chalimus stages, and motile adult phases. </a:t>
            </a:r>
          </a:p>
        </p:txBody>
      </p:sp>
      <p:sp>
        <p:nvSpPr>
          <p:cNvPr id="4" name="Slide Number Placeholder 3">
            <a:extLst>
              <a:ext uri="{FF2B5EF4-FFF2-40B4-BE49-F238E27FC236}">
                <a16:creationId xmlns:a16="http://schemas.microsoft.com/office/drawing/2014/main" id="{ABB5991D-C186-46C4-94E0-B0696D9BDC86}"/>
              </a:ext>
            </a:extLst>
          </p:cNvPr>
          <p:cNvSpPr>
            <a:spLocks noGrp="1"/>
          </p:cNvSpPr>
          <p:nvPr>
            <p:ph type="sldNum" sz="quarter" idx="12"/>
          </p:nvPr>
        </p:nvSpPr>
        <p:spPr/>
        <p:txBody>
          <a:bodyPr/>
          <a:lstStyle/>
          <a:p>
            <a:fld id="{A6001858-CA9E-4BA5-8B41-ABF8F1B6AB44}" type="slidenum">
              <a:rPr lang="en-CA" smtClean="0"/>
              <a:t>2</a:t>
            </a:fld>
            <a:endParaRPr lang="en-CA"/>
          </a:p>
        </p:txBody>
      </p:sp>
    </p:spTree>
    <p:extLst>
      <p:ext uri="{BB962C8B-B14F-4D97-AF65-F5344CB8AC3E}">
        <p14:creationId xmlns:p14="http://schemas.microsoft.com/office/powerpoint/2010/main" val="274614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E36B-51E6-43EC-8C97-509734128032}"/>
              </a:ext>
            </a:extLst>
          </p:cNvPr>
          <p:cNvSpPr>
            <a:spLocks noGrp="1"/>
          </p:cNvSpPr>
          <p:nvPr>
            <p:ph type="title"/>
          </p:nvPr>
        </p:nvSpPr>
        <p:spPr/>
        <p:txBody>
          <a:bodyPr/>
          <a:lstStyle/>
          <a:p>
            <a:r>
              <a:rPr lang="en-CA" dirty="0"/>
              <a:t>General Study System </a:t>
            </a:r>
          </a:p>
        </p:txBody>
      </p:sp>
      <p:sp>
        <p:nvSpPr>
          <p:cNvPr id="3" name="Content Placeholder 2">
            <a:extLst>
              <a:ext uri="{FF2B5EF4-FFF2-40B4-BE49-F238E27FC236}">
                <a16:creationId xmlns:a16="http://schemas.microsoft.com/office/drawing/2014/main" id="{8DF1EBB5-D8C7-44E7-AE9A-EC95EB0EA59C}"/>
              </a:ext>
            </a:extLst>
          </p:cNvPr>
          <p:cNvSpPr>
            <a:spLocks noGrp="1"/>
          </p:cNvSpPr>
          <p:nvPr>
            <p:ph idx="1"/>
          </p:nvPr>
        </p:nvSpPr>
        <p:spPr/>
        <p:txBody>
          <a:bodyPr>
            <a:normAutofit fontScale="62500" lnSpcReduction="20000"/>
          </a:bodyPr>
          <a:lstStyle/>
          <a:p>
            <a:r>
              <a:rPr lang="en-CA" dirty="0"/>
              <a:t>Paper for sea lice development (</a:t>
            </a:r>
            <a:r>
              <a:rPr lang="en-CA" dirty="0" err="1"/>
              <a:t>Brauner</a:t>
            </a:r>
            <a:r>
              <a:rPr lang="en-CA" dirty="0"/>
              <a:t> et al. 2012)</a:t>
            </a:r>
          </a:p>
          <a:p>
            <a:r>
              <a:rPr lang="en-CA" dirty="0"/>
              <a:t>Infestation for juvenile salmon is quite low naturally (</a:t>
            </a:r>
            <a:r>
              <a:rPr lang="en-CA" dirty="0" err="1"/>
              <a:t>Gottesfeld</a:t>
            </a:r>
            <a:r>
              <a:rPr lang="en-CA" dirty="0"/>
              <a:t> et al. 2009) but salmon </a:t>
            </a:r>
            <a:r>
              <a:rPr lang="en-CA" dirty="0" err="1"/>
              <a:t>aquatculture</a:t>
            </a:r>
            <a:r>
              <a:rPr lang="en-CA" dirty="0"/>
              <a:t> provides alternative hosts in coastal ecosystems (Frazer et al. 2012). </a:t>
            </a:r>
          </a:p>
          <a:p>
            <a:r>
              <a:rPr lang="en-CA" dirty="0"/>
              <a:t>Pink salmon and chum salmon are of particular concern because </a:t>
            </a:r>
            <a:r>
              <a:rPr lang="en-CA" dirty="0" err="1"/>
              <a:t>slamonids</a:t>
            </a:r>
            <a:r>
              <a:rPr lang="en-CA" dirty="0"/>
              <a:t> enter marine waters directly after emergence from gravel in their natal streams at approximately 28-35 and 30-40mm fork length respectively (</a:t>
            </a:r>
            <a:r>
              <a:rPr lang="en-CA" dirty="0" err="1"/>
              <a:t>Goot</a:t>
            </a:r>
            <a:r>
              <a:rPr lang="en-CA" dirty="0"/>
              <a:t> &amp; Margolis 1991)</a:t>
            </a:r>
          </a:p>
          <a:p>
            <a:pPr lvl="1"/>
            <a:r>
              <a:rPr lang="en-CA" dirty="0"/>
              <a:t>Usually, vertical transmission from returning adult salmon does not begin until late July, but transmission CAN occur as soon as they get into the marine environment, if other wild fish species are carrying the lice, or if farm salmon nearby have significant levels of lice (Krkosek et al. 2005)</a:t>
            </a:r>
          </a:p>
          <a:p>
            <a:r>
              <a:rPr lang="en-CA" dirty="0"/>
              <a:t>Pink salmon are the most abundant salmon species and are thought of as an indicator for ecosystem health (</a:t>
            </a:r>
            <a:r>
              <a:rPr lang="en-CA" dirty="0" err="1"/>
              <a:t>Brauner</a:t>
            </a:r>
            <a:r>
              <a:rPr lang="en-CA" dirty="0"/>
              <a:t> et al. 2012) – 66% of </a:t>
            </a:r>
            <a:r>
              <a:rPr lang="en-CA" dirty="0" err="1"/>
              <a:t>pacifc</a:t>
            </a:r>
            <a:r>
              <a:rPr lang="en-CA" dirty="0"/>
              <a:t> salmon commercially caught by Canada, Japan, the US and Russia (Heard 1991) </a:t>
            </a:r>
          </a:p>
          <a:p>
            <a:r>
              <a:rPr lang="en-CA" dirty="0"/>
              <a:t>Most salmon, other than pink and chum, most other species spend months to years and freshwater, growing 10-100 times larger before entering the ocean, and undergo their smolt stage while residing in freshwater </a:t>
            </a:r>
          </a:p>
          <a:p>
            <a:r>
              <a:rPr lang="en-CA" dirty="0"/>
              <a:t>The parasites: L. </a:t>
            </a:r>
            <a:r>
              <a:rPr lang="en-CA" dirty="0" err="1"/>
              <a:t>salmonis</a:t>
            </a:r>
            <a:r>
              <a:rPr lang="en-CA" dirty="0"/>
              <a:t> and C. </a:t>
            </a:r>
            <a:r>
              <a:rPr lang="en-CA" dirty="0" err="1"/>
              <a:t>clemensi</a:t>
            </a:r>
            <a:r>
              <a:rPr lang="en-CA" dirty="0"/>
              <a:t> are common marine ectoparasites in the northern hemisphere (</a:t>
            </a:r>
            <a:r>
              <a:rPr lang="en-CA" dirty="0" err="1"/>
              <a:t>Kabata</a:t>
            </a:r>
            <a:r>
              <a:rPr lang="en-CA" dirty="0"/>
              <a:t> 1979), and they both have similar life histories, beginning with planktonic naupliar stages, free-swimming infectious </a:t>
            </a:r>
            <a:r>
              <a:rPr lang="en-CA" dirty="0" err="1"/>
              <a:t>copepodid</a:t>
            </a:r>
            <a:r>
              <a:rPr lang="en-CA" dirty="0"/>
              <a:t> infectious stage, attached chalimus stages, and motile adult phases. </a:t>
            </a:r>
          </a:p>
        </p:txBody>
      </p:sp>
      <p:sp>
        <p:nvSpPr>
          <p:cNvPr id="4" name="Slide Number Placeholder 3">
            <a:extLst>
              <a:ext uri="{FF2B5EF4-FFF2-40B4-BE49-F238E27FC236}">
                <a16:creationId xmlns:a16="http://schemas.microsoft.com/office/drawing/2014/main" id="{ABB5991D-C186-46C4-94E0-B0696D9BDC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01858-CA9E-4BA5-8B41-ABF8F1B6AB44}" type="slidenum">
              <a:rPr kumimoji="0" lang="en-CA" sz="1200" b="0" i="0" u="none" strike="noStrike" kern="1200" cap="none" spc="0" normalizeH="0" baseline="0" noProof="0" smtClean="0">
                <a:ln>
                  <a:noFill/>
                </a:ln>
                <a:solidFill>
                  <a:prstClr val="black">
                    <a:tint val="75000"/>
                  </a:prstClr>
                </a:solidFill>
                <a:effectLst/>
                <a:uLnTx/>
                <a:uFillTx/>
                <a:latin typeface="Helvetic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CA" sz="1200" b="0" i="0" u="none" strike="noStrike" kern="1200" cap="none" spc="0" normalizeH="0" baseline="0" noProof="0">
              <a:ln>
                <a:noFill/>
              </a:ln>
              <a:solidFill>
                <a:prstClr val="black">
                  <a:tint val="75000"/>
                </a:prstClr>
              </a:solidFill>
              <a:effectLst/>
              <a:uLnTx/>
              <a:uFillTx/>
              <a:latin typeface="Helvetica"/>
              <a:ea typeface="+mn-ea"/>
              <a:cs typeface="+mn-cs"/>
            </a:endParaRPr>
          </a:p>
        </p:txBody>
      </p:sp>
    </p:spTree>
    <p:extLst>
      <p:ext uri="{BB962C8B-B14F-4D97-AF65-F5344CB8AC3E}">
        <p14:creationId xmlns:p14="http://schemas.microsoft.com/office/powerpoint/2010/main" val="4174731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2FFA-D870-4DB1-9505-4E06595964F5}"/>
              </a:ext>
            </a:extLst>
          </p:cNvPr>
          <p:cNvSpPr>
            <a:spLocks noGrp="1"/>
          </p:cNvSpPr>
          <p:nvPr>
            <p:ph type="title"/>
          </p:nvPr>
        </p:nvSpPr>
        <p:spPr/>
        <p:txBody>
          <a:bodyPr/>
          <a:lstStyle/>
          <a:p>
            <a:r>
              <a:rPr lang="en-CA" dirty="0"/>
              <a:t>Importance of the parasitic infection</a:t>
            </a:r>
          </a:p>
        </p:txBody>
      </p:sp>
      <p:sp>
        <p:nvSpPr>
          <p:cNvPr id="3" name="Content Placeholder 2">
            <a:extLst>
              <a:ext uri="{FF2B5EF4-FFF2-40B4-BE49-F238E27FC236}">
                <a16:creationId xmlns:a16="http://schemas.microsoft.com/office/drawing/2014/main" id="{4667E732-1E81-40CA-AA16-F04E6C499766}"/>
              </a:ext>
            </a:extLst>
          </p:cNvPr>
          <p:cNvSpPr>
            <a:spLocks noGrp="1"/>
          </p:cNvSpPr>
          <p:nvPr>
            <p:ph idx="1"/>
          </p:nvPr>
        </p:nvSpPr>
        <p:spPr/>
        <p:txBody>
          <a:bodyPr>
            <a:normAutofit fontScale="77500" lnSpcReduction="20000"/>
          </a:bodyPr>
          <a:lstStyle/>
          <a:p>
            <a:r>
              <a:rPr lang="en-CA" dirty="0"/>
              <a:t>Physiology: The parasites feed  on the epidermis and musculature of the fish, and it’s been shown – infection can have an effect in the form of </a:t>
            </a:r>
            <a:r>
              <a:rPr lang="en-CA" dirty="0" err="1"/>
              <a:t>ionoregulatory</a:t>
            </a:r>
            <a:r>
              <a:rPr lang="en-CA" dirty="0"/>
              <a:t> disturbance and impairment in exercise capacity </a:t>
            </a:r>
          </a:p>
          <a:p>
            <a:r>
              <a:rPr lang="en-CA" dirty="0"/>
              <a:t>Ecological level: pink and chum salmon show increased vulnerability to predation – pink salmon populations show declines  with increasing sea louse infestations on out-migrating juvenile salmon (Peacock et al. 2013), but this is not true for chum salmon (Peacock et al. 2014), which can be explained by differential predation by </a:t>
            </a:r>
            <a:r>
              <a:rPr lang="en-CA" dirty="0" err="1"/>
              <a:t>coho</a:t>
            </a:r>
            <a:r>
              <a:rPr lang="en-CA" dirty="0"/>
              <a:t> salmon on pink salmon, which is exacerbated by the lice infestations on the pink salmon (2015)</a:t>
            </a:r>
          </a:p>
          <a:p>
            <a:r>
              <a:rPr lang="en-CA" dirty="0"/>
              <a:t>Chum salmon are more susceptible to lice than pink salmon as juveniles (Jones et al. 2007)</a:t>
            </a:r>
          </a:p>
          <a:p>
            <a:r>
              <a:rPr lang="en-CA" dirty="0"/>
              <a:t>Sockeyes probably have low direct mortality, but the indirect results aren’t really known (Godwin, 2017), but it’s been shown that salmon farms could transmit to sockeye (Price et al. 2011) – sockeye are also the most economically important salmon species (Price et al. 2011), with sockeye being primarily infected with C. </a:t>
            </a:r>
            <a:r>
              <a:rPr lang="en-CA" dirty="0" err="1"/>
              <a:t>clemensi</a:t>
            </a:r>
            <a:r>
              <a:rPr lang="en-CA" dirty="0"/>
              <a:t> lice (Price et al. 2011), but the Fraser River sockeye are endangered</a:t>
            </a:r>
          </a:p>
          <a:p>
            <a:endParaRPr lang="en-CA" dirty="0"/>
          </a:p>
        </p:txBody>
      </p:sp>
      <p:sp>
        <p:nvSpPr>
          <p:cNvPr id="4" name="Slide Number Placeholder 3">
            <a:extLst>
              <a:ext uri="{FF2B5EF4-FFF2-40B4-BE49-F238E27FC236}">
                <a16:creationId xmlns:a16="http://schemas.microsoft.com/office/drawing/2014/main" id="{CA8D5D83-ADE1-4CFD-8290-CE9B1B9852A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01858-CA9E-4BA5-8B41-ABF8F1B6AB44}" type="slidenum">
              <a:rPr kumimoji="0" lang="en-CA" sz="1200" b="0" i="0" u="none" strike="noStrike" kern="1200" cap="none" spc="0" normalizeH="0" baseline="0" noProof="0" smtClean="0">
                <a:ln>
                  <a:noFill/>
                </a:ln>
                <a:solidFill>
                  <a:prstClr val="black">
                    <a:tint val="75000"/>
                  </a:prstClr>
                </a:solidFill>
                <a:effectLst/>
                <a:uLnTx/>
                <a:uFillTx/>
                <a:latin typeface="Helvetic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tint val="75000"/>
                </a:prstClr>
              </a:solidFill>
              <a:effectLst/>
              <a:uLnTx/>
              <a:uFillTx/>
              <a:latin typeface="Helvetica"/>
              <a:ea typeface="+mn-ea"/>
              <a:cs typeface="+mn-cs"/>
            </a:endParaRPr>
          </a:p>
        </p:txBody>
      </p:sp>
    </p:spTree>
    <p:extLst>
      <p:ext uri="{BB962C8B-B14F-4D97-AF65-F5344CB8AC3E}">
        <p14:creationId xmlns:p14="http://schemas.microsoft.com/office/powerpoint/2010/main" val="113902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67EB-3DA1-42E4-8C05-1AC51686278D}"/>
              </a:ext>
            </a:extLst>
          </p:cNvPr>
          <p:cNvSpPr>
            <a:spLocks noGrp="1"/>
          </p:cNvSpPr>
          <p:nvPr>
            <p:ph type="title"/>
          </p:nvPr>
        </p:nvSpPr>
        <p:spPr/>
        <p:txBody>
          <a:bodyPr/>
          <a:lstStyle/>
          <a:p>
            <a:r>
              <a:rPr lang="en-CA" dirty="0"/>
              <a:t>Host-Parasite communities</a:t>
            </a:r>
          </a:p>
        </p:txBody>
      </p:sp>
      <p:sp>
        <p:nvSpPr>
          <p:cNvPr id="3" name="Content Placeholder 2">
            <a:extLst>
              <a:ext uri="{FF2B5EF4-FFF2-40B4-BE49-F238E27FC236}">
                <a16:creationId xmlns:a16="http://schemas.microsoft.com/office/drawing/2014/main" id="{56BD85D1-BBD4-4BB2-87A1-28EDB454C4AA}"/>
              </a:ext>
            </a:extLst>
          </p:cNvPr>
          <p:cNvSpPr>
            <a:spLocks noGrp="1"/>
          </p:cNvSpPr>
          <p:nvPr>
            <p:ph idx="1"/>
          </p:nvPr>
        </p:nvSpPr>
        <p:spPr/>
        <p:txBody>
          <a:bodyPr>
            <a:normAutofit fontScale="77500" lnSpcReduction="20000"/>
          </a:bodyPr>
          <a:lstStyle/>
          <a:p>
            <a:r>
              <a:rPr lang="en-CA" dirty="0"/>
              <a:t>One thing we really don’t know yet is what’s happening with regards to the host-parasite dynamics in this whole system – which parasites are most abundant on what salmon species and which salmon species are showing the highest levels of lice load? Essentially what predicts what species are most prevalent? Is it actually the species of salmon like the observations indicate? </a:t>
            </a:r>
          </a:p>
          <a:p>
            <a:r>
              <a:rPr lang="en-CA" dirty="0"/>
              <a:t>Why is it that all these species are migrating through the same environment but show differing infection regimes (potentially)? </a:t>
            </a:r>
          </a:p>
          <a:p>
            <a:r>
              <a:rPr lang="en-CA" dirty="0"/>
              <a:t>Current hypotheses about host-parasite communities (Vazquez et al. 2005):</a:t>
            </a:r>
          </a:p>
          <a:p>
            <a:pPr lvl="1"/>
            <a:r>
              <a:rPr lang="en-CA" dirty="0"/>
              <a:t>Species abundance patterns could affect the distribution of specialization</a:t>
            </a:r>
          </a:p>
          <a:p>
            <a:pPr lvl="1"/>
            <a:r>
              <a:rPr lang="en-CA" dirty="0"/>
              <a:t>Specialist parasites tend to interact with hosts with high parasite richness, and hosts with low parasite richness tend to interact with generalist parasites</a:t>
            </a:r>
          </a:p>
          <a:p>
            <a:pPr lvl="1"/>
            <a:r>
              <a:rPr lang="en-CA" dirty="0"/>
              <a:t>Abundant hosts tend to harbour parasite faunas with a high proportion of rare specialists</a:t>
            </a:r>
          </a:p>
          <a:p>
            <a:pPr lvl="1"/>
            <a:endParaRPr lang="en-CA" dirty="0"/>
          </a:p>
          <a:p>
            <a:r>
              <a:rPr lang="en-CA" dirty="0"/>
              <a:t>Parasites infect hosts with high abundances, giving rare host types an advantage during host-parasite coevolution (Lively &amp; </a:t>
            </a:r>
            <a:r>
              <a:rPr lang="en-CA" dirty="0" err="1"/>
              <a:t>Dybdahl</a:t>
            </a:r>
            <a:r>
              <a:rPr lang="en-CA" dirty="0"/>
              <a:t>, 2000; </a:t>
            </a:r>
            <a:r>
              <a:rPr lang="en-CA" dirty="0" err="1"/>
              <a:t>Altermatt</a:t>
            </a:r>
            <a:r>
              <a:rPr lang="en-CA" dirty="0"/>
              <a:t> &amp; Ebert, 2008) – can </a:t>
            </a:r>
          </a:p>
        </p:txBody>
      </p:sp>
      <p:sp>
        <p:nvSpPr>
          <p:cNvPr id="4" name="Slide Number Placeholder 3">
            <a:extLst>
              <a:ext uri="{FF2B5EF4-FFF2-40B4-BE49-F238E27FC236}">
                <a16:creationId xmlns:a16="http://schemas.microsoft.com/office/drawing/2014/main" id="{CC5A037A-6F64-4307-8BCC-9CEADB045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01858-CA9E-4BA5-8B41-ABF8F1B6AB44}" type="slidenum">
              <a:rPr kumimoji="0" lang="en-CA" sz="1200" b="0" i="0" u="none" strike="noStrike" kern="1200" cap="none" spc="0" normalizeH="0" baseline="0" noProof="0" smtClean="0">
                <a:ln>
                  <a:noFill/>
                </a:ln>
                <a:solidFill>
                  <a:prstClr val="black">
                    <a:tint val="75000"/>
                  </a:prstClr>
                </a:solidFill>
                <a:effectLst/>
                <a:uLnTx/>
                <a:uFillTx/>
                <a:latin typeface="Helvetic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tint val="75000"/>
                </a:prstClr>
              </a:solidFill>
              <a:effectLst/>
              <a:uLnTx/>
              <a:uFillTx/>
              <a:latin typeface="Helvetica"/>
              <a:ea typeface="+mn-ea"/>
              <a:cs typeface="+mn-cs"/>
            </a:endParaRPr>
          </a:p>
        </p:txBody>
      </p:sp>
    </p:spTree>
    <p:extLst>
      <p:ext uri="{BB962C8B-B14F-4D97-AF65-F5344CB8AC3E}">
        <p14:creationId xmlns:p14="http://schemas.microsoft.com/office/powerpoint/2010/main" val="337019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DF7C-8A08-496C-8DC6-546C5D10AAC7}"/>
              </a:ext>
            </a:extLst>
          </p:cNvPr>
          <p:cNvSpPr>
            <a:spLocks noGrp="1"/>
          </p:cNvSpPr>
          <p:nvPr>
            <p:ph type="title"/>
          </p:nvPr>
        </p:nvSpPr>
        <p:spPr/>
        <p:txBody>
          <a:bodyPr/>
          <a:lstStyle/>
          <a:p>
            <a:r>
              <a:rPr lang="en-CA" dirty="0"/>
              <a:t>Methods</a:t>
            </a:r>
          </a:p>
        </p:txBody>
      </p:sp>
      <p:sp>
        <p:nvSpPr>
          <p:cNvPr id="3" name="Content Placeholder 2">
            <a:extLst>
              <a:ext uri="{FF2B5EF4-FFF2-40B4-BE49-F238E27FC236}">
                <a16:creationId xmlns:a16="http://schemas.microsoft.com/office/drawing/2014/main" id="{F485CED6-4C42-4C48-A266-6AF34F00B0FA}"/>
              </a:ext>
            </a:extLst>
          </p:cNvPr>
          <p:cNvSpPr>
            <a:spLocks noGrp="1"/>
          </p:cNvSpPr>
          <p:nvPr>
            <p:ph idx="1"/>
          </p:nvPr>
        </p:nvSpPr>
        <p:spPr/>
        <p:txBody>
          <a:bodyPr/>
          <a:lstStyle/>
          <a:p>
            <a:r>
              <a:rPr lang="en-CA" dirty="0"/>
              <a:t>What I’ve done so far </a:t>
            </a:r>
          </a:p>
          <a:p>
            <a:r>
              <a:rPr lang="en-CA" dirty="0"/>
              <a:t>What I will do next </a:t>
            </a:r>
          </a:p>
          <a:p>
            <a:r>
              <a:rPr lang="en-CA" dirty="0"/>
              <a:t>Why this could all be interesting </a:t>
            </a:r>
          </a:p>
          <a:p>
            <a:endParaRPr lang="en-CA" dirty="0"/>
          </a:p>
        </p:txBody>
      </p:sp>
      <p:sp>
        <p:nvSpPr>
          <p:cNvPr id="4" name="Slide Number Placeholder 3">
            <a:extLst>
              <a:ext uri="{FF2B5EF4-FFF2-40B4-BE49-F238E27FC236}">
                <a16:creationId xmlns:a16="http://schemas.microsoft.com/office/drawing/2014/main" id="{CC8E15C0-F8C2-48AD-B191-49FE225FC1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01858-CA9E-4BA5-8B41-ABF8F1B6AB44}" type="slidenum">
              <a:rPr kumimoji="0" lang="en-CA" sz="1200" b="0" i="0" u="none" strike="noStrike" kern="1200" cap="none" spc="0" normalizeH="0" baseline="0" noProof="0" smtClean="0">
                <a:ln>
                  <a:noFill/>
                </a:ln>
                <a:solidFill>
                  <a:prstClr val="black">
                    <a:tint val="75000"/>
                  </a:prstClr>
                </a:solidFill>
                <a:effectLst/>
                <a:uLnTx/>
                <a:uFillTx/>
                <a:latin typeface="Helvetic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tint val="75000"/>
                </a:prstClr>
              </a:solidFill>
              <a:effectLst/>
              <a:uLnTx/>
              <a:uFillTx/>
              <a:latin typeface="Helvetica"/>
              <a:ea typeface="+mn-ea"/>
              <a:cs typeface="+mn-cs"/>
            </a:endParaRPr>
          </a:p>
        </p:txBody>
      </p:sp>
    </p:spTree>
    <p:extLst>
      <p:ext uri="{BB962C8B-B14F-4D97-AF65-F5344CB8AC3E}">
        <p14:creationId xmlns:p14="http://schemas.microsoft.com/office/powerpoint/2010/main" val="101865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0B8F-FF7B-47E4-92B3-F0AE3367AB67}"/>
              </a:ext>
            </a:extLst>
          </p:cNvPr>
          <p:cNvSpPr>
            <a:spLocks noGrp="1"/>
          </p:cNvSpPr>
          <p:nvPr>
            <p:ph type="title"/>
          </p:nvPr>
        </p:nvSpPr>
        <p:spPr/>
        <p:txBody>
          <a:bodyPr/>
          <a:lstStyle/>
          <a:p>
            <a:r>
              <a:rPr lang="en-CA" dirty="0"/>
              <a:t>Results</a:t>
            </a:r>
          </a:p>
        </p:txBody>
      </p:sp>
      <p:sp>
        <p:nvSpPr>
          <p:cNvPr id="3" name="Content Placeholder 2">
            <a:extLst>
              <a:ext uri="{FF2B5EF4-FFF2-40B4-BE49-F238E27FC236}">
                <a16:creationId xmlns:a16="http://schemas.microsoft.com/office/drawing/2014/main" id="{57D239BD-EB98-4267-B5F6-262A7A7F027D}"/>
              </a:ext>
            </a:extLst>
          </p:cNvPr>
          <p:cNvSpPr>
            <a:spLocks noGrp="1"/>
          </p:cNvSpPr>
          <p:nvPr>
            <p:ph idx="1"/>
          </p:nvPr>
        </p:nvSpPr>
        <p:spPr/>
        <p:txBody>
          <a:bodyPr/>
          <a:lstStyle/>
          <a:p>
            <a:r>
              <a:rPr lang="en-CA" dirty="0"/>
              <a:t>Present what I have so far</a:t>
            </a:r>
          </a:p>
        </p:txBody>
      </p:sp>
      <p:sp>
        <p:nvSpPr>
          <p:cNvPr id="4" name="Slide Number Placeholder 3">
            <a:extLst>
              <a:ext uri="{FF2B5EF4-FFF2-40B4-BE49-F238E27FC236}">
                <a16:creationId xmlns:a16="http://schemas.microsoft.com/office/drawing/2014/main" id="{EFFB1F69-6AF5-42EE-B581-B8AFA5AE52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01858-CA9E-4BA5-8B41-ABF8F1B6AB44}" type="slidenum">
              <a:rPr kumimoji="0" lang="en-CA" sz="1200" b="0" i="0" u="none" strike="noStrike" kern="1200" cap="none" spc="0" normalizeH="0" baseline="0" noProof="0" smtClean="0">
                <a:ln>
                  <a:noFill/>
                </a:ln>
                <a:solidFill>
                  <a:prstClr val="black">
                    <a:tint val="75000"/>
                  </a:prstClr>
                </a:solidFill>
                <a:effectLst/>
                <a:uLnTx/>
                <a:uFillTx/>
                <a:latin typeface="Helvetic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CA" sz="1200" b="0" i="0" u="none" strike="noStrike" kern="1200" cap="none" spc="0" normalizeH="0" baseline="0" noProof="0">
              <a:ln>
                <a:noFill/>
              </a:ln>
              <a:solidFill>
                <a:prstClr val="black">
                  <a:tint val="75000"/>
                </a:prstClr>
              </a:solidFill>
              <a:effectLst/>
              <a:uLnTx/>
              <a:uFillTx/>
              <a:latin typeface="Helvetica"/>
              <a:ea typeface="+mn-ea"/>
              <a:cs typeface="+mn-cs"/>
            </a:endParaRPr>
          </a:p>
        </p:txBody>
      </p:sp>
    </p:spTree>
    <p:extLst>
      <p:ext uri="{BB962C8B-B14F-4D97-AF65-F5344CB8AC3E}">
        <p14:creationId xmlns:p14="http://schemas.microsoft.com/office/powerpoint/2010/main" val="369103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F1DD7-5116-41BE-AE5C-608B2470129D}"/>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E271E2B2-5867-4AD2-B441-CA972513AB46}"/>
              </a:ext>
            </a:extLst>
          </p:cNvPr>
          <p:cNvSpPr>
            <a:spLocks noGrp="1"/>
          </p:cNvSpPr>
          <p:nvPr>
            <p:ph idx="1"/>
          </p:nvPr>
        </p:nvSpPr>
        <p:spPr/>
        <p:txBody>
          <a:bodyPr/>
          <a:lstStyle/>
          <a:p>
            <a:r>
              <a:rPr lang="en-CA" dirty="0"/>
              <a:t>Why does this matter at all, why is this important to know? </a:t>
            </a:r>
          </a:p>
        </p:txBody>
      </p:sp>
      <p:sp>
        <p:nvSpPr>
          <p:cNvPr id="4" name="Slide Number Placeholder 3">
            <a:extLst>
              <a:ext uri="{FF2B5EF4-FFF2-40B4-BE49-F238E27FC236}">
                <a16:creationId xmlns:a16="http://schemas.microsoft.com/office/drawing/2014/main" id="{A8D9724E-74B8-4C81-8A0F-B463AB64DA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01858-CA9E-4BA5-8B41-ABF8F1B6AB44}" type="slidenum">
              <a:rPr kumimoji="0" lang="en-CA" sz="1200" b="0" i="0" u="none" strike="noStrike" kern="1200" cap="none" spc="0" normalizeH="0" baseline="0" noProof="0" smtClean="0">
                <a:ln>
                  <a:noFill/>
                </a:ln>
                <a:solidFill>
                  <a:prstClr val="black">
                    <a:tint val="75000"/>
                  </a:prstClr>
                </a:solidFill>
                <a:effectLst/>
                <a:uLnTx/>
                <a:uFillTx/>
                <a:latin typeface="Helvetic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CA" sz="1200" b="0" i="0" u="none" strike="noStrike" kern="1200" cap="none" spc="0" normalizeH="0" baseline="0" noProof="0">
              <a:ln>
                <a:noFill/>
              </a:ln>
              <a:solidFill>
                <a:prstClr val="black">
                  <a:tint val="75000"/>
                </a:prstClr>
              </a:solidFill>
              <a:effectLst/>
              <a:uLnTx/>
              <a:uFillTx/>
              <a:latin typeface="Helvetica"/>
              <a:ea typeface="+mn-ea"/>
              <a:cs typeface="+mn-cs"/>
            </a:endParaRPr>
          </a:p>
        </p:txBody>
      </p:sp>
    </p:spTree>
    <p:extLst>
      <p:ext uri="{BB962C8B-B14F-4D97-AF65-F5344CB8AC3E}">
        <p14:creationId xmlns:p14="http://schemas.microsoft.com/office/powerpoint/2010/main" val="3542088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efault">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983</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Calibri Light</vt:lpstr>
      <vt:lpstr>Helvetica</vt:lpstr>
      <vt:lpstr>Office Theme</vt:lpstr>
      <vt:lpstr>1_Office Theme</vt:lpstr>
      <vt:lpstr>PowerPoint Presentation</vt:lpstr>
      <vt:lpstr>General Study System </vt:lpstr>
      <vt:lpstr>General Study System </vt:lpstr>
      <vt:lpstr>Importance of the parasitic infection</vt:lpstr>
      <vt:lpstr>Host-Parasite communities</vt:lpstr>
      <vt:lpstr>Methods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Cole Brookson</dc:creator>
  <cp:lastModifiedBy>Cole Brookson</cp:lastModifiedBy>
  <cp:revision>1</cp:revision>
  <dcterms:created xsi:type="dcterms:W3CDTF">2018-10-29T19:47:47Z</dcterms:created>
  <dcterms:modified xsi:type="dcterms:W3CDTF">2018-10-29T19:48:06Z</dcterms:modified>
</cp:coreProperties>
</file>