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BA8-CC0D-4CB9-A883-B882064D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BE49-27C0-4316-92D4-CF84FE9CE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14BB-FCA7-42F0-901D-A6E2CF9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A3A9-7AE1-4263-8B0C-B7727B7D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D6DA-672E-4666-B2F2-407A8D1C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BEA-9F0A-41F5-B3F5-E5D97327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166AC-78DB-4D31-B24F-C4B97250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9FEA-F129-40E9-BCA5-C54AF72E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E33F-E218-40B6-8227-F5A3C3C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07AA-F839-4438-9A50-ED9F407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AEDBD-6D99-406A-B8F2-621A2BEB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EAA12-2634-4500-B231-92CA97D1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185C-B864-4812-87DC-F6D6454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6542-D809-48B4-B247-8BD32DA4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66FE-AFC5-4855-8F59-81E583A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DE75-CC7C-4F9A-9A08-1C79B71B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35A7-D9DE-4ACA-882C-F70F04C1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6726-0978-414C-B06C-C4B50E8A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7DCB-5C04-45C9-892E-6DC1D96D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69B7-AD94-4C70-9439-1BB4780B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5230-04F3-45A5-9CF6-1B31182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4E0C-71F0-438D-8366-18E7085C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3A2B-7786-4F62-BCAC-46DD9E08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DE31-8C46-4B2C-9A23-65AA697D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2743-56AA-443A-9F1D-CFE3E2F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2C9-707E-4C8F-87F0-517B9AB7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FB8D-C532-4552-80AD-94A0903A0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BD47B-CE02-4A2C-8CC6-EFC24773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1290-087E-4586-9963-31213035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72AD-6738-4D03-B063-2B640EA8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2F28-FC92-4AD3-BB14-D9C80AF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92D1-9D7C-4537-AABC-A2C3EAA6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258D-A4A7-4AD8-B9E2-3658676B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EA93F-E42F-4DA5-A9F3-39204CDC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B8C83-B826-4070-99C8-FC210DAAD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97B9A-CDC4-4B2A-BA17-0DD407B8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67C1-BFFE-4D2C-A35D-6E9AA07E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370E9-A824-42BF-ACA4-22D4F295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B195-A4A6-4277-939C-EEF4A7C8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748-E630-4D21-843E-EA34E3E7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5E658-EF6A-44C0-A62F-E33F0A9A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6A5F-306F-415D-9F0F-944C1D6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F1DE-07CF-46F2-80F6-7532DBD2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DB989-235B-4B1E-A282-103435F1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C54DB-CCDB-412E-8887-E247B5E1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17052-945F-4406-AFE9-15DF30F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6E03-9243-4108-8BED-6E367756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79EA-9A12-4BF5-8A0E-A1B3570E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89BF1-D7C0-430B-B9E1-B1A70416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3C383-6CF5-4D62-B62C-BC73B8E2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893E1-7882-41E9-B7D6-8B506E98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90252-CFB8-4C70-B181-BDE24E7C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F147-7E9D-4CB6-A5AD-1E917386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7116-F593-4800-A964-A52B362F5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55E03-6DBE-4C7D-BFC9-F847ADB5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92D4-790E-490F-93BC-53414572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4849-6C6A-400D-A8C9-DB3B4F8F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D9CF-E38E-47B9-AA5C-A7D58F8D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C1A8F-A544-48C1-8D6F-14139AD2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D17A2-CEE7-4056-A598-DA8C44A8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A795-A3C7-48C4-BB0D-BBA0C730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2885-BF78-403B-B146-A0AE54CEE42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9B6F-57B8-42B3-BD89-2AC9182C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EE77-3CCC-419B-B529-2EDC58CBB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684D-773A-44B1-911F-C0E059D6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FFB-43D9-48F8-8291-41FAF3FAF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Panel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ED73B-6BB6-41CA-A447-2B95486FD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Cole </a:t>
            </a:r>
            <a:r>
              <a:rPr lang="en-US" dirty="0" err="1"/>
              <a:t>Carrow</a:t>
            </a:r>
            <a:endParaRPr lang="en-US" dirty="0"/>
          </a:p>
          <a:p>
            <a:r>
              <a:rPr lang="en-US" dirty="0"/>
              <a:t>Ethan Brinser</a:t>
            </a:r>
          </a:p>
        </p:txBody>
      </p:sp>
    </p:spTree>
    <p:extLst>
      <p:ext uri="{BB962C8B-B14F-4D97-AF65-F5344CB8AC3E}">
        <p14:creationId xmlns:p14="http://schemas.microsoft.com/office/powerpoint/2010/main" val="16627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9027-00AE-42CF-A749-B7A7DF0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47C0-2D00-4D02-AEA0-8E7D22EC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module</a:t>
            </a:r>
          </a:p>
          <a:p>
            <a:r>
              <a:rPr lang="en-US" dirty="0"/>
              <a:t>LED Light Panel</a:t>
            </a:r>
          </a:p>
          <a:p>
            <a:r>
              <a:rPr lang="en-US" dirty="0"/>
              <a:t>4 push buttons</a:t>
            </a:r>
          </a:p>
          <a:p>
            <a:r>
              <a:rPr lang="en-US" dirty="0"/>
              <a:t>Speaker and driver</a:t>
            </a:r>
          </a:p>
          <a:p>
            <a:r>
              <a:rPr lang="en-US" dirty="0"/>
              <a:t>Power </a:t>
            </a:r>
            <a:r>
              <a:rPr lang="en-US" dirty="0" err="1"/>
              <a:t>suply</a:t>
            </a:r>
            <a:endParaRPr lang="en-US" dirty="0"/>
          </a:p>
          <a:p>
            <a:r>
              <a:rPr lang="en-US" dirty="0"/>
              <a:t>Breadboard and cabling</a:t>
            </a:r>
          </a:p>
          <a:p>
            <a:r>
              <a:rPr lang="en-US" dirty="0"/>
              <a:t>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5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0716-F2CF-4219-A623-7108A12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2DCD-7C6C-408A-A334-1A8CDDCE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with picture of everything</a:t>
            </a:r>
          </a:p>
        </p:txBody>
      </p:sp>
    </p:spTree>
    <p:extLst>
      <p:ext uri="{BB962C8B-B14F-4D97-AF65-F5344CB8AC3E}">
        <p14:creationId xmlns:p14="http://schemas.microsoft.com/office/powerpoint/2010/main" val="40074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4D9-3A82-4F3B-BF60-91F2C9AC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74FF-BFF2-4F05-AC86-FAD342EB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7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6567-5499-4EB0-B08B-11F5605B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6DBB-8147-474D-8240-21059B5B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  <a:p>
            <a:r>
              <a:rPr lang="en-US" dirty="0"/>
              <a:t>ESP32 library</a:t>
            </a:r>
          </a:p>
          <a:p>
            <a:r>
              <a:rPr lang="en-US" dirty="0" err="1"/>
              <a:t>SmartMatrix</a:t>
            </a:r>
            <a:endParaRPr lang="en-US" dirty="0"/>
          </a:p>
          <a:p>
            <a:r>
              <a:rPr lang="en-US" dirty="0"/>
              <a:t>Adafruit </a:t>
            </a:r>
            <a:r>
              <a:rPr lang="en-US" dirty="0" err="1"/>
              <a:t>Bluefruit</a:t>
            </a:r>
            <a:r>
              <a:rPr lang="en-US" dirty="0"/>
              <a:t> Connect App</a:t>
            </a:r>
          </a:p>
        </p:txBody>
      </p:sp>
    </p:spTree>
    <p:extLst>
      <p:ext uri="{BB962C8B-B14F-4D97-AF65-F5344CB8AC3E}">
        <p14:creationId xmlns:p14="http://schemas.microsoft.com/office/powerpoint/2010/main" val="42492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E05-D1F6-4F21-935F-450F2D41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D2A1-6017-42DE-AD2C-FFC21023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time zone detection</a:t>
            </a:r>
          </a:p>
          <a:p>
            <a:r>
              <a:rPr lang="en-US" dirty="0"/>
              <a:t>Battery backup</a:t>
            </a:r>
          </a:p>
          <a:p>
            <a:r>
              <a:rPr lang="en-US" dirty="0"/>
              <a:t>Color control</a:t>
            </a:r>
          </a:p>
          <a:p>
            <a:r>
              <a:rPr lang="en-US" dirty="0"/>
              <a:t>Multiple alarms</a:t>
            </a:r>
          </a:p>
          <a:p>
            <a:r>
              <a:rPr lang="en-US" dirty="0"/>
              <a:t>Larger display</a:t>
            </a:r>
          </a:p>
        </p:txBody>
      </p:sp>
    </p:spTree>
    <p:extLst>
      <p:ext uri="{BB962C8B-B14F-4D97-AF65-F5344CB8AC3E}">
        <p14:creationId xmlns:p14="http://schemas.microsoft.com/office/powerpoint/2010/main" val="51431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LED Panel Clock</vt:lpstr>
      <vt:lpstr>Parts used</vt:lpstr>
      <vt:lpstr>Photos</vt:lpstr>
      <vt:lpstr>Program Structure</vt:lpstr>
      <vt:lpstr>Software and Libraries</vt:lpstr>
      <vt:lpstr>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Brinser, Ethan E</dc:creator>
  <cp:lastModifiedBy>Brinser, Ethan E</cp:lastModifiedBy>
  <cp:revision>5</cp:revision>
  <dcterms:created xsi:type="dcterms:W3CDTF">2021-05-05T02:24:25Z</dcterms:created>
  <dcterms:modified xsi:type="dcterms:W3CDTF">2021-05-05T03:06:32Z</dcterms:modified>
</cp:coreProperties>
</file>