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2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April 16,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09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avy 3D art">
            <a:extLst>
              <a:ext uri="{FF2B5EF4-FFF2-40B4-BE49-F238E27FC236}">
                <a16:creationId xmlns:a16="http://schemas.microsoft.com/office/drawing/2014/main" id="{C64CA4D5-B00D-B810-3620-C4E02385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116" b="19672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DB259-8FE1-2C36-77D4-C9AFF4EA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Password Strength 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BF49-2E5D-6F06-54BC-59B95F356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By Cole </a:t>
            </a:r>
            <a:r>
              <a:rPr lang="en-US" sz="1200" dirty="0" err="1">
                <a:solidFill>
                  <a:schemeClr val="bg1"/>
                </a:solidFill>
              </a:rPr>
              <a:t>clifford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7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677F-AA2B-3174-3187-F1F0742D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Long-term goal and major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89C8-531B-C4D2-3A66-7072C5FA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nada-type-gibson"/>
              </a:rPr>
              <a:t>Weak passwords are the cause for </a:t>
            </a:r>
            <a:r>
              <a:rPr lang="en-US" b="1" dirty="0">
                <a:latin typeface="canada-type-gibson"/>
              </a:rPr>
              <a:t>over 80% of organizational data breaches.</a:t>
            </a:r>
            <a:endParaRPr lang="en-US" b="1" dirty="0"/>
          </a:p>
          <a:p>
            <a:r>
              <a:rPr lang="en-US" dirty="0"/>
              <a:t>Educates users about password security and empowers them to create stronger, more secure passwords.</a:t>
            </a:r>
          </a:p>
          <a:p>
            <a:r>
              <a:rPr lang="en-US" dirty="0"/>
              <a:t>Helps users improve their password strength to prevent unauthorized access. Empowers businesses to assess and enhance the password security of their employees.</a:t>
            </a:r>
          </a:p>
        </p:txBody>
      </p:sp>
    </p:spTree>
    <p:extLst>
      <p:ext uri="{BB962C8B-B14F-4D97-AF65-F5344CB8AC3E}">
        <p14:creationId xmlns:p14="http://schemas.microsoft.com/office/powerpoint/2010/main" val="117008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D9CD-F365-6737-8B62-8A9ABE0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 and challenging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98DB-E8BB-3FD9-94E9-3599CC21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Core Features</a:t>
            </a:r>
          </a:p>
          <a:p>
            <a:r>
              <a:rPr lang="en-US" dirty="0"/>
              <a:t>Password </a:t>
            </a:r>
            <a:r>
              <a:rPr lang="en-US" b="1" dirty="0"/>
              <a:t>entropy</a:t>
            </a:r>
            <a:r>
              <a:rPr lang="en-US" dirty="0"/>
              <a:t> calculation using mathematical methods.</a:t>
            </a:r>
          </a:p>
          <a:p>
            <a:pPr lvl="1"/>
            <a:r>
              <a:rPr lang="en-US" dirty="0"/>
              <a:t>Measures how random and unpredictable a password is.</a:t>
            </a:r>
          </a:p>
          <a:p>
            <a:r>
              <a:rPr lang="en-US" dirty="0"/>
              <a:t>Integration with “</a:t>
            </a:r>
            <a:r>
              <a:rPr lang="en-US" b="1" dirty="0"/>
              <a:t>Have I Been </a:t>
            </a:r>
            <a:r>
              <a:rPr lang="en-US" b="1" dirty="0" err="1"/>
              <a:t>Pwned</a:t>
            </a:r>
            <a:r>
              <a:rPr lang="en-US" dirty="0"/>
              <a:t>” API to detect breached passwords.</a:t>
            </a:r>
          </a:p>
          <a:p>
            <a:r>
              <a:rPr lang="en-US" dirty="0"/>
              <a:t>Real-time feedback on password strength.</a:t>
            </a:r>
          </a:p>
          <a:p>
            <a:r>
              <a:rPr lang="en-US" b="1" dirty="0"/>
              <a:t>Random strong passwords</a:t>
            </a:r>
            <a:r>
              <a:rPr lang="en-US" dirty="0"/>
              <a:t> generated with a copy feature.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Challenges</a:t>
            </a:r>
          </a:p>
          <a:p>
            <a:r>
              <a:rPr lang="en-US" dirty="0"/>
              <a:t>Calculating entropy and integration of the API requests.</a:t>
            </a:r>
          </a:p>
        </p:txBody>
      </p:sp>
    </p:spTree>
    <p:extLst>
      <p:ext uri="{BB962C8B-B14F-4D97-AF65-F5344CB8AC3E}">
        <p14:creationId xmlns:p14="http://schemas.microsoft.com/office/powerpoint/2010/main" val="33560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C4CB-0004-50BF-E712-F35F442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User Sees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7B0DD-5EC9-E89F-920E-5E3F3A98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98" y="3502377"/>
            <a:ext cx="3637135" cy="265131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6F7FFF0-C81E-2708-5F7A-127572E82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5374" y="4352329"/>
            <a:ext cx="3352801" cy="196831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69E339-0070-6292-8D85-EDFAC34AF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01" y="4248614"/>
            <a:ext cx="3352801" cy="20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423D-8E47-A9DA-F762-214D7552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53026"/>
          </a:xfrm>
        </p:spPr>
        <p:txBody>
          <a:bodyPr/>
          <a:lstStyle/>
          <a:p>
            <a:r>
              <a:rPr lang="en-US" dirty="0"/>
              <a:t>Password Checker in 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563E6B-ED01-8DF7-3E5E-29D3B0695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97" y="2255837"/>
            <a:ext cx="5482003" cy="395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E9383-9E60-795A-7F2A-B99C8A40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32" y="2255836"/>
            <a:ext cx="5281946" cy="39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1F36-68C4-974F-ADFB-939923D4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7EA6-5B46-B6ED-8BD6-1A9029D8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user-friendly tool for evaluating password strength and educating about security best practices.</a:t>
            </a:r>
          </a:p>
          <a:p>
            <a:r>
              <a:rPr lang="en-US" dirty="0"/>
              <a:t>Empowers individuals and businesses to protect sensitive information from potential breaches.</a:t>
            </a:r>
          </a:p>
          <a:p>
            <a:r>
              <a:rPr lang="en-US" dirty="0"/>
              <a:t>Promotes awareness and adoption of strong password habits for long-term cybersecurity.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BE7F-EBFE-614A-239A-4E28B587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B1C5-F318-12A5-1E68-9F0A8D79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Blanton, S. (2024, December 20). </a:t>
            </a:r>
            <a:r>
              <a:rPr lang="en-US" i="1" dirty="0">
                <a:effectLst/>
              </a:rPr>
              <a:t>50+ Password Statistics &amp; Trends to know in 2024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JumpCloud</a:t>
            </a:r>
            <a:r>
              <a:rPr lang="en-US" dirty="0">
                <a:effectLst/>
              </a:rPr>
              <a:t>. https://jumpcloud.com/blog/password-statistics-trends#:~:text=Editor’s%20Picks:%20Password%20Statistics,tens%20and%20hundreds%20of%20millions.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578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229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canada-type-gibson</vt:lpstr>
      <vt:lpstr>Gill Sans Nova</vt:lpstr>
      <vt:lpstr>GradientRiseVTI</vt:lpstr>
      <vt:lpstr>Password Strength Tester</vt:lpstr>
      <vt:lpstr>Long-term goal and major application</vt:lpstr>
      <vt:lpstr>Key functions and challenging modules</vt:lpstr>
      <vt:lpstr>What the User Sees</vt:lpstr>
      <vt:lpstr>Password Checker in Action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cpcliffo</dc:creator>
  <cp:lastModifiedBy>cpcliffo</cp:lastModifiedBy>
  <cp:revision>3</cp:revision>
  <dcterms:created xsi:type="dcterms:W3CDTF">2025-04-06T21:36:56Z</dcterms:created>
  <dcterms:modified xsi:type="dcterms:W3CDTF">2025-04-17T02:58:47Z</dcterms:modified>
</cp:coreProperties>
</file>