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02" r:id="rId3"/>
    <p:sldId id="303" r:id="rId4"/>
    <p:sldId id="305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2A"/>
    <a:srgbClr val="36A844"/>
    <a:srgbClr val="95C08E"/>
    <a:srgbClr val="84CA86"/>
    <a:srgbClr val="B2DCB3"/>
    <a:srgbClr val="8CCA8D"/>
    <a:srgbClr val="A6D6B4"/>
    <a:srgbClr val="31792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AA48B-AE36-4BAA-BA4A-04BF87FC9BF4}" v="8" dt="2021-11-17T18:16:54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lejandra Acevedo Echavarría" userId="0107ca5abe47633d" providerId="LiveId" clId="{E11AA48B-AE36-4BAA-BA4A-04BF87FC9BF4}"/>
    <pc:docChg chg="undo custSel addSld delSld modSld sldOrd">
      <pc:chgData name="Maria Alejandra Acevedo Echavarría" userId="0107ca5abe47633d" providerId="LiveId" clId="{E11AA48B-AE36-4BAA-BA4A-04BF87FC9BF4}" dt="2021-11-17T22:57:12.136" v="1272"/>
      <pc:docMkLst>
        <pc:docMk/>
      </pc:docMkLst>
      <pc:sldChg chg="delSp modSp mod">
        <pc:chgData name="Maria Alejandra Acevedo Echavarría" userId="0107ca5abe47633d" providerId="LiveId" clId="{E11AA48B-AE36-4BAA-BA4A-04BF87FC9BF4}" dt="2021-11-13T04:33:28.623" v="134" actId="113"/>
        <pc:sldMkLst>
          <pc:docMk/>
          <pc:sldMk cId="177434946" sldId="256"/>
        </pc:sldMkLst>
        <pc:spChg chg="mod">
          <ac:chgData name="Maria Alejandra Acevedo Echavarría" userId="0107ca5abe47633d" providerId="LiveId" clId="{E11AA48B-AE36-4BAA-BA4A-04BF87FC9BF4}" dt="2021-11-13T04:31:27.176" v="71" actId="1076"/>
          <ac:spMkLst>
            <pc:docMk/>
            <pc:sldMk cId="177434946" sldId="256"/>
            <ac:spMk id="2" creationId="{0968EBD6-A327-4147-98E3-40C98B34CFA4}"/>
          </ac:spMkLst>
        </pc:spChg>
        <pc:spChg chg="mod">
          <ac:chgData name="Maria Alejandra Acevedo Echavarría" userId="0107ca5abe47633d" providerId="LiveId" clId="{E11AA48B-AE36-4BAA-BA4A-04BF87FC9BF4}" dt="2021-11-13T04:33:28.623" v="134" actId="113"/>
          <ac:spMkLst>
            <pc:docMk/>
            <pc:sldMk cId="177434946" sldId="256"/>
            <ac:spMk id="19" creationId="{83887B3F-D582-4711-987E-CD4A689FAF6D}"/>
          </ac:spMkLst>
        </pc:spChg>
        <pc:spChg chg="del">
          <ac:chgData name="Maria Alejandra Acevedo Echavarría" userId="0107ca5abe47633d" providerId="LiveId" clId="{E11AA48B-AE36-4BAA-BA4A-04BF87FC9BF4}" dt="2021-11-13T04:31:43.585" v="80" actId="478"/>
          <ac:spMkLst>
            <pc:docMk/>
            <pc:sldMk cId="177434946" sldId="256"/>
            <ac:spMk id="20" creationId="{77BA43A4-D16E-43D9-9578-5618EC6C33EB}"/>
          </ac:spMkLst>
        </pc:spChg>
        <pc:spChg chg="del mod">
          <ac:chgData name="Maria Alejandra Acevedo Echavarría" userId="0107ca5abe47633d" providerId="LiveId" clId="{E11AA48B-AE36-4BAA-BA4A-04BF87FC9BF4}" dt="2021-11-13T04:32:34.370" v="119" actId="21"/>
          <ac:spMkLst>
            <pc:docMk/>
            <pc:sldMk cId="177434946" sldId="256"/>
            <ac:spMk id="21" creationId="{9D471923-EC02-425C-B09A-DED8DDAFD01B}"/>
          </ac:spMkLst>
        </pc:spChg>
        <pc:picChg chg="mod">
          <ac:chgData name="Maria Alejandra Acevedo Echavarría" userId="0107ca5abe47633d" providerId="LiveId" clId="{E11AA48B-AE36-4BAA-BA4A-04BF87FC9BF4}" dt="2021-11-13T04:33:09.490" v="125" actId="1076"/>
          <ac:picMkLst>
            <pc:docMk/>
            <pc:sldMk cId="177434946" sldId="256"/>
            <ac:picMk id="11" creationId="{11883B0D-C348-4088-91B5-5AE669FE039D}"/>
          </ac:picMkLst>
        </pc:picChg>
      </pc:sldChg>
      <pc:sldChg chg="addSp delSp modSp del mod">
        <pc:chgData name="Maria Alejandra Acevedo Echavarría" userId="0107ca5abe47633d" providerId="LiveId" clId="{E11AA48B-AE36-4BAA-BA4A-04BF87FC9BF4}" dt="2021-11-17T18:06:01.243" v="245" actId="2696"/>
        <pc:sldMkLst>
          <pc:docMk/>
          <pc:sldMk cId="3808869060" sldId="262"/>
        </pc:sldMkLst>
        <pc:spChg chg="mod">
          <ac:chgData name="Maria Alejandra Acevedo Echavarría" userId="0107ca5abe47633d" providerId="LiveId" clId="{E11AA48B-AE36-4BAA-BA4A-04BF87FC9BF4}" dt="2021-11-13T04:36:06.895" v="225" actId="207"/>
          <ac:spMkLst>
            <pc:docMk/>
            <pc:sldMk cId="3808869060" sldId="262"/>
            <ac:spMk id="3" creationId="{AD30FA44-04AB-4184-A64E-7FA1A608F670}"/>
          </ac:spMkLst>
        </pc:spChg>
        <pc:spChg chg="mod">
          <ac:chgData name="Maria Alejandra Acevedo Echavarría" userId="0107ca5abe47633d" providerId="LiveId" clId="{E11AA48B-AE36-4BAA-BA4A-04BF87FC9BF4}" dt="2021-11-13T04:35:50.444" v="223" actId="1076"/>
          <ac:spMkLst>
            <pc:docMk/>
            <pc:sldMk cId="3808869060" sldId="262"/>
            <ac:spMk id="7" creationId="{3C59C080-8DF8-40ED-B174-12228DD27096}"/>
          </ac:spMkLst>
        </pc:spChg>
        <pc:spChg chg="add del mod">
          <ac:chgData name="Maria Alejandra Acevedo Echavarría" userId="0107ca5abe47633d" providerId="LiveId" clId="{E11AA48B-AE36-4BAA-BA4A-04BF87FC9BF4}" dt="2021-11-13T04:36:01.620" v="224" actId="478"/>
          <ac:spMkLst>
            <pc:docMk/>
            <pc:sldMk cId="3808869060" sldId="262"/>
            <ac:spMk id="8" creationId="{F5FEF200-039D-4E55-A83C-192BE41FB343}"/>
          </ac:spMkLst>
        </pc:spChg>
      </pc:sldChg>
      <pc:sldChg chg="del">
        <pc:chgData name="Maria Alejandra Acevedo Echavarría" userId="0107ca5abe47633d" providerId="LiveId" clId="{E11AA48B-AE36-4BAA-BA4A-04BF87FC9BF4}" dt="2021-11-17T18:16:11.278" v="889" actId="47"/>
        <pc:sldMkLst>
          <pc:docMk/>
          <pc:sldMk cId="2374227872" sldId="273"/>
        </pc:sldMkLst>
      </pc:sldChg>
      <pc:sldChg chg="del">
        <pc:chgData name="Maria Alejandra Acevedo Echavarría" userId="0107ca5abe47633d" providerId="LiveId" clId="{E11AA48B-AE36-4BAA-BA4A-04BF87FC9BF4}" dt="2021-11-17T18:16:13.924" v="891" actId="47"/>
        <pc:sldMkLst>
          <pc:docMk/>
          <pc:sldMk cId="720347120" sldId="274"/>
        </pc:sldMkLst>
      </pc:sldChg>
      <pc:sldChg chg="del">
        <pc:chgData name="Maria Alejandra Acevedo Echavarría" userId="0107ca5abe47633d" providerId="LiveId" clId="{E11AA48B-AE36-4BAA-BA4A-04BF87FC9BF4}" dt="2021-11-17T18:16:14.374" v="892" actId="47"/>
        <pc:sldMkLst>
          <pc:docMk/>
          <pc:sldMk cId="2846585431" sldId="275"/>
        </pc:sldMkLst>
      </pc:sldChg>
      <pc:sldChg chg="del">
        <pc:chgData name="Maria Alejandra Acevedo Echavarría" userId="0107ca5abe47633d" providerId="LiveId" clId="{E11AA48B-AE36-4BAA-BA4A-04BF87FC9BF4}" dt="2021-11-13T04:37:09.174" v="234" actId="2696"/>
        <pc:sldMkLst>
          <pc:docMk/>
          <pc:sldMk cId="2529803447" sldId="276"/>
        </pc:sldMkLst>
      </pc:sldChg>
      <pc:sldChg chg="del">
        <pc:chgData name="Maria Alejandra Acevedo Echavarría" userId="0107ca5abe47633d" providerId="LiveId" clId="{E11AA48B-AE36-4BAA-BA4A-04BF87FC9BF4}" dt="2021-11-13T04:38:04.313" v="243" actId="2696"/>
        <pc:sldMkLst>
          <pc:docMk/>
          <pc:sldMk cId="3081400385" sldId="277"/>
        </pc:sldMkLst>
      </pc:sldChg>
      <pc:sldChg chg="del">
        <pc:chgData name="Maria Alejandra Acevedo Echavarría" userId="0107ca5abe47633d" providerId="LiveId" clId="{E11AA48B-AE36-4BAA-BA4A-04BF87FC9BF4}" dt="2021-11-17T18:16:17.203" v="898" actId="47"/>
        <pc:sldMkLst>
          <pc:docMk/>
          <pc:sldMk cId="3950151814" sldId="278"/>
        </pc:sldMkLst>
      </pc:sldChg>
      <pc:sldChg chg="del">
        <pc:chgData name="Maria Alejandra Acevedo Echavarría" userId="0107ca5abe47633d" providerId="LiveId" clId="{E11AA48B-AE36-4BAA-BA4A-04BF87FC9BF4}" dt="2021-11-17T18:16:15.445" v="894" actId="47"/>
        <pc:sldMkLst>
          <pc:docMk/>
          <pc:sldMk cId="2349390876" sldId="279"/>
        </pc:sldMkLst>
      </pc:sldChg>
      <pc:sldChg chg="del">
        <pc:chgData name="Maria Alejandra Acevedo Echavarría" userId="0107ca5abe47633d" providerId="LiveId" clId="{E11AA48B-AE36-4BAA-BA4A-04BF87FC9BF4}" dt="2021-11-17T18:16:15.884" v="895" actId="47"/>
        <pc:sldMkLst>
          <pc:docMk/>
          <pc:sldMk cId="4136853496" sldId="280"/>
        </pc:sldMkLst>
      </pc:sldChg>
      <pc:sldChg chg="del">
        <pc:chgData name="Maria Alejandra Acevedo Echavarría" userId="0107ca5abe47633d" providerId="LiveId" clId="{E11AA48B-AE36-4BAA-BA4A-04BF87FC9BF4}" dt="2021-11-17T18:16:16.766" v="897" actId="47"/>
        <pc:sldMkLst>
          <pc:docMk/>
          <pc:sldMk cId="1735835715" sldId="281"/>
        </pc:sldMkLst>
      </pc:sldChg>
      <pc:sldChg chg="del">
        <pc:chgData name="Maria Alejandra Acevedo Echavarría" userId="0107ca5abe47633d" providerId="LiveId" clId="{E11AA48B-AE36-4BAA-BA4A-04BF87FC9BF4}" dt="2021-11-17T18:16:18.049" v="900" actId="47"/>
        <pc:sldMkLst>
          <pc:docMk/>
          <pc:sldMk cId="1315668361" sldId="283"/>
        </pc:sldMkLst>
      </pc:sldChg>
      <pc:sldChg chg="del">
        <pc:chgData name="Maria Alejandra Acevedo Echavarría" userId="0107ca5abe47633d" providerId="LiveId" clId="{E11AA48B-AE36-4BAA-BA4A-04BF87FC9BF4}" dt="2021-11-17T18:16:14.960" v="893" actId="47"/>
        <pc:sldMkLst>
          <pc:docMk/>
          <pc:sldMk cId="1206260707" sldId="284"/>
        </pc:sldMkLst>
      </pc:sldChg>
      <pc:sldChg chg="del">
        <pc:chgData name="Maria Alejandra Acevedo Echavarría" userId="0107ca5abe47633d" providerId="LiveId" clId="{E11AA48B-AE36-4BAA-BA4A-04BF87FC9BF4}" dt="2021-11-17T18:16:12.844" v="890" actId="47"/>
        <pc:sldMkLst>
          <pc:docMk/>
          <pc:sldMk cId="182462313" sldId="285"/>
        </pc:sldMkLst>
      </pc:sldChg>
      <pc:sldChg chg="del">
        <pc:chgData name="Maria Alejandra Acevedo Echavarría" userId="0107ca5abe47633d" providerId="LiveId" clId="{E11AA48B-AE36-4BAA-BA4A-04BF87FC9BF4}" dt="2021-11-17T18:16:17.587" v="899" actId="47"/>
        <pc:sldMkLst>
          <pc:docMk/>
          <pc:sldMk cId="1311463475" sldId="287"/>
        </pc:sldMkLst>
      </pc:sldChg>
      <pc:sldChg chg="del">
        <pc:chgData name="Maria Alejandra Acevedo Echavarría" userId="0107ca5abe47633d" providerId="LiveId" clId="{E11AA48B-AE36-4BAA-BA4A-04BF87FC9BF4}" dt="2021-11-17T18:16:18.617" v="901" actId="47"/>
        <pc:sldMkLst>
          <pc:docMk/>
          <pc:sldMk cId="1443696766" sldId="288"/>
        </pc:sldMkLst>
      </pc:sldChg>
      <pc:sldChg chg="del">
        <pc:chgData name="Maria Alejandra Acevedo Echavarría" userId="0107ca5abe47633d" providerId="LiveId" clId="{E11AA48B-AE36-4BAA-BA4A-04BF87FC9BF4}" dt="2021-11-17T18:16:16.453" v="896" actId="47"/>
        <pc:sldMkLst>
          <pc:docMk/>
          <pc:sldMk cId="2810588202" sldId="289"/>
        </pc:sldMkLst>
      </pc:sldChg>
      <pc:sldChg chg="del">
        <pc:chgData name="Maria Alejandra Acevedo Echavarría" userId="0107ca5abe47633d" providerId="LiveId" clId="{E11AA48B-AE36-4BAA-BA4A-04BF87FC9BF4}" dt="2021-11-17T18:16:18.806" v="902" actId="47"/>
        <pc:sldMkLst>
          <pc:docMk/>
          <pc:sldMk cId="1389005353" sldId="290"/>
        </pc:sldMkLst>
      </pc:sldChg>
      <pc:sldChg chg="del">
        <pc:chgData name="Maria Alejandra Acevedo Echavarría" userId="0107ca5abe47633d" providerId="LiveId" clId="{E11AA48B-AE36-4BAA-BA4A-04BF87FC9BF4}" dt="2021-11-17T18:16:19.281" v="903" actId="47"/>
        <pc:sldMkLst>
          <pc:docMk/>
          <pc:sldMk cId="3927013946" sldId="291"/>
        </pc:sldMkLst>
      </pc:sldChg>
      <pc:sldChg chg="del">
        <pc:chgData name="Maria Alejandra Acevedo Echavarría" userId="0107ca5abe47633d" providerId="LiveId" clId="{E11AA48B-AE36-4BAA-BA4A-04BF87FC9BF4}" dt="2021-11-17T18:16:20.102" v="905" actId="47"/>
        <pc:sldMkLst>
          <pc:docMk/>
          <pc:sldMk cId="1429806515" sldId="292"/>
        </pc:sldMkLst>
      </pc:sldChg>
      <pc:sldChg chg="del">
        <pc:chgData name="Maria Alejandra Acevedo Echavarría" userId="0107ca5abe47633d" providerId="LiveId" clId="{E11AA48B-AE36-4BAA-BA4A-04BF87FC9BF4}" dt="2021-11-17T18:16:21.591" v="909" actId="47"/>
        <pc:sldMkLst>
          <pc:docMk/>
          <pc:sldMk cId="2224773673" sldId="294"/>
        </pc:sldMkLst>
      </pc:sldChg>
      <pc:sldChg chg="del">
        <pc:chgData name="Maria Alejandra Acevedo Echavarría" userId="0107ca5abe47633d" providerId="LiveId" clId="{E11AA48B-AE36-4BAA-BA4A-04BF87FC9BF4}" dt="2021-11-17T18:16:20.448" v="906" actId="47"/>
        <pc:sldMkLst>
          <pc:docMk/>
          <pc:sldMk cId="3560374858" sldId="295"/>
        </pc:sldMkLst>
      </pc:sldChg>
      <pc:sldChg chg="del">
        <pc:chgData name="Maria Alejandra Acevedo Echavarría" userId="0107ca5abe47633d" providerId="LiveId" clId="{E11AA48B-AE36-4BAA-BA4A-04BF87FC9BF4}" dt="2021-11-17T18:16:20.812" v="907" actId="47"/>
        <pc:sldMkLst>
          <pc:docMk/>
          <pc:sldMk cId="74605788" sldId="296"/>
        </pc:sldMkLst>
      </pc:sldChg>
      <pc:sldChg chg="del">
        <pc:chgData name="Maria Alejandra Acevedo Echavarría" userId="0107ca5abe47633d" providerId="LiveId" clId="{E11AA48B-AE36-4BAA-BA4A-04BF87FC9BF4}" dt="2021-11-17T18:16:21.200" v="908" actId="47"/>
        <pc:sldMkLst>
          <pc:docMk/>
          <pc:sldMk cId="4061721378" sldId="297"/>
        </pc:sldMkLst>
      </pc:sldChg>
      <pc:sldChg chg="del">
        <pc:chgData name="Maria Alejandra Acevedo Echavarría" userId="0107ca5abe47633d" providerId="LiveId" clId="{E11AA48B-AE36-4BAA-BA4A-04BF87FC9BF4}" dt="2021-11-17T18:16:21.950" v="910" actId="47"/>
        <pc:sldMkLst>
          <pc:docMk/>
          <pc:sldMk cId="801962552" sldId="298"/>
        </pc:sldMkLst>
      </pc:sldChg>
      <pc:sldChg chg="del">
        <pc:chgData name="Maria Alejandra Acevedo Echavarría" userId="0107ca5abe47633d" providerId="LiveId" clId="{E11AA48B-AE36-4BAA-BA4A-04BF87FC9BF4}" dt="2021-11-17T18:16:22.326" v="911" actId="47"/>
        <pc:sldMkLst>
          <pc:docMk/>
          <pc:sldMk cId="3816405135" sldId="299"/>
        </pc:sldMkLst>
      </pc:sldChg>
      <pc:sldChg chg="del">
        <pc:chgData name="Maria Alejandra Acevedo Echavarría" userId="0107ca5abe47633d" providerId="LiveId" clId="{E11AA48B-AE36-4BAA-BA4A-04BF87FC9BF4}" dt="2021-11-17T18:16:56.373" v="919" actId="47"/>
        <pc:sldMkLst>
          <pc:docMk/>
          <pc:sldMk cId="3357331528" sldId="300"/>
        </pc:sldMkLst>
      </pc:sldChg>
      <pc:sldChg chg="del">
        <pc:chgData name="Maria Alejandra Acevedo Echavarría" userId="0107ca5abe47633d" providerId="LiveId" clId="{E11AA48B-AE36-4BAA-BA4A-04BF87FC9BF4}" dt="2021-11-17T18:16:19.676" v="904" actId="47"/>
        <pc:sldMkLst>
          <pc:docMk/>
          <pc:sldMk cId="588110438" sldId="301"/>
        </pc:sldMkLst>
      </pc:sldChg>
      <pc:sldChg chg="addSp delSp modSp add mod">
        <pc:chgData name="Maria Alejandra Acevedo Echavarría" userId="0107ca5abe47633d" providerId="LiveId" clId="{E11AA48B-AE36-4BAA-BA4A-04BF87FC9BF4}" dt="2021-11-17T18:15:37.117" v="888" actId="1076"/>
        <pc:sldMkLst>
          <pc:docMk/>
          <pc:sldMk cId="3951468088" sldId="302"/>
        </pc:sldMkLst>
        <pc:spChg chg="del">
          <ac:chgData name="Maria Alejandra Acevedo Echavarría" userId="0107ca5abe47633d" providerId="LiveId" clId="{E11AA48B-AE36-4BAA-BA4A-04BF87FC9BF4}" dt="2021-11-13T04:36:41.035" v="230" actId="478"/>
          <ac:spMkLst>
            <pc:docMk/>
            <pc:sldMk cId="3951468088" sldId="302"/>
            <ac:spMk id="2" creationId="{6EC4F5E5-B041-4AD9-8033-F50D53E765EC}"/>
          </ac:spMkLst>
        </pc:spChg>
        <pc:spChg chg="del">
          <ac:chgData name="Maria Alejandra Acevedo Echavarría" userId="0107ca5abe47633d" providerId="LiveId" clId="{E11AA48B-AE36-4BAA-BA4A-04BF87FC9BF4}" dt="2021-11-13T04:36:34.277" v="227" actId="478"/>
          <ac:spMkLst>
            <pc:docMk/>
            <pc:sldMk cId="3951468088" sldId="302"/>
            <ac:spMk id="3" creationId="{AD30FA44-04AB-4184-A64E-7FA1A608F670}"/>
          </ac:spMkLst>
        </pc:spChg>
        <pc:spChg chg="add del mod">
          <ac:chgData name="Maria Alejandra Acevedo Echavarría" userId="0107ca5abe47633d" providerId="LiveId" clId="{E11AA48B-AE36-4BAA-BA4A-04BF87FC9BF4}" dt="2021-11-13T04:36:37.786" v="228" actId="478"/>
          <ac:spMkLst>
            <pc:docMk/>
            <pc:sldMk cId="3951468088" sldId="302"/>
            <ac:spMk id="6" creationId="{540EFECE-5C7D-40DD-B1CE-DB81F35C071F}"/>
          </ac:spMkLst>
        </pc:spChg>
        <pc:spChg chg="add mod">
          <ac:chgData name="Maria Alejandra Acevedo Echavarría" userId="0107ca5abe47633d" providerId="LiveId" clId="{E11AA48B-AE36-4BAA-BA4A-04BF87FC9BF4}" dt="2021-11-17T18:15:32.468" v="887" actId="1076"/>
          <ac:spMkLst>
            <pc:docMk/>
            <pc:sldMk cId="3951468088" sldId="302"/>
            <ac:spMk id="9" creationId="{6460B689-F645-4D03-A0E2-4EE846637278}"/>
          </ac:spMkLst>
        </pc:spChg>
        <pc:spChg chg="add del mod">
          <ac:chgData name="Maria Alejandra Acevedo Echavarría" userId="0107ca5abe47633d" providerId="LiveId" clId="{E11AA48B-AE36-4BAA-BA4A-04BF87FC9BF4}" dt="2021-11-13T04:36:42.561" v="231" actId="478"/>
          <ac:spMkLst>
            <pc:docMk/>
            <pc:sldMk cId="3951468088" sldId="302"/>
            <ac:spMk id="10" creationId="{098BB13A-B343-44DE-A9A3-631F6D1C569C}"/>
          </ac:spMkLst>
        </pc:spChg>
        <pc:spChg chg="add mod">
          <ac:chgData name="Maria Alejandra Acevedo Echavarría" userId="0107ca5abe47633d" providerId="LiveId" clId="{E11AA48B-AE36-4BAA-BA4A-04BF87FC9BF4}" dt="2021-11-17T18:15:37.117" v="888" actId="1076"/>
          <ac:spMkLst>
            <pc:docMk/>
            <pc:sldMk cId="3951468088" sldId="302"/>
            <ac:spMk id="12" creationId="{70E2D3A8-0333-49D5-9633-E5499C4EA749}"/>
          </ac:spMkLst>
        </pc:spChg>
      </pc:sldChg>
      <pc:sldChg chg="addSp delSp modSp add mod ord">
        <pc:chgData name="Maria Alejandra Acevedo Echavarría" userId="0107ca5abe47633d" providerId="LiveId" clId="{E11AA48B-AE36-4BAA-BA4A-04BF87FC9BF4}" dt="2021-11-17T22:57:12.136" v="1272"/>
        <pc:sldMkLst>
          <pc:docMk/>
          <pc:sldMk cId="3509932654" sldId="303"/>
        </pc:sldMkLst>
        <pc:spChg chg="add del mod">
          <ac:chgData name="Maria Alejandra Acevedo Echavarría" userId="0107ca5abe47633d" providerId="LiveId" clId="{E11AA48B-AE36-4BAA-BA4A-04BF87FC9BF4}" dt="2021-11-13T04:37:41.972" v="238" actId="478"/>
          <ac:spMkLst>
            <pc:docMk/>
            <pc:sldMk cId="3509932654" sldId="303"/>
            <ac:spMk id="3" creationId="{5585DE53-2DB2-4CCB-A47D-0782E9B5DB50}"/>
          </ac:spMkLst>
        </pc:spChg>
        <pc:spChg chg="add del mod">
          <ac:chgData name="Maria Alejandra Acevedo Echavarría" userId="0107ca5abe47633d" providerId="LiveId" clId="{E11AA48B-AE36-4BAA-BA4A-04BF87FC9BF4}" dt="2021-11-13T04:37:48.027" v="241" actId="478"/>
          <ac:spMkLst>
            <pc:docMk/>
            <pc:sldMk cId="3509932654" sldId="303"/>
            <ac:spMk id="6" creationId="{F0C177EA-A955-4AA3-9459-307115254E5E}"/>
          </ac:spMkLst>
        </pc:spChg>
        <pc:spChg chg="add mod">
          <ac:chgData name="Maria Alejandra Acevedo Echavarría" userId="0107ca5abe47633d" providerId="LiveId" clId="{E11AA48B-AE36-4BAA-BA4A-04BF87FC9BF4}" dt="2021-11-17T18:18:49.516" v="952" actId="113"/>
          <ac:spMkLst>
            <pc:docMk/>
            <pc:sldMk cId="3509932654" sldId="303"/>
            <ac:spMk id="8" creationId="{5FEBF423-D15B-40E9-8073-D114EE017C1C}"/>
          </ac:spMkLst>
        </pc:spChg>
        <pc:spChg chg="del">
          <ac:chgData name="Maria Alejandra Acevedo Echavarría" userId="0107ca5abe47633d" providerId="LiveId" clId="{E11AA48B-AE36-4BAA-BA4A-04BF87FC9BF4}" dt="2021-11-13T04:37:39.698" v="237" actId="478"/>
          <ac:spMkLst>
            <pc:docMk/>
            <pc:sldMk cId="3509932654" sldId="303"/>
            <ac:spMk id="9" creationId="{6460B689-F645-4D03-A0E2-4EE846637278}"/>
          </ac:spMkLst>
        </pc:spChg>
        <pc:spChg chg="del mod">
          <ac:chgData name="Maria Alejandra Acevedo Echavarría" userId="0107ca5abe47633d" providerId="LiveId" clId="{E11AA48B-AE36-4BAA-BA4A-04BF87FC9BF4}" dt="2021-11-13T04:37:45.081" v="240" actId="478"/>
          <ac:spMkLst>
            <pc:docMk/>
            <pc:sldMk cId="3509932654" sldId="303"/>
            <ac:spMk id="12" creationId="{70E2D3A8-0333-49D5-9633-E5499C4EA749}"/>
          </ac:spMkLst>
        </pc:spChg>
        <pc:spChg chg="add mod">
          <ac:chgData name="Maria Alejandra Acevedo Echavarría" userId="0107ca5abe47633d" providerId="LiveId" clId="{E11AA48B-AE36-4BAA-BA4A-04BF87FC9BF4}" dt="2021-11-13T04:37:54.841" v="242"/>
          <ac:spMkLst>
            <pc:docMk/>
            <pc:sldMk cId="3509932654" sldId="303"/>
            <ac:spMk id="13" creationId="{F49CAEDF-2638-42E1-8AF7-DDC7E803F521}"/>
          </ac:spMkLst>
        </pc:spChg>
      </pc:sldChg>
      <pc:sldChg chg="addSp delSp modSp add mod ord">
        <pc:chgData name="Maria Alejandra Acevedo Echavarría" userId="0107ca5abe47633d" providerId="LiveId" clId="{E11AA48B-AE36-4BAA-BA4A-04BF87FC9BF4}" dt="2021-11-17T18:31:21.929" v="1191" actId="1076"/>
        <pc:sldMkLst>
          <pc:docMk/>
          <pc:sldMk cId="28975696" sldId="304"/>
        </pc:sldMkLst>
        <pc:spChg chg="add del mod">
          <ac:chgData name="Maria Alejandra Acevedo Echavarría" userId="0107ca5abe47633d" providerId="LiveId" clId="{E11AA48B-AE36-4BAA-BA4A-04BF87FC9BF4}" dt="2021-11-17T18:16:42.897" v="915" actId="478"/>
          <ac:spMkLst>
            <pc:docMk/>
            <pc:sldMk cId="28975696" sldId="304"/>
            <ac:spMk id="3" creationId="{88736C56-DF14-4E94-A5E8-F814476629B8}"/>
          </ac:spMkLst>
        </pc:spChg>
        <pc:spChg chg="add del mod">
          <ac:chgData name="Maria Alejandra Acevedo Echavarría" userId="0107ca5abe47633d" providerId="LiveId" clId="{E11AA48B-AE36-4BAA-BA4A-04BF87FC9BF4}" dt="2021-11-17T18:16:47.457" v="917" actId="478"/>
          <ac:spMkLst>
            <pc:docMk/>
            <pc:sldMk cId="28975696" sldId="304"/>
            <ac:spMk id="6" creationId="{481F0110-0C4F-4892-8BEF-53EC73EEF3AB}"/>
          </ac:spMkLst>
        </pc:spChg>
        <pc:spChg chg="del">
          <ac:chgData name="Maria Alejandra Acevedo Echavarría" userId="0107ca5abe47633d" providerId="LiveId" clId="{E11AA48B-AE36-4BAA-BA4A-04BF87FC9BF4}" dt="2021-11-17T18:16:40.153" v="913" actId="478"/>
          <ac:spMkLst>
            <pc:docMk/>
            <pc:sldMk cId="28975696" sldId="304"/>
            <ac:spMk id="9" creationId="{6460B689-F645-4D03-A0E2-4EE846637278}"/>
          </ac:spMkLst>
        </pc:spChg>
        <pc:spChg chg="add mod">
          <ac:chgData name="Maria Alejandra Acevedo Echavarría" userId="0107ca5abe47633d" providerId="LiveId" clId="{E11AA48B-AE36-4BAA-BA4A-04BF87FC9BF4}" dt="2021-11-17T18:31:21.929" v="1191" actId="1076"/>
          <ac:spMkLst>
            <pc:docMk/>
            <pc:sldMk cId="28975696" sldId="304"/>
            <ac:spMk id="10" creationId="{50C0A72C-CFDA-42B1-9713-3C326B3F3189}"/>
          </ac:spMkLst>
        </pc:spChg>
        <pc:spChg chg="del">
          <ac:chgData name="Maria Alejandra Acevedo Echavarría" userId="0107ca5abe47633d" providerId="LiveId" clId="{E11AA48B-AE36-4BAA-BA4A-04BF87FC9BF4}" dt="2021-11-17T18:16:45.553" v="916" actId="478"/>
          <ac:spMkLst>
            <pc:docMk/>
            <pc:sldMk cId="28975696" sldId="304"/>
            <ac:spMk id="12" creationId="{70E2D3A8-0333-49D5-9633-E5499C4EA749}"/>
          </ac:spMkLst>
        </pc:spChg>
        <pc:spChg chg="add mod">
          <ac:chgData name="Maria Alejandra Acevedo Echavarría" userId="0107ca5abe47633d" providerId="LiveId" clId="{E11AA48B-AE36-4BAA-BA4A-04BF87FC9BF4}" dt="2021-11-17T18:16:54.003" v="918"/>
          <ac:spMkLst>
            <pc:docMk/>
            <pc:sldMk cId="28975696" sldId="304"/>
            <ac:spMk id="13" creationId="{DC569E01-E245-4797-995A-36B02780E893}"/>
          </ac:spMkLst>
        </pc:spChg>
      </pc:sldChg>
      <pc:sldChg chg="new del">
        <pc:chgData name="Maria Alejandra Acevedo Echavarría" userId="0107ca5abe47633d" providerId="LiveId" clId="{E11AA48B-AE36-4BAA-BA4A-04BF87FC9BF4}" dt="2021-11-17T18:34:21.248" v="1193" actId="47"/>
        <pc:sldMkLst>
          <pc:docMk/>
          <pc:sldMk cId="1271105303" sldId="305"/>
        </pc:sldMkLst>
      </pc:sldChg>
      <pc:sldChg chg="modSp add mod">
        <pc:chgData name="Maria Alejandra Acevedo Echavarría" userId="0107ca5abe47633d" providerId="LiveId" clId="{E11AA48B-AE36-4BAA-BA4A-04BF87FC9BF4}" dt="2021-11-17T18:42:58.858" v="1270" actId="20577"/>
        <pc:sldMkLst>
          <pc:docMk/>
          <pc:sldMk cId="2253631001" sldId="305"/>
        </pc:sldMkLst>
        <pc:spChg chg="mod">
          <ac:chgData name="Maria Alejandra Acevedo Echavarría" userId="0107ca5abe47633d" providerId="LiveId" clId="{E11AA48B-AE36-4BAA-BA4A-04BF87FC9BF4}" dt="2021-11-17T18:42:58.858" v="1270" actId="20577"/>
          <ac:spMkLst>
            <pc:docMk/>
            <pc:sldMk cId="2253631001" sldId="305"/>
            <ac:spMk id="9" creationId="{6460B689-F645-4D03-A0E2-4EE846637278}"/>
          </ac:spMkLst>
        </pc:spChg>
        <pc:spChg chg="mod">
          <ac:chgData name="Maria Alejandra Acevedo Echavarría" userId="0107ca5abe47633d" providerId="LiveId" clId="{E11AA48B-AE36-4BAA-BA4A-04BF87FC9BF4}" dt="2021-11-17T18:35:40.247" v="1238" actId="1076"/>
          <ac:spMkLst>
            <pc:docMk/>
            <pc:sldMk cId="2253631001" sldId="305"/>
            <ac:spMk id="12" creationId="{70E2D3A8-0333-49D5-9633-E5499C4EA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3144-6266-4FA5-86E8-C3CF91B9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B982F-24C5-4511-90D0-F63A0AFF3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9193-8B5C-4DCD-9234-6A0F7461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1A20-AAA6-41C9-957B-38B0AF55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E574-E71F-4DCF-9F54-D1AAD91C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76F6-E47A-4BF5-98DA-1BCC4C99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9BECF-BD14-4FFF-9F8E-32D03989F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E770-E5B2-476E-A8AE-CF88E87C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960A-2A24-4514-BAD9-7A3F5CA0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0B1F-5AEF-4D5D-9C11-94596538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D7A4-6F37-4D20-837C-D2A77FCF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B8E62-3062-4FC1-8832-F75A0094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E5B8-8796-4714-954C-A7D710CA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44E5-0A75-4615-8030-E5567D4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E114-FD3F-496D-BB4B-C97AF17E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C111-E1FB-4C06-9C4A-D170A0FE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DE68-5D77-4EED-B3DC-1292519B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F2E4-9FD8-47CB-9704-98051A3B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9D8-3F87-4FC5-B1E2-9F1504E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42C6-CD04-4204-9392-A7E595E7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177-F95F-4AB9-9A35-05AF1FD6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562A-EE14-418B-95A6-149274CE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0560-5AD5-4E2A-ADC4-00C73618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7B26-40DC-4F5F-8E4F-7115FF48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54AC-DAEF-4310-816F-C4500855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CD48-51FE-42DC-BCD5-4404C84C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54AF-40CF-4A36-86F3-EBC3D50AE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CD73-BDE2-4129-88A3-50F0710C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F62D-B4B8-4C6F-BE69-12F814D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F82E-9989-429C-885A-E979746E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1E88-2004-421D-8139-66D2488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ACE6-1055-4434-983D-BEB40A84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A5CB-D2C0-4E90-88A8-B934C33E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0535-E84B-4E38-B3FF-5F53FA61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99D51-A621-4EF3-AAB4-9F3125A1B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8593-1430-4A9E-96DA-510EBFA4A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E1F18-945B-46D2-89E5-5F29CE8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C7613-51B0-4C27-A058-1847D958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9D0A-B2EC-41AE-898D-E7EAF757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3253-2CEB-4E68-B903-A5458A8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FF75-CD8A-4B6C-A564-8BFE9737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3D5FC-15CB-4DC3-BF33-CA0B624E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79C4-184F-490E-9CB1-8C9A92AF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3CA60-E265-4CE6-835B-534B947F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0E9B0-A246-444F-9001-97A296D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828-B7AD-4087-848B-2B3A409E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0FAA-196C-4DDE-9BC6-A2E4D7AC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16B-4E11-4027-859F-1910C2C0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AF3D-AE71-4948-973C-BEAF2084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369B-664E-4152-965A-DA932CD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A09E-306C-49F7-A144-8466CA6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3A0F-5A34-4A7E-A843-F53D9FE7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A20E-A1DD-4EBF-9879-D95F7EDD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994B3-2B3C-4351-B3B0-5D9B782E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D668A-4395-458E-9747-356845EC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31D7-2C70-457F-8570-F0A52B11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4B5D2-88CA-4C80-A39B-6F551A4F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CF90-63A4-4F87-84D5-67B40EC4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37EC3-9C19-46C2-8D7B-CC3DDDA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62B8-C126-4DF8-86B3-5972BE44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B51F-341F-4980-84AF-2D856469E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4784-5C22-4B00-B472-74226E1F1C7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538D-DADB-48AA-8BF0-24C327A8A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0B50-85E6-4E41-B769-FA4304BE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95E9-BDEA-43AB-8023-513124320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ria.acevedo2@udea.edu.co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utdoor, sky, walking&#10;&#10;Description automatically generated">
            <a:extLst>
              <a:ext uri="{FF2B5EF4-FFF2-40B4-BE49-F238E27FC236}">
                <a16:creationId xmlns:a16="http://schemas.microsoft.com/office/drawing/2014/main" id="{F31407FD-0F93-4CAD-BBE5-F3FBECD3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30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ED2E16-CB2B-4042-AF5B-92D31F874FCC}"/>
              </a:ext>
            </a:extLst>
          </p:cNvPr>
          <p:cNvSpPr/>
          <p:nvPr/>
        </p:nvSpPr>
        <p:spPr>
          <a:xfrm>
            <a:off x="0" y="4965929"/>
            <a:ext cx="12192000" cy="1892071"/>
          </a:xfrm>
          <a:prstGeom prst="rect">
            <a:avLst/>
          </a:prstGeom>
          <a:solidFill>
            <a:srgbClr val="226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EBD6-A327-4147-98E3-40C98B34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81" y="2453396"/>
            <a:ext cx="11646569" cy="1471738"/>
          </a:xfrm>
        </p:spPr>
        <p:txBody>
          <a:bodyPr>
            <a:normAutofit/>
          </a:bodyPr>
          <a:lstStyle/>
          <a:p>
            <a:r>
              <a:rPr lang="es-CO" sz="4800" b="1" dirty="0">
                <a:ln w="38100">
                  <a:noFill/>
                  <a:prstDash val="solid"/>
                </a:ln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Funciones, estructuras de control y manejo de datos en R Studio</a:t>
            </a:r>
            <a:endParaRPr lang="en-US" sz="4800" b="1" dirty="0">
              <a:ln w="38100">
                <a:noFill/>
                <a:prstDash val="solid"/>
              </a:ln>
              <a:solidFill>
                <a:srgbClr val="3232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E79F596-A0E3-4006-88A0-E0D9BC45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22" y="435354"/>
            <a:ext cx="4583563" cy="147173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1883B0D-C348-4088-91B5-5AE669FE03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10" y="4731095"/>
            <a:ext cx="2960489" cy="2287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887B3F-D582-4711-987E-CD4A689FAF6D}"/>
              </a:ext>
            </a:extLst>
          </p:cNvPr>
          <p:cNvSpPr txBox="1"/>
          <p:nvPr/>
        </p:nvSpPr>
        <p:spPr>
          <a:xfrm>
            <a:off x="3268589" y="5260503"/>
            <a:ext cx="533400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pt-BR" sz="1800" i="0" u="none" strike="noStrike" dirty="0" err="1">
                <a:solidFill>
                  <a:srgbClr val="D8D8D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Alumna</a:t>
            </a:r>
            <a:r>
              <a:rPr lang="pt-BR" sz="1800" i="0" u="none" strike="noStrike" dirty="0">
                <a:solidFill>
                  <a:srgbClr val="D8D8D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Estadística</a:t>
            </a:r>
          </a:p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D8D8D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Maria Alejandra Acevedo Echavarria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maria.acevedo2@udea.edu.co</a:t>
            </a:r>
            <a:br>
              <a:rPr lang="pt-BR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83B020-6385-4A31-ADC0-FB7C4BAD9951}"/>
              </a:ext>
            </a:extLst>
          </p:cNvPr>
          <p:cNvSpPr/>
          <p:nvPr/>
        </p:nvSpPr>
        <p:spPr>
          <a:xfrm>
            <a:off x="0" y="6248401"/>
            <a:ext cx="12192000" cy="609600"/>
          </a:xfrm>
          <a:prstGeom prst="rect">
            <a:avLst/>
          </a:prstGeom>
          <a:solidFill>
            <a:srgbClr val="226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5A08BDDE-3418-43E0-BE6B-AD190298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" y="5844208"/>
            <a:ext cx="1909965" cy="147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9C080-8DF8-40ED-B174-12228DD27096}"/>
              </a:ext>
            </a:extLst>
          </p:cNvPr>
          <p:cNvSpPr txBox="1"/>
          <p:nvPr/>
        </p:nvSpPr>
        <p:spPr>
          <a:xfrm>
            <a:off x="1742573" y="6368535"/>
            <a:ext cx="10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1" u="none" strike="noStrike" dirty="0">
                <a:solidFill>
                  <a:srgbClr val="95C0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M.A. Acevedo                 Funciones, estructuras de control y manejo de datos               Noviembre 17, 2021</a:t>
            </a:r>
            <a:endParaRPr lang="es-ES" b="1" dirty="0">
              <a:solidFill>
                <a:srgbClr val="95C0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0B689-F645-4D03-A0E2-4EE84663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48" y="1286572"/>
            <a:ext cx="8494298" cy="488894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 y manejo de datos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 Construcción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Ciclos: Instrucción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1.3 Interrupciones del flujo normal de los ciclos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Escritura de funciones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 Definición de funciones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 Argumentos y valor de resultados de una función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Fun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ciones de clasificación, transformación y agregación de datos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3.1 Funciones </a:t>
            </a:r>
            <a:r>
              <a:rPr lang="es-E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sapply</a:t>
            </a: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lapply</a:t>
            </a: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 Clasificación y uso de la función Split()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 Clasificación y operación: las funciones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tapply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2D3A8-0333-49D5-9633-E5499C4E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41" y="120133"/>
            <a:ext cx="4234112" cy="1320800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rgbClr val="36A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9514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83B020-6385-4A31-ADC0-FB7C4BAD9951}"/>
              </a:ext>
            </a:extLst>
          </p:cNvPr>
          <p:cNvSpPr/>
          <p:nvPr/>
        </p:nvSpPr>
        <p:spPr>
          <a:xfrm>
            <a:off x="0" y="6248401"/>
            <a:ext cx="12192000" cy="609600"/>
          </a:xfrm>
          <a:prstGeom prst="rect">
            <a:avLst/>
          </a:prstGeom>
          <a:solidFill>
            <a:srgbClr val="226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5A08BDDE-3418-43E0-BE6B-AD190298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" y="5844208"/>
            <a:ext cx="1909965" cy="147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9C080-8DF8-40ED-B174-12228DD27096}"/>
              </a:ext>
            </a:extLst>
          </p:cNvPr>
          <p:cNvSpPr txBox="1"/>
          <p:nvPr/>
        </p:nvSpPr>
        <p:spPr>
          <a:xfrm>
            <a:off x="1742573" y="6368535"/>
            <a:ext cx="10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1" u="none" strike="noStrike" dirty="0">
                <a:solidFill>
                  <a:srgbClr val="95C0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M.A. Acevedo                 Funciones, estructuras de control y manejo de datos               Noviembre 17, 2021</a:t>
            </a:r>
            <a:endParaRPr lang="es-ES" b="1" dirty="0">
              <a:solidFill>
                <a:srgbClr val="95C0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EBF423-D15B-40E9-8073-D114EE017C1C}"/>
              </a:ext>
            </a:extLst>
          </p:cNvPr>
          <p:cNvSpPr txBox="1">
            <a:spLocks/>
          </p:cNvSpPr>
          <p:nvPr/>
        </p:nvSpPr>
        <p:spPr>
          <a:xfrm>
            <a:off x="1089592" y="1957030"/>
            <a:ext cx="10253447" cy="342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Exponer las generalidades de </a:t>
            </a:r>
            <a:r>
              <a:rPr lang="es-CO" sz="3200" dirty="0">
                <a:ln w="38100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control, funciones y manejo de datos en R Studio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la temática por medio de ejemplos ilustrativos en R Studio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CAEDF-2638-42E1-8AF7-DDC7E803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43" y="358571"/>
            <a:ext cx="4234112" cy="1320800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rgbClr val="36A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50993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83B020-6385-4A31-ADC0-FB7C4BAD9951}"/>
              </a:ext>
            </a:extLst>
          </p:cNvPr>
          <p:cNvSpPr/>
          <p:nvPr/>
        </p:nvSpPr>
        <p:spPr>
          <a:xfrm>
            <a:off x="0" y="6248401"/>
            <a:ext cx="12192000" cy="609600"/>
          </a:xfrm>
          <a:prstGeom prst="rect">
            <a:avLst/>
          </a:prstGeom>
          <a:solidFill>
            <a:srgbClr val="226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5A08BDDE-3418-43E0-BE6B-AD190298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" y="5844208"/>
            <a:ext cx="1909965" cy="147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9C080-8DF8-40ED-B174-12228DD27096}"/>
              </a:ext>
            </a:extLst>
          </p:cNvPr>
          <p:cNvSpPr txBox="1"/>
          <p:nvPr/>
        </p:nvSpPr>
        <p:spPr>
          <a:xfrm>
            <a:off x="1742573" y="6368535"/>
            <a:ext cx="10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1" u="none" strike="noStrike" dirty="0">
                <a:solidFill>
                  <a:srgbClr val="95C0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M.A. Acevedo                 Funciones, estructuras de control y manejo de datos               Noviembre 17, 2021</a:t>
            </a:r>
            <a:endParaRPr lang="es-ES" b="1" dirty="0">
              <a:solidFill>
                <a:srgbClr val="95C0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0B689-F645-4D03-A0E2-4EE84663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48" y="1286572"/>
            <a:ext cx="8494298" cy="488894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lenguajes de programación, las estructuras de control permiten modificar el flujo de ejecución de las instrucciones de un programa.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las estructuras de control se puede: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E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acuerdo con una condición, ejecutar un grupo u otro de sentencias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acuerdo con el valor de una variable, ejecutar un grupo u otro de sentencias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Ejecutar un grupo de sentencias solo cuando se cumpla una condición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Ejecutar un grupo de sentencias hasta que se cumpla una condición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E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Ejecutar un grupo de sentencias un número determinado de veces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2D3A8-0333-49D5-9633-E5499C4E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398" y="81240"/>
            <a:ext cx="601319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rgbClr val="36A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22536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83B020-6385-4A31-ADC0-FB7C4BAD9951}"/>
              </a:ext>
            </a:extLst>
          </p:cNvPr>
          <p:cNvSpPr/>
          <p:nvPr/>
        </p:nvSpPr>
        <p:spPr>
          <a:xfrm>
            <a:off x="0" y="6248401"/>
            <a:ext cx="12192000" cy="609600"/>
          </a:xfrm>
          <a:prstGeom prst="rect">
            <a:avLst/>
          </a:prstGeom>
          <a:solidFill>
            <a:srgbClr val="226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5A08BDDE-3418-43E0-BE6B-AD190298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" y="5844208"/>
            <a:ext cx="1909965" cy="147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9C080-8DF8-40ED-B174-12228DD27096}"/>
              </a:ext>
            </a:extLst>
          </p:cNvPr>
          <p:cNvSpPr txBox="1"/>
          <p:nvPr/>
        </p:nvSpPr>
        <p:spPr>
          <a:xfrm>
            <a:off x="1742573" y="6368535"/>
            <a:ext cx="10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1" u="none" strike="noStrike" dirty="0">
                <a:solidFill>
                  <a:srgbClr val="95C0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M.A. Acevedo                 Funciones, estructuras de control y manejo de datos               Noviembre 17, 2021</a:t>
            </a:r>
            <a:endParaRPr lang="es-ES" b="1" dirty="0">
              <a:solidFill>
                <a:srgbClr val="95C0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0C0A72C-CFDA-42B1-9713-3C326B3F3189}"/>
              </a:ext>
            </a:extLst>
          </p:cNvPr>
          <p:cNvSpPr txBox="1"/>
          <p:nvPr/>
        </p:nvSpPr>
        <p:spPr>
          <a:xfrm>
            <a:off x="1112916" y="1410568"/>
            <a:ext cx="99661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Santana, J.S., &amp;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R: un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lenguaje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la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estadística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México. Primera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edición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Instituto Mexicano de Tecnología del Agua.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Hernández,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&amp;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de 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Akaike, H. (1974). A new look at the statistical model identification. IEEE Transactions on Automatic Control, 19(6):716–723.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Ronald E. Walpole, Raymond H. Myers, Sharon L. Myers, and Keying Ye. Probability &amp; Statistics for Engineers &amp; Scientists. Prentice Hall / Pearson Education, Inc., Boston, MA, 9th edition, 2012. ISBN 10: 0-321-62911-6.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569E01-E245-4797-995A-36B02780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08" y="359011"/>
            <a:ext cx="11117179" cy="1320800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rgbClr val="36A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89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456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Funciones, estructuras de control y manejo de datos en R Studio</vt:lpstr>
      <vt:lpstr>Contenido</vt:lpstr>
      <vt:lpstr>Objetivos</vt:lpstr>
      <vt:lpstr>Estructuras de control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predictoras cualitativas con más de dos clases y comparación de dos o más funciones de regresión</dc:title>
  <dc:creator>Jahir Padilla</dc:creator>
  <cp:lastModifiedBy>Maria Alejandra Acevedo Echavarría</cp:lastModifiedBy>
  <cp:revision>70</cp:revision>
  <dcterms:created xsi:type="dcterms:W3CDTF">2021-06-15T05:14:34Z</dcterms:created>
  <dcterms:modified xsi:type="dcterms:W3CDTF">2021-11-17T22:57:43Z</dcterms:modified>
</cp:coreProperties>
</file>