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57" r:id="rId4"/>
    <p:sldId id="3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3E03-3DED-4C1F-91DD-59B4D684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0A53-E78A-4A81-8782-794DFC667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00A9-5D7A-43F9-B805-ACCE625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F390-93CC-4D77-B148-1E0E200F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E42E-8456-4E38-A1A5-3BCD12A0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1162-17ED-40C9-884D-864BC56F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296B1-0076-4AEF-9ED6-7AFB696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F026-76D4-4D4E-9F47-773127D0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CD28-370C-4718-A074-B83E6E16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ACEC-F721-4154-9D7F-33EC6605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49D32-7553-4BE2-8204-B91AE4103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35594-715E-4D0D-AB14-CCAE95879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9DA5-147A-4287-B5D2-27628F29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D2A4-0C08-4680-8E32-55CE8B9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DB7F-0B05-4105-9A48-EF2238D0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78AB-128E-4F91-9079-9AA15173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D52A-54F3-4284-B12D-7E930BFD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07D9-6E77-44E0-84E2-0AF56F51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5CFF-5B75-4713-8BC3-2BF463D8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6DB6-1F2A-4169-ACDC-4B9090FB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2750-2C93-4CEA-8424-84261DE9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34AD-484E-4588-917F-DD0D1AF5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9BAF-A8A0-4980-BA73-9904EF5C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EA83-5746-4CB5-A4FA-674F01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5EC2-626C-459D-A1D9-CF95A54A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C919-6ECA-4DF2-B9F7-B2CEB2EA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AFB8-6C23-4CC0-AAE5-B15EB9F2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86D52-C415-44FB-B44E-3498D8CD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7A2D-3DD4-48FB-9021-D9E5CC0D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8736-695B-4717-8DC1-0E84FFD9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B0E9C-B20D-4C3C-A8B4-881ABA39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51C5-20D8-4FE7-B474-8AB55970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AA8F-C3B2-4194-ADFB-AB268373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8D42B-85D0-4F5E-9021-9D20C9610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931A9-2DBA-4945-9F60-E3E2645D4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80B8C-9748-42A6-B5D3-748B2FC2F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26F1-B43E-4586-9139-C7E65EB0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246B-211B-429E-AC78-C9FC8B20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0657-693A-4890-A775-53D2C68B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73B9-B9C7-4BF2-86D7-2E04208D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6603B-EFFB-4A29-A5F1-3E027D33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847AB-7264-4A92-8BFE-13541DEB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A903A-DBAC-4B61-B86C-E9D05548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01E8-2361-45BC-9C56-22F7A99A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99717-04A9-4963-A18A-C27C8215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56B7-4141-4735-91AF-1634D040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6CD0-F5AF-4958-A1DD-694C6EDA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72AD-75AB-4ACC-B6CF-73C8A20D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F37CB-EAC9-40F5-AA8E-BFADCA983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09BB6-5F2F-4078-90C2-605BAB9F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1F78A-5727-4A0B-B629-0482CE5B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5401-CEB5-4AD4-9052-1294CD2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FE53-68FC-43DD-A282-3C6EF1F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C69C-C97B-4BF7-BE9E-D2A2F8234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34CD3-2D51-47C7-B4E0-478F1587A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5D3A-26B2-4E49-B144-D5DFC205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4768F-FF54-4327-94C6-4A48A5CC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56C3-8295-46F4-A60B-CBD52650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4B345-4D60-48DE-8373-B1EB47E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CAFC-456C-40D4-AD44-B2735D4B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2A992-6925-4099-91FC-51CE6CA7E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5E45-D759-4F6D-AB38-65A3AB86E87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1445-D0B5-476C-8E68-5E064D3F3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2885-8AC3-4D9B-AC28-7566664F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A54B-AA42-4D41-85FD-96BFFC6B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0C40670A-320B-4733-89B6-A517FF6EF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11307" flipH="1" flipV="1">
            <a:off x="1302200" y="2208373"/>
            <a:ext cx="2851958" cy="285196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BC3FF64-B4D1-4ED6-859A-B725C8E504FA}"/>
              </a:ext>
            </a:extLst>
          </p:cNvPr>
          <p:cNvSpPr/>
          <p:nvPr/>
        </p:nvSpPr>
        <p:spPr>
          <a:xfrm>
            <a:off x="1498735" y="3131865"/>
            <a:ext cx="3190181" cy="143135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E9794F9-E39D-4AB5-938E-D1D4EF6D6E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18" y="4029255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9248D8FD-1A0D-415B-B166-26D6779963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59" y="3321802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9DEB947-1E80-4D07-B976-71307487F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98" y="3335096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EB5E8D6-03E9-4667-84FC-F7D4FBED2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1350">
            <a:off x="2592486" y="377364"/>
            <a:ext cx="932519" cy="94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5453057-548E-40E9-91C7-437023735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1350">
            <a:off x="3941469" y="838385"/>
            <a:ext cx="795987" cy="80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505A20-B00E-4746-BB44-4614FE44FC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42" y="4630308"/>
            <a:ext cx="580086" cy="586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869E1018-902F-4E89-896F-D85DD16D7E19}"/>
              </a:ext>
            </a:extLst>
          </p:cNvPr>
          <p:cNvCxnSpPr>
            <a:cxnSpLocks/>
          </p:cNvCxnSpPr>
          <p:nvPr/>
        </p:nvCxnSpPr>
        <p:spPr>
          <a:xfrm flipH="1" flipV="1">
            <a:off x="7743675" y="5558678"/>
            <a:ext cx="1365819" cy="5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>
            <a:extLst>
              <a:ext uri="{FF2B5EF4-FFF2-40B4-BE49-F238E27FC236}">
                <a16:creationId xmlns:a16="http://schemas.microsoft.com/office/drawing/2014/main" id="{04557C42-231B-4D42-AB35-763918292CC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54019" y="4297536"/>
            <a:ext cx="0" cy="3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FC9184A-669F-4FBC-AF08-8B3952D1DD42}"/>
              </a:ext>
            </a:extLst>
          </p:cNvPr>
          <p:cNvCxnSpPr>
            <a:cxnSpLocks/>
          </p:cNvCxnSpPr>
          <p:nvPr/>
        </p:nvCxnSpPr>
        <p:spPr>
          <a:xfrm>
            <a:off x="3160163" y="3844382"/>
            <a:ext cx="0" cy="27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EC7AFE52-8493-45CD-AE21-5FE8022E494D}"/>
              </a:ext>
            </a:extLst>
          </p:cNvPr>
          <p:cNvCxnSpPr>
            <a:cxnSpLocks/>
          </p:cNvCxnSpPr>
          <p:nvPr/>
        </p:nvCxnSpPr>
        <p:spPr>
          <a:xfrm flipH="1" flipV="1">
            <a:off x="2709902" y="3842197"/>
            <a:ext cx="926907" cy="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E699852F-2445-4301-BDC3-7767BFD81B6D}"/>
              </a:ext>
            </a:extLst>
          </p:cNvPr>
          <p:cNvCxnSpPr>
            <a:cxnSpLocks/>
          </p:cNvCxnSpPr>
          <p:nvPr/>
        </p:nvCxnSpPr>
        <p:spPr>
          <a:xfrm>
            <a:off x="3636237" y="3551592"/>
            <a:ext cx="0" cy="29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ECEFE19C-AFEA-46C2-9461-668BFAB03713}"/>
              </a:ext>
            </a:extLst>
          </p:cNvPr>
          <p:cNvCxnSpPr>
            <a:cxnSpLocks/>
          </p:cNvCxnSpPr>
          <p:nvPr/>
        </p:nvCxnSpPr>
        <p:spPr>
          <a:xfrm>
            <a:off x="2728180" y="3551592"/>
            <a:ext cx="0" cy="29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7">
            <a:extLst>
              <a:ext uri="{FF2B5EF4-FFF2-40B4-BE49-F238E27FC236}">
                <a16:creationId xmlns:a16="http://schemas.microsoft.com/office/drawing/2014/main" id="{AC36A73D-5223-4D54-A2BD-685988AE12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80" y="2527769"/>
            <a:ext cx="596043" cy="596043"/>
          </a:xfrm>
          <a:prstGeom prst="rect">
            <a:avLst/>
          </a:prstGeom>
        </p:spPr>
      </p:pic>
      <p:pic>
        <p:nvPicPr>
          <p:cNvPr id="20" name="Picture 38">
            <a:extLst>
              <a:ext uri="{FF2B5EF4-FFF2-40B4-BE49-F238E27FC236}">
                <a16:creationId xmlns:a16="http://schemas.microsoft.com/office/drawing/2014/main" id="{FA1FA4F7-EF9F-4996-AAB1-4922B09A41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15" y="2553943"/>
            <a:ext cx="596043" cy="596043"/>
          </a:xfrm>
          <a:prstGeom prst="rect">
            <a:avLst/>
          </a:prstGeom>
        </p:spPr>
      </p:pic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07E816DC-1BCB-4C4D-BD72-18C739146B1A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flipH="1">
            <a:off x="2680560" y="3123812"/>
            <a:ext cx="29342" cy="19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2">
            <a:extLst>
              <a:ext uri="{FF2B5EF4-FFF2-40B4-BE49-F238E27FC236}">
                <a16:creationId xmlns:a16="http://schemas.microsoft.com/office/drawing/2014/main" id="{011B4040-E5E9-4336-9E1B-F06240F28599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flipH="1">
            <a:off x="3540299" y="3149986"/>
            <a:ext cx="95938" cy="18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9">
            <a:extLst>
              <a:ext uri="{FF2B5EF4-FFF2-40B4-BE49-F238E27FC236}">
                <a16:creationId xmlns:a16="http://schemas.microsoft.com/office/drawing/2014/main" id="{E48596E5-1E1C-4B85-8804-D6C6CB683520}"/>
              </a:ext>
            </a:extLst>
          </p:cNvPr>
          <p:cNvCxnSpPr>
            <a:cxnSpLocks/>
          </p:cNvCxnSpPr>
          <p:nvPr/>
        </p:nvCxnSpPr>
        <p:spPr>
          <a:xfrm flipH="1">
            <a:off x="2711143" y="1393958"/>
            <a:ext cx="187669" cy="107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AB81A575-82EF-48D0-8450-F549B8C8550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636237" y="1751009"/>
            <a:ext cx="520096" cy="8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3">
            <a:extLst>
              <a:ext uri="{FF2B5EF4-FFF2-40B4-BE49-F238E27FC236}">
                <a16:creationId xmlns:a16="http://schemas.microsoft.com/office/drawing/2014/main" id="{0D2C4175-44A6-41FE-9E83-CE7CAB040402}"/>
              </a:ext>
            </a:extLst>
          </p:cNvPr>
          <p:cNvCxnSpPr>
            <a:cxnSpLocks/>
          </p:cNvCxnSpPr>
          <p:nvPr/>
        </p:nvCxnSpPr>
        <p:spPr>
          <a:xfrm flipH="1" flipV="1">
            <a:off x="4238627" y="1751009"/>
            <a:ext cx="2742499" cy="323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1">
            <a:extLst>
              <a:ext uri="{FF2B5EF4-FFF2-40B4-BE49-F238E27FC236}">
                <a16:creationId xmlns:a16="http://schemas.microsoft.com/office/drawing/2014/main" id="{7717A0F3-EBD2-4C45-9EF1-7D8965E4B3CC}"/>
              </a:ext>
            </a:extLst>
          </p:cNvPr>
          <p:cNvSpPr txBox="1"/>
          <p:nvPr/>
        </p:nvSpPr>
        <p:spPr>
          <a:xfrm>
            <a:off x="8849891" y="4499355"/>
            <a:ext cx="129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 Center</a:t>
            </a: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id="{C4A93A4E-672E-48B3-BFDE-0CCD83B93759}"/>
              </a:ext>
            </a:extLst>
          </p:cNvPr>
          <p:cNvSpPr txBox="1"/>
          <p:nvPr/>
        </p:nvSpPr>
        <p:spPr>
          <a:xfrm>
            <a:off x="7590504" y="4583083"/>
            <a:ext cx="108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Bonding Server</a:t>
            </a: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17B0EC80-F788-447D-ACB8-D7395723A7D9}"/>
              </a:ext>
            </a:extLst>
          </p:cNvPr>
          <p:cNvSpPr txBox="1"/>
          <p:nvPr/>
        </p:nvSpPr>
        <p:spPr>
          <a:xfrm>
            <a:off x="1727122" y="3285576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WAN1</a:t>
            </a: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1FC87DEA-038D-4FF3-80E3-5A1757465726}"/>
              </a:ext>
            </a:extLst>
          </p:cNvPr>
          <p:cNvSpPr txBox="1"/>
          <p:nvPr/>
        </p:nvSpPr>
        <p:spPr>
          <a:xfrm>
            <a:off x="3650167" y="3312927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WAN2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EE35EADF-7B3E-4773-9F51-2F52FD347A0F}"/>
              </a:ext>
            </a:extLst>
          </p:cNvPr>
          <p:cNvSpPr txBox="1"/>
          <p:nvPr/>
        </p:nvSpPr>
        <p:spPr>
          <a:xfrm>
            <a:off x="2071748" y="3915595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GNAT</a:t>
            </a:r>
          </a:p>
        </p:txBody>
      </p:sp>
      <p:sp>
        <p:nvSpPr>
          <p:cNvPr id="31" name="TextBox 44">
            <a:extLst>
              <a:ext uri="{FF2B5EF4-FFF2-40B4-BE49-F238E27FC236}">
                <a16:creationId xmlns:a16="http://schemas.microsoft.com/office/drawing/2014/main" id="{10B786D5-9801-4D66-8D59-A590339466E0}"/>
              </a:ext>
            </a:extLst>
          </p:cNvPr>
          <p:cNvSpPr txBox="1"/>
          <p:nvPr/>
        </p:nvSpPr>
        <p:spPr>
          <a:xfrm>
            <a:off x="1476174" y="4716929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Device</a:t>
            </a:r>
          </a:p>
        </p:txBody>
      </p:sp>
      <p:cxnSp>
        <p:nvCxnSpPr>
          <p:cNvPr id="32" name="Straight Connector 33">
            <a:extLst>
              <a:ext uri="{FF2B5EF4-FFF2-40B4-BE49-F238E27FC236}">
                <a16:creationId xmlns:a16="http://schemas.microsoft.com/office/drawing/2014/main" id="{661D14EE-E90D-4923-9E2C-61BF91CD6C36}"/>
              </a:ext>
            </a:extLst>
          </p:cNvPr>
          <p:cNvCxnSpPr>
            <a:cxnSpLocks/>
          </p:cNvCxnSpPr>
          <p:nvPr/>
        </p:nvCxnSpPr>
        <p:spPr>
          <a:xfrm flipH="1" flipV="1">
            <a:off x="2898812" y="1393958"/>
            <a:ext cx="4010947" cy="35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File:Inmarsat &lt;strong&gt;ground&lt;/strong&gt; earth &lt;strong&gt;station&lt;/strong&gt;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86" y="4646556"/>
            <a:ext cx="846881" cy="963173"/>
          </a:xfrm>
          <a:prstGeom prst="rect">
            <a:avLst/>
          </a:prstGeom>
        </p:spPr>
      </p:pic>
      <p:pic>
        <p:nvPicPr>
          <p:cNvPr id="34" name="图片 33" descr="File:Gnome-fs-&lt;strong&gt;server&lt;/strong&gt;.svg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04" y="4913567"/>
            <a:ext cx="703479" cy="703479"/>
          </a:xfrm>
          <a:prstGeom prst="rect">
            <a:avLst/>
          </a:prstGeom>
        </p:spPr>
      </p:pic>
      <p:pic>
        <p:nvPicPr>
          <p:cNvPr id="35" name="图片 34" descr="File:Network-workgroup.svg - Wikimedia Common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44" y="4970921"/>
            <a:ext cx="913863" cy="913863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FF4ADC77-85F4-43DD-AB72-0D5D09A7678A}"/>
              </a:ext>
            </a:extLst>
          </p:cNvPr>
          <p:cNvSpPr txBox="1">
            <a:spLocks/>
          </p:cNvSpPr>
          <p:nvPr/>
        </p:nvSpPr>
        <p:spPr>
          <a:xfrm>
            <a:off x="7844589" y="136525"/>
            <a:ext cx="4347411" cy="468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GNAT Client Server Scenario</a:t>
            </a:r>
          </a:p>
        </p:txBody>
      </p:sp>
      <p:sp>
        <p:nvSpPr>
          <p:cNvPr id="41" name="Arc 25">
            <a:extLst>
              <a:ext uri="{FF2B5EF4-FFF2-40B4-BE49-F238E27FC236}">
                <a16:creationId xmlns:a16="http://schemas.microsoft.com/office/drawing/2014/main" id="{5C9F6AA2-E057-406A-96A5-EF7DC74508E6}"/>
              </a:ext>
            </a:extLst>
          </p:cNvPr>
          <p:cNvSpPr/>
          <p:nvPr/>
        </p:nvSpPr>
        <p:spPr>
          <a:xfrm>
            <a:off x="-443948" y="5624364"/>
            <a:ext cx="13079896" cy="1134171"/>
          </a:xfrm>
          <a:prstGeom prst="arc">
            <a:avLst>
              <a:gd name="adj1" fmla="val 10917876"/>
              <a:gd name="adj2" fmla="val 214836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33DD3194-C1F9-43F6-8C95-72E508FA0E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03" y="4501000"/>
            <a:ext cx="1330919" cy="133091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9D90FD-3CA9-4244-AE9C-A476A28F5617}"/>
              </a:ext>
            </a:extLst>
          </p:cNvPr>
          <p:cNvCxnSpPr>
            <a:cxnSpLocks/>
          </p:cNvCxnSpPr>
          <p:nvPr/>
        </p:nvCxnSpPr>
        <p:spPr>
          <a:xfrm flipV="1">
            <a:off x="9606013" y="5152798"/>
            <a:ext cx="1270534" cy="2750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1">
            <a:extLst>
              <a:ext uri="{FF2B5EF4-FFF2-40B4-BE49-F238E27FC236}">
                <a16:creationId xmlns:a16="http://schemas.microsoft.com/office/drawing/2014/main" id="{1C16046F-66B2-4792-A1E1-AA59CBDCF563}"/>
              </a:ext>
            </a:extLst>
          </p:cNvPr>
          <p:cNvSpPr txBox="1"/>
          <p:nvPr/>
        </p:nvSpPr>
        <p:spPr>
          <a:xfrm>
            <a:off x="10182876" y="5793846"/>
            <a:ext cx="169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16192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0C40670A-320B-4733-89B6-A517FF6EF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11307" flipH="1" flipV="1">
            <a:off x="1302200" y="2237248"/>
            <a:ext cx="2851958" cy="285196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BC3FF64-B4D1-4ED6-859A-B725C8E504FA}"/>
              </a:ext>
            </a:extLst>
          </p:cNvPr>
          <p:cNvSpPr/>
          <p:nvPr/>
        </p:nvSpPr>
        <p:spPr>
          <a:xfrm>
            <a:off x="1498735" y="3131865"/>
            <a:ext cx="3190181" cy="143135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E9794F9-E39D-4AB5-938E-D1D4EF6D6E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18" y="4029255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9248D8FD-1A0D-415B-B166-26D6779963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59" y="3321802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9DEB947-1E80-4D07-B976-71307487F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98" y="3335096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EB5E8D6-03E9-4667-84FC-F7D4FBED2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1350">
            <a:off x="2592486" y="377364"/>
            <a:ext cx="932519" cy="94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5453057-548E-40E9-91C7-437023735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1350">
            <a:off x="3941469" y="838385"/>
            <a:ext cx="795987" cy="80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505A20-B00E-4746-BB44-4614FE44FC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42" y="4630308"/>
            <a:ext cx="580086" cy="586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869E1018-902F-4E89-896F-D85DD16D7E19}"/>
              </a:ext>
            </a:extLst>
          </p:cNvPr>
          <p:cNvCxnSpPr>
            <a:cxnSpLocks/>
          </p:cNvCxnSpPr>
          <p:nvPr/>
        </p:nvCxnSpPr>
        <p:spPr>
          <a:xfrm flipH="1" flipV="1">
            <a:off x="7743675" y="5558678"/>
            <a:ext cx="1365819" cy="5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>
            <a:extLst>
              <a:ext uri="{FF2B5EF4-FFF2-40B4-BE49-F238E27FC236}">
                <a16:creationId xmlns:a16="http://schemas.microsoft.com/office/drawing/2014/main" id="{04557C42-231B-4D42-AB35-763918292CC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54019" y="4297536"/>
            <a:ext cx="0" cy="3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FC9184A-669F-4FBC-AF08-8B3952D1DD42}"/>
              </a:ext>
            </a:extLst>
          </p:cNvPr>
          <p:cNvCxnSpPr>
            <a:cxnSpLocks/>
          </p:cNvCxnSpPr>
          <p:nvPr/>
        </p:nvCxnSpPr>
        <p:spPr>
          <a:xfrm>
            <a:off x="3158832" y="3844382"/>
            <a:ext cx="0" cy="27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EC7AFE52-8493-45CD-AE21-5FE8022E494D}"/>
              </a:ext>
            </a:extLst>
          </p:cNvPr>
          <p:cNvCxnSpPr>
            <a:cxnSpLocks/>
          </p:cNvCxnSpPr>
          <p:nvPr/>
        </p:nvCxnSpPr>
        <p:spPr>
          <a:xfrm flipH="1" flipV="1">
            <a:off x="2708571" y="3842197"/>
            <a:ext cx="926907" cy="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E699852F-2445-4301-BDC3-7767BFD81B6D}"/>
              </a:ext>
            </a:extLst>
          </p:cNvPr>
          <p:cNvCxnSpPr>
            <a:cxnSpLocks/>
          </p:cNvCxnSpPr>
          <p:nvPr/>
        </p:nvCxnSpPr>
        <p:spPr>
          <a:xfrm>
            <a:off x="3634906" y="3551592"/>
            <a:ext cx="0" cy="29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5">
            <a:extLst>
              <a:ext uri="{FF2B5EF4-FFF2-40B4-BE49-F238E27FC236}">
                <a16:creationId xmlns:a16="http://schemas.microsoft.com/office/drawing/2014/main" id="{ECEFE19C-AFEA-46C2-9461-668BFAB03713}"/>
              </a:ext>
            </a:extLst>
          </p:cNvPr>
          <p:cNvCxnSpPr>
            <a:cxnSpLocks/>
          </p:cNvCxnSpPr>
          <p:nvPr/>
        </p:nvCxnSpPr>
        <p:spPr>
          <a:xfrm>
            <a:off x="2726849" y="3551592"/>
            <a:ext cx="0" cy="29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7">
            <a:extLst>
              <a:ext uri="{FF2B5EF4-FFF2-40B4-BE49-F238E27FC236}">
                <a16:creationId xmlns:a16="http://schemas.microsoft.com/office/drawing/2014/main" id="{AC36A73D-5223-4D54-A2BD-685988AE12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80" y="2527769"/>
            <a:ext cx="596043" cy="596043"/>
          </a:xfrm>
          <a:prstGeom prst="rect">
            <a:avLst/>
          </a:prstGeom>
        </p:spPr>
      </p:pic>
      <p:pic>
        <p:nvPicPr>
          <p:cNvPr id="20" name="Picture 38">
            <a:extLst>
              <a:ext uri="{FF2B5EF4-FFF2-40B4-BE49-F238E27FC236}">
                <a16:creationId xmlns:a16="http://schemas.microsoft.com/office/drawing/2014/main" id="{FA1FA4F7-EF9F-4996-AAB1-4922B09A41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15" y="2553943"/>
            <a:ext cx="596043" cy="596043"/>
          </a:xfrm>
          <a:prstGeom prst="rect">
            <a:avLst/>
          </a:prstGeom>
        </p:spPr>
      </p:pic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07E816DC-1BCB-4C4D-BD72-18C739146B1A}"/>
              </a:ext>
            </a:extLst>
          </p:cNvPr>
          <p:cNvCxnSpPr>
            <a:cxnSpLocks/>
          </p:cNvCxnSpPr>
          <p:nvPr/>
        </p:nvCxnSpPr>
        <p:spPr>
          <a:xfrm flipH="1">
            <a:off x="2679229" y="3123812"/>
            <a:ext cx="29342" cy="19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2">
            <a:extLst>
              <a:ext uri="{FF2B5EF4-FFF2-40B4-BE49-F238E27FC236}">
                <a16:creationId xmlns:a16="http://schemas.microsoft.com/office/drawing/2014/main" id="{011B4040-E5E9-4336-9E1B-F06240F28599}"/>
              </a:ext>
            </a:extLst>
          </p:cNvPr>
          <p:cNvCxnSpPr>
            <a:cxnSpLocks/>
          </p:cNvCxnSpPr>
          <p:nvPr/>
        </p:nvCxnSpPr>
        <p:spPr>
          <a:xfrm flipH="1">
            <a:off x="3538968" y="3149986"/>
            <a:ext cx="95938" cy="18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9">
            <a:extLst>
              <a:ext uri="{FF2B5EF4-FFF2-40B4-BE49-F238E27FC236}">
                <a16:creationId xmlns:a16="http://schemas.microsoft.com/office/drawing/2014/main" id="{E48596E5-1E1C-4B85-8804-D6C6CB683520}"/>
              </a:ext>
            </a:extLst>
          </p:cNvPr>
          <p:cNvCxnSpPr>
            <a:cxnSpLocks/>
          </p:cNvCxnSpPr>
          <p:nvPr/>
        </p:nvCxnSpPr>
        <p:spPr>
          <a:xfrm flipH="1">
            <a:off x="2711143" y="1393958"/>
            <a:ext cx="187669" cy="107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AB81A575-82EF-48D0-8450-F549B8C8550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636237" y="1751009"/>
            <a:ext cx="520096" cy="8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3">
            <a:extLst>
              <a:ext uri="{FF2B5EF4-FFF2-40B4-BE49-F238E27FC236}">
                <a16:creationId xmlns:a16="http://schemas.microsoft.com/office/drawing/2014/main" id="{0D2C4175-44A6-41FE-9E83-CE7CAB040402}"/>
              </a:ext>
            </a:extLst>
          </p:cNvPr>
          <p:cNvCxnSpPr>
            <a:cxnSpLocks/>
          </p:cNvCxnSpPr>
          <p:nvPr/>
        </p:nvCxnSpPr>
        <p:spPr>
          <a:xfrm flipH="1" flipV="1">
            <a:off x="4238627" y="1779885"/>
            <a:ext cx="2742499" cy="323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1">
            <a:extLst>
              <a:ext uri="{FF2B5EF4-FFF2-40B4-BE49-F238E27FC236}">
                <a16:creationId xmlns:a16="http://schemas.microsoft.com/office/drawing/2014/main" id="{7717A0F3-EBD2-4C45-9EF1-7D8965E4B3CC}"/>
              </a:ext>
            </a:extLst>
          </p:cNvPr>
          <p:cNvSpPr txBox="1"/>
          <p:nvPr/>
        </p:nvSpPr>
        <p:spPr>
          <a:xfrm>
            <a:off x="8338943" y="5702701"/>
            <a:ext cx="129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 Center</a:t>
            </a:r>
          </a:p>
        </p:txBody>
      </p:sp>
      <p:sp>
        <p:nvSpPr>
          <p:cNvPr id="27" name="TextBox 36">
            <a:extLst>
              <a:ext uri="{FF2B5EF4-FFF2-40B4-BE49-F238E27FC236}">
                <a16:creationId xmlns:a16="http://schemas.microsoft.com/office/drawing/2014/main" id="{C4A93A4E-672E-48B3-BFDE-0CCD83B93759}"/>
              </a:ext>
            </a:extLst>
          </p:cNvPr>
          <p:cNvSpPr txBox="1"/>
          <p:nvPr/>
        </p:nvSpPr>
        <p:spPr>
          <a:xfrm>
            <a:off x="6739847" y="5650027"/>
            <a:ext cx="108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Bonding Server</a:t>
            </a: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17B0EC80-F788-447D-ACB8-D7395723A7D9}"/>
              </a:ext>
            </a:extLst>
          </p:cNvPr>
          <p:cNvSpPr txBox="1"/>
          <p:nvPr/>
        </p:nvSpPr>
        <p:spPr>
          <a:xfrm>
            <a:off x="1727122" y="3285576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WAN1</a:t>
            </a: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1FC87DEA-038D-4FF3-80E3-5A1757465726}"/>
              </a:ext>
            </a:extLst>
          </p:cNvPr>
          <p:cNvSpPr txBox="1"/>
          <p:nvPr/>
        </p:nvSpPr>
        <p:spPr>
          <a:xfrm>
            <a:off x="3650167" y="3312927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WAN2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EE35EADF-7B3E-4773-9F51-2F52FD347A0F}"/>
              </a:ext>
            </a:extLst>
          </p:cNvPr>
          <p:cNvSpPr txBox="1"/>
          <p:nvPr/>
        </p:nvSpPr>
        <p:spPr>
          <a:xfrm>
            <a:off x="1975556" y="3915595"/>
            <a:ext cx="80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GNAT</a:t>
            </a:r>
          </a:p>
        </p:txBody>
      </p:sp>
      <p:sp>
        <p:nvSpPr>
          <p:cNvPr id="31" name="TextBox 44">
            <a:extLst>
              <a:ext uri="{FF2B5EF4-FFF2-40B4-BE49-F238E27FC236}">
                <a16:creationId xmlns:a16="http://schemas.microsoft.com/office/drawing/2014/main" id="{10B786D5-9801-4D66-8D59-A590339466E0}"/>
              </a:ext>
            </a:extLst>
          </p:cNvPr>
          <p:cNvSpPr txBox="1"/>
          <p:nvPr/>
        </p:nvSpPr>
        <p:spPr>
          <a:xfrm>
            <a:off x="1476174" y="4716929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Device</a:t>
            </a:r>
          </a:p>
        </p:txBody>
      </p:sp>
      <p:cxnSp>
        <p:nvCxnSpPr>
          <p:cNvPr id="32" name="Straight Connector 33">
            <a:extLst>
              <a:ext uri="{FF2B5EF4-FFF2-40B4-BE49-F238E27FC236}">
                <a16:creationId xmlns:a16="http://schemas.microsoft.com/office/drawing/2014/main" id="{661D14EE-E90D-4923-9E2C-61BF91CD6C36}"/>
              </a:ext>
            </a:extLst>
          </p:cNvPr>
          <p:cNvCxnSpPr>
            <a:cxnSpLocks/>
          </p:cNvCxnSpPr>
          <p:nvPr/>
        </p:nvCxnSpPr>
        <p:spPr>
          <a:xfrm flipH="1" flipV="1">
            <a:off x="2898812" y="1393958"/>
            <a:ext cx="4010947" cy="35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File:Inmarsat &lt;strong&gt;ground&lt;/strong&gt; earth &lt;strong&gt;station&lt;/strong&gt;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86" y="4646556"/>
            <a:ext cx="846881" cy="963173"/>
          </a:xfrm>
          <a:prstGeom prst="rect">
            <a:avLst/>
          </a:prstGeom>
        </p:spPr>
      </p:pic>
      <p:pic>
        <p:nvPicPr>
          <p:cNvPr id="34" name="图片 33" descr="File:Gnome-fs-&lt;strong&gt;server&lt;/strong&gt;.svg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04" y="4913567"/>
            <a:ext cx="703479" cy="703479"/>
          </a:xfrm>
          <a:prstGeom prst="rect">
            <a:avLst/>
          </a:prstGeom>
        </p:spPr>
      </p:pic>
      <p:pic>
        <p:nvPicPr>
          <p:cNvPr id="35" name="图片 34" descr="File:Network-workgroup.svg - Wikimedia Common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44" y="4970921"/>
            <a:ext cx="913863" cy="913863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FF4ADC77-85F4-43DD-AB72-0D5D09A7678A}"/>
              </a:ext>
            </a:extLst>
          </p:cNvPr>
          <p:cNvSpPr txBox="1">
            <a:spLocks/>
          </p:cNvSpPr>
          <p:nvPr/>
        </p:nvSpPr>
        <p:spPr>
          <a:xfrm>
            <a:off x="7844589" y="136525"/>
            <a:ext cx="4347411" cy="468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GNAT Client-Client Scenario</a:t>
            </a:r>
          </a:p>
        </p:txBody>
      </p:sp>
      <p:sp>
        <p:nvSpPr>
          <p:cNvPr id="41" name="Arc 25">
            <a:extLst>
              <a:ext uri="{FF2B5EF4-FFF2-40B4-BE49-F238E27FC236}">
                <a16:creationId xmlns:a16="http://schemas.microsoft.com/office/drawing/2014/main" id="{5C9F6AA2-E057-406A-96A5-EF7DC74508E6}"/>
              </a:ext>
            </a:extLst>
          </p:cNvPr>
          <p:cNvSpPr/>
          <p:nvPr/>
        </p:nvSpPr>
        <p:spPr>
          <a:xfrm>
            <a:off x="-443948" y="5624364"/>
            <a:ext cx="13079896" cy="1134171"/>
          </a:xfrm>
          <a:prstGeom prst="arc">
            <a:avLst>
              <a:gd name="adj1" fmla="val 10917876"/>
              <a:gd name="adj2" fmla="val 214836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33DD3194-C1F9-43F6-8C95-72E508FA0E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03" y="4501000"/>
            <a:ext cx="1330919" cy="133091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9D90FD-3CA9-4244-AE9C-A476A28F5617}"/>
              </a:ext>
            </a:extLst>
          </p:cNvPr>
          <p:cNvCxnSpPr>
            <a:cxnSpLocks/>
          </p:cNvCxnSpPr>
          <p:nvPr/>
        </p:nvCxnSpPr>
        <p:spPr>
          <a:xfrm flipV="1">
            <a:off x="9606013" y="5152798"/>
            <a:ext cx="1270534" cy="2750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7">
            <a:extLst>
              <a:ext uri="{FF2B5EF4-FFF2-40B4-BE49-F238E27FC236}">
                <a16:creationId xmlns:a16="http://schemas.microsoft.com/office/drawing/2014/main" id="{0EB5A1BF-23DA-4197-8589-B60B07B37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11307" flipH="1" flipV="1">
            <a:off x="7819301" y="1419567"/>
            <a:ext cx="2851958" cy="285196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4" name="Rectangle 1">
            <a:extLst>
              <a:ext uri="{FF2B5EF4-FFF2-40B4-BE49-F238E27FC236}">
                <a16:creationId xmlns:a16="http://schemas.microsoft.com/office/drawing/2014/main" id="{5E3260B0-2AE1-450C-A838-D181E5F29D7D}"/>
              </a:ext>
            </a:extLst>
          </p:cNvPr>
          <p:cNvSpPr/>
          <p:nvPr/>
        </p:nvSpPr>
        <p:spPr>
          <a:xfrm>
            <a:off x="7647184" y="2389972"/>
            <a:ext cx="3190181" cy="143135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7E846DF7-D2AA-43C8-B5AC-B6941A8FB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767" y="3287362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3">
            <a:extLst>
              <a:ext uri="{FF2B5EF4-FFF2-40B4-BE49-F238E27FC236}">
                <a16:creationId xmlns:a16="http://schemas.microsoft.com/office/drawing/2014/main" id="{D8866BD6-4E1E-43B6-9AA1-6A17FCAAC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308" y="2579909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A8C001CF-EF28-4BEA-B8D7-FB9CE0D0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47" y="2593203"/>
            <a:ext cx="305402" cy="26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715D432-AC34-439F-9389-BC8E8BD198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91" y="3888415"/>
            <a:ext cx="580086" cy="58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37">
            <a:extLst>
              <a:ext uri="{FF2B5EF4-FFF2-40B4-BE49-F238E27FC236}">
                <a16:creationId xmlns:a16="http://schemas.microsoft.com/office/drawing/2014/main" id="{5C41708E-E240-48C0-AF85-90289C13BA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29" y="1785876"/>
            <a:ext cx="596043" cy="596043"/>
          </a:xfrm>
          <a:prstGeom prst="rect">
            <a:avLst/>
          </a:prstGeom>
        </p:spPr>
      </p:pic>
      <p:pic>
        <p:nvPicPr>
          <p:cNvPr id="60" name="Picture 38">
            <a:extLst>
              <a:ext uri="{FF2B5EF4-FFF2-40B4-BE49-F238E27FC236}">
                <a16:creationId xmlns:a16="http://schemas.microsoft.com/office/drawing/2014/main" id="{D533575A-0F64-4824-AECD-63775308F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64" y="1840926"/>
            <a:ext cx="596043" cy="596043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1CD84630-5A5A-4E3A-BD4C-4F7153DC3971}"/>
              </a:ext>
            </a:extLst>
          </p:cNvPr>
          <p:cNvSpPr txBox="1"/>
          <p:nvPr/>
        </p:nvSpPr>
        <p:spPr>
          <a:xfrm>
            <a:off x="8059589" y="3173702"/>
            <a:ext cx="8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GNAT</a:t>
            </a:r>
          </a:p>
        </p:txBody>
      </p:sp>
      <p:cxnSp>
        <p:nvCxnSpPr>
          <p:cNvPr id="62" name="Straight Connector 23">
            <a:extLst>
              <a:ext uri="{FF2B5EF4-FFF2-40B4-BE49-F238E27FC236}">
                <a16:creationId xmlns:a16="http://schemas.microsoft.com/office/drawing/2014/main" id="{531677D5-7DE4-43E7-B388-18E7159BCC7C}"/>
              </a:ext>
            </a:extLst>
          </p:cNvPr>
          <p:cNvCxnSpPr>
            <a:cxnSpLocks/>
          </p:cNvCxnSpPr>
          <p:nvPr/>
        </p:nvCxnSpPr>
        <p:spPr>
          <a:xfrm>
            <a:off x="9156197" y="3523193"/>
            <a:ext cx="0" cy="34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CE647280-9827-478A-9947-CA03A0CC24D2}"/>
              </a:ext>
            </a:extLst>
          </p:cNvPr>
          <p:cNvCxnSpPr>
            <a:cxnSpLocks/>
          </p:cNvCxnSpPr>
          <p:nvPr/>
        </p:nvCxnSpPr>
        <p:spPr>
          <a:xfrm>
            <a:off x="9261010" y="3070039"/>
            <a:ext cx="0" cy="27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9">
            <a:extLst>
              <a:ext uri="{FF2B5EF4-FFF2-40B4-BE49-F238E27FC236}">
                <a16:creationId xmlns:a16="http://schemas.microsoft.com/office/drawing/2014/main" id="{A54092F0-790D-4C77-AEFE-FB0E1425A51B}"/>
              </a:ext>
            </a:extLst>
          </p:cNvPr>
          <p:cNvCxnSpPr>
            <a:cxnSpLocks/>
          </p:cNvCxnSpPr>
          <p:nvPr/>
        </p:nvCxnSpPr>
        <p:spPr>
          <a:xfrm flipH="1" flipV="1">
            <a:off x="8810749" y="3067854"/>
            <a:ext cx="926907" cy="2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2">
            <a:extLst>
              <a:ext uri="{FF2B5EF4-FFF2-40B4-BE49-F238E27FC236}">
                <a16:creationId xmlns:a16="http://schemas.microsoft.com/office/drawing/2014/main" id="{7D9AD3DF-9029-4C53-A136-35756581703A}"/>
              </a:ext>
            </a:extLst>
          </p:cNvPr>
          <p:cNvCxnSpPr>
            <a:cxnSpLocks/>
          </p:cNvCxnSpPr>
          <p:nvPr/>
        </p:nvCxnSpPr>
        <p:spPr>
          <a:xfrm>
            <a:off x="9737084" y="2777249"/>
            <a:ext cx="0" cy="29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5">
            <a:extLst>
              <a:ext uri="{FF2B5EF4-FFF2-40B4-BE49-F238E27FC236}">
                <a16:creationId xmlns:a16="http://schemas.microsoft.com/office/drawing/2014/main" id="{894046A0-F12A-4617-A9BB-FDFD1116450F}"/>
              </a:ext>
            </a:extLst>
          </p:cNvPr>
          <p:cNvCxnSpPr>
            <a:cxnSpLocks/>
          </p:cNvCxnSpPr>
          <p:nvPr/>
        </p:nvCxnSpPr>
        <p:spPr>
          <a:xfrm>
            <a:off x="8829027" y="2777249"/>
            <a:ext cx="0" cy="29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39">
            <a:extLst>
              <a:ext uri="{FF2B5EF4-FFF2-40B4-BE49-F238E27FC236}">
                <a16:creationId xmlns:a16="http://schemas.microsoft.com/office/drawing/2014/main" id="{CEC1B8E3-104C-46BC-A3AE-FA9D21CAAD70}"/>
              </a:ext>
            </a:extLst>
          </p:cNvPr>
          <p:cNvCxnSpPr>
            <a:cxnSpLocks/>
          </p:cNvCxnSpPr>
          <p:nvPr/>
        </p:nvCxnSpPr>
        <p:spPr>
          <a:xfrm flipH="1">
            <a:off x="8781407" y="2349469"/>
            <a:ext cx="29342" cy="19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42">
            <a:extLst>
              <a:ext uri="{FF2B5EF4-FFF2-40B4-BE49-F238E27FC236}">
                <a16:creationId xmlns:a16="http://schemas.microsoft.com/office/drawing/2014/main" id="{DA23C618-248A-462F-82FD-91A49E112964}"/>
              </a:ext>
            </a:extLst>
          </p:cNvPr>
          <p:cNvCxnSpPr>
            <a:cxnSpLocks/>
          </p:cNvCxnSpPr>
          <p:nvPr/>
        </p:nvCxnSpPr>
        <p:spPr>
          <a:xfrm flipH="1">
            <a:off x="9641146" y="2375643"/>
            <a:ext cx="95938" cy="18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8">
            <a:extLst>
              <a:ext uri="{FF2B5EF4-FFF2-40B4-BE49-F238E27FC236}">
                <a16:creationId xmlns:a16="http://schemas.microsoft.com/office/drawing/2014/main" id="{3DBD5970-F85A-4FDE-80B4-E36C7F03DA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37562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1350">
            <a:off x="6905790" y="142880"/>
            <a:ext cx="795987" cy="805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traight Connector 53">
            <a:extLst>
              <a:ext uri="{FF2B5EF4-FFF2-40B4-BE49-F238E27FC236}">
                <a16:creationId xmlns:a16="http://schemas.microsoft.com/office/drawing/2014/main" id="{768A332C-6BF2-4990-8E8D-439A142CCBFF}"/>
              </a:ext>
            </a:extLst>
          </p:cNvPr>
          <p:cNvCxnSpPr>
            <a:cxnSpLocks/>
          </p:cNvCxnSpPr>
          <p:nvPr/>
        </p:nvCxnSpPr>
        <p:spPr>
          <a:xfrm flipV="1">
            <a:off x="6912265" y="1071791"/>
            <a:ext cx="212826" cy="389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1">
            <a:extLst>
              <a:ext uri="{FF2B5EF4-FFF2-40B4-BE49-F238E27FC236}">
                <a16:creationId xmlns:a16="http://schemas.microsoft.com/office/drawing/2014/main" id="{B11C277C-D35B-4DD4-B9A9-62ACB12F3CF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40051" y="1043064"/>
            <a:ext cx="2544635" cy="79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51">
            <a:extLst>
              <a:ext uri="{FF2B5EF4-FFF2-40B4-BE49-F238E27FC236}">
                <a16:creationId xmlns:a16="http://schemas.microsoft.com/office/drawing/2014/main" id="{FDA06BD4-4F45-4656-98D2-35326CA495C6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4305623" y="1702488"/>
            <a:ext cx="4552728" cy="8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44">
            <a:extLst>
              <a:ext uri="{FF2B5EF4-FFF2-40B4-BE49-F238E27FC236}">
                <a16:creationId xmlns:a16="http://schemas.microsoft.com/office/drawing/2014/main" id="{63C6E277-631D-45A7-8DA1-E963C9A162D3}"/>
              </a:ext>
            </a:extLst>
          </p:cNvPr>
          <p:cNvSpPr txBox="1"/>
          <p:nvPr/>
        </p:nvSpPr>
        <p:spPr>
          <a:xfrm>
            <a:off x="9395666" y="3906831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Device</a:t>
            </a:r>
          </a:p>
        </p:txBody>
      </p:sp>
      <p:sp>
        <p:nvSpPr>
          <p:cNvPr id="71" name="TextBox 21">
            <a:extLst>
              <a:ext uri="{FF2B5EF4-FFF2-40B4-BE49-F238E27FC236}">
                <a16:creationId xmlns:a16="http://schemas.microsoft.com/office/drawing/2014/main" id="{48B96574-4DDA-455C-BBAA-AFC9C725E4B1}"/>
              </a:ext>
            </a:extLst>
          </p:cNvPr>
          <p:cNvSpPr txBox="1"/>
          <p:nvPr/>
        </p:nvSpPr>
        <p:spPr>
          <a:xfrm>
            <a:off x="10182876" y="5793846"/>
            <a:ext cx="169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4683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8AC6-F86A-4ADE-9ED4-1B83BEA8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4000-226E-4BEA-9265-5742D86A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troubleshooting</a:t>
            </a:r>
          </a:p>
          <a:p>
            <a:r>
              <a:rPr lang="en-US" dirty="0"/>
              <a:t>Distribute between classified and unclassified connections</a:t>
            </a:r>
          </a:p>
          <a:p>
            <a:r>
              <a:rPr lang="en-US" dirty="0"/>
              <a:t>Monitor system </a:t>
            </a:r>
            <a:r>
              <a:rPr lang="en-US"/>
              <a:t>and connection </a:t>
            </a:r>
            <a:r>
              <a:rPr lang="en-US" dirty="0"/>
              <a:t>health</a:t>
            </a:r>
          </a:p>
          <a:p>
            <a:r>
              <a:rPr lang="en-US" dirty="0"/>
              <a:t>Change network settings</a:t>
            </a:r>
          </a:p>
          <a:p>
            <a:r>
              <a:rPr lang="en-US" dirty="0"/>
              <a:t>Set application priorities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8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03C6-D907-43F5-B613-BFDD4070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BB26-9A27-457E-AD5A-B98D4B79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assumed the user is a network engineer and has detailed understanding of network IP protocols and packet flow.</a:t>
            </a:r>
          </a:p>
          <a:p>
            <a:r>
              <a:rPr lang="en-US" dirty="0"/>
              <a:t>User must have enough mission and networking knowledge to monitor mission success and node health.</a:t>
            </a:r>
          </a:p>
          <a:p>
            <a:r>
              <a:rPr lang="en-US" dirty="0"/>
              <a:t>The user will have the ability to change network flow, overriding pre-populated DRA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3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Software Description</vt:lpstr>
      <vt:lpstr>User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Sullivan</dc:creator>
  <cp:lastModifiedBy>Nichole Sullivan</cp:lastModifiedBy>
  <cp:revision>3</cp:revision>
  <dcterms:created xsi:type="dcterms:W3CDTF">2019-12-09T23:55:45Z</dcterms:created>
  <dcterms:modified xsi:type="dcterms:W3CDTF">2019-12-10T00:20:32Z</dcterms:modified>
</cp:coreProperties>
</file>