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1635-1AAD-4F31-9073-8DE1CA5DD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F0FCB-11FE-4BA9-8E14-0C3A6C49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016B-506C-4E21-BACE-4BA21C3A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F39A-9754-4C73-AF74-0D00A475F95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69CD-D8E6-4D61-B46B-B1237802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093F-5759-4818-A5DF-2AEBD20E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8A64-866B-49F5-BB87-700C5AE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D8E3-A13F-47DF-AD4D-C6C4355B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515B2-0EEB-4F55-A062-F2526AD2D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FC6-8731-456C-A6FE-8F0A6032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F39A-9754-4C73-AF74-0D00A475F95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D352-B2E0-411F-B149-CAB45EB2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6AF1-7433-4CDF-8BDA-1A617539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8A64-866B-49F5-BB87-700C5AE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B7F7A-1FB8-4944-BAA4-1A94D6148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88203-10F8-4866-8559-E2D03D769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DCDA-71A8-49B6-B238-6FBAE0C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F39A-9754-4C73-AF74-0D00A475F95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3AF5-8EC2-4BC1-A40F-14340908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3C9D-7985-4381-8821-01D02B78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8A64-866B-49F5-BB87-700C5AE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4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FE65-B7F2-47ED-9E0F-771EF146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BB83-D88B-4BEC-BDCC-20FB0DBE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FD576-D83A-4803-A5DF-6BFC732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F39A-9754-4C73-AF74-0D00A475F95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2ECD-164C-4B41-B314-212049CD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65FE-1605-41C2-82E8-E49F31B3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8A64-866B-49F5-BB87-700C5AE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16BC-D700-4AF0-951C-C0F6555F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46A30-E213-4398-A0B1-DC85FA9A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C082-B444-45B0-B033-BF1D5A8C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F39A-9754-4C73-AF74-0D00A475F95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967A-FA92-4F97-B783-F3CDA076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E478A-FC10-4F3A-A4DC-4BE4DE9B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8A64-866B-49F5-BB87-700C5AE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C7E9-2228-46A8-9F40-B3A8D6B0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8A16-34DE-4280-9FB6-B8938C7BA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53BE8-1EA2-44A2-8E5C-E9B3F9EF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5808B-B605-47B0-9AD1-2CDE384E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F39A-9754-4C73-AF74-0D00A475F95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54952-78D5-4A39-9037-8F80C3DF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2C576-42FD-4446-8EF1-B7067558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8A64-866B-49F5-BB87-700C5AE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1FF4-DE78-49E9-A16E-752D1106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49E9E-A99D-4687-AB41-101436A4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58C00-11AE-4E81-8E06-DDFD60615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026E4-28F3-4FEC-B151-B24FCC545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6DF52-EF3D-44E3-9CC6-C89270362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8E19F-9E74-4120-BB33-E0D19994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F39A-9754-4C73-AF74-0D00A475F95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EE6FA-6611-4F33-BBD8-C58B4790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BA197-CCEC-4EC7-9BD6-CB8444F3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8A64-866B-49F5-BB87-700C5AE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0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3BAC-CAEA-44B7-AD89-E62933D3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EB746-226F-4F72-A0F5-9DCEAF24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F39A-9754-4C73-AF74-0D00A475F95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AA8E2-15DE-46E6-8EC6-13D48010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30073-BCC8-44F8-9E02-199920A7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8A64-866B-49F5-BB87-700C5AE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8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3E1FD-6EA2-4D7A-8BCC-4F4F2C6B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F39A-9754-4C73-AF74-0D00A475F95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EB4D9-2D5E-4466-8300-9498D38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B96B7-080B-46CE-AD97-5D80239D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8A64-866B-49F5-BB87-700C5AE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71C4-EDCD-464A-8ADF-BDB3CAC3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73F4-8427-4675-8257-2EBDD4DE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E3A39-E294-4061-A92B-2A294380A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C57A-C5AB-41C8-B494-3E210BB3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F39A-9754-4C73-AF74-0D00A475F95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E691A-1400-4EC6-8337-9BF23A86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8ADF7-F08F-412D-8B68-1B340066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8A64-866B-49F5-BB87-700C5AE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073C-BE8F-487A-8289-8477877F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065EB-83D0-496C-928F-6663A4184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B664B-2ACF-4045-8901-A9F33CA4D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A0196-6ED8-4A92-8655-D71DE484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F39A-9754-4C73-AF74-0D00A475F95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5DB5D-0411-41D5-8104-848DA631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085FB-F1D6-433C-B6C0-CCC63A03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8A64-866B-49F5-BB87-700C5AE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BC283-4DD8-4655-83D3-928BE392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230A6-A3B4-4390-BF0C-C99CB860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044F-75EC-4EA1-ADCD-1E12C7A43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F39A-9754-4C73-AF74-0D00A475F95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525C3-3F84-443E-8E38-3886945B3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0181-432E-4212-BF36-607A36330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18A64-866B-49F5-BB87-700C5AE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5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C01F6-4E85-485D-9DFC-20A961A18D78}"/>
              </a:ext>
            </a:extLst>
          </p:cNvPr>
          <p:cNvSpPr/>
          <p:nvPr/>
        </p:nvSpPr>
        <p:spPr>
          <a:xfrm>
            <a:off x="445336" y="198304"/>
            <a:ext cx="2522863" cy="1079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new_cases_smoothed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new_deaths_smoothed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population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BFB30-F7AF-498B-8867-BE5D88976F47}"/>
              </a:ext>
            </a:extLst>
          </p:cNvPr>
          <p:cNvSpPr/>
          <p:nvPr/>
        </p:nvSpPr>
        <p:spPr>
          <a:xfrm>
            <a:off x="3795648" y="198304"/>
            <a:ext cx="3824691" cy="1927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new_cases_smoothed_per_million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new_deaths_smoothed_per_million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new_tests_smoothed_per_thousand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positive_rate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female_smokers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human_development_index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EE3338-D3AF-497A-8A6B-5B10EDAD2457}"/>
              </a:ext>
            </a:extLst>
          </p:cNvPr>
          <p:cNvSpPr/>
          <p:nvPr/>
        </p:nvSpPr>
        <p:spPr>
          <a:xfrm>
            <a:off x="8447789" y="2789596"/>
            <a:ext cx="2487168" cy="667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tests_per_case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population_density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4EE687-971D-4BB4-8547-5AC4C9D1B9C7}"/>
              </a:ext>
            </a:extLst>
          </p:cNvPr>
          <p:cNvSpPr/>
          <p:nvPr/>
        </p:nvSpPr>
        <p:spPr>
          <a:xfrm>
            <a:off x="8447791" y="198304"/>
            <a:ext cx="2487168" cy="642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stringency_index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7F78C-91E0-4BAD-808E-97696B2EA5CD}"/>
              </a:ext>
            </a:extLst>
          </p:cNvPr>
          <p:cNvSpPr/>
          <p:nvPr/>
        </p:nvSpPr>
        <p:spPr>
          <a:xfrm>
            <a:off x="3795648" y="2373500"/>
            <a:ext cx="3824691" cy="2268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median_age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aged_65_older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aged_70_older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gdp_per_capita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female_smokers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hospital_beds_per_thousand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life_expectancy</a:t>
            </a:r>
            <a:endParaRPr lang="en-US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Human_development_index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5B86FE-CF9F-4D92-B3A1-2693EF1F4EB0}"/>
              </a:ext>
            </a:extLst>
          </p:cNvPr>
          <p:cNvSpPr/>
          <p:nvPr/>
        </p:nvSpPr>
        <p:spPr>
          <a:xfrm>
            <a:off x="8447790" y="1062068"/>
            <a:ext cx="2487168" cy="642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Extreme_poverty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88FBA-2642-4372-AB11-7B41DF344EA1}"/>
              </a:ext>
            </a:extLst>
          </p:cNvPr>
          <p:cNvSpPr/>
          <p:nvPr/>
        </p:nvSpPr>
        <p:spPr>
          <a:xfrm>
            <a:off x="8450920" y="1925832"/>
            <a:ext cx="2487168" cy="642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Diabetes_prevalence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B35BEE-915D-47E0-AC0B-8CDAC02E1238}"/>
              </a:ext>
            </a:extLst>
          </p:cNvPr>
          <p:cNvSpPr/>
          <p:nvPr/>
        </p:nvSpPr>
        <p:spPr>
          <a:xfrm>
            <a:off x="8447789" y="3678459"/>
            <a:ext cx="2482263" cy="963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cardiovasc_death_rate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male_smokers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3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Fitzpatrick</dc:creator>
  <cp:lastModifiedBy>Cole Fitzpatrick</cp:lastModifiedBy>
  <cp:revision>1</cp:revision>
  <dcterms:created xsi:type="dcterms:W3CDTF">2020-11-08T15:07:46Z</dcterms:created>
  <dcterms:modified xsi:type="dcterms:W3CDTF">2020-11-08T15:22:16Z</dcterms:modified>
</cp:coreProperties>
</file>