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  <p:sldMasterId id="2147483667" r:id="rId3"/>
  </p:sldMasterIdLst>
  <p:notesMasterIdLst>
    <p:notesMasterId r:id="rId50"/>
  </p:notesMasterIdLst>
  <p:sldIdLst>
    <p:sldId id="256" r:id="rId4"/>
    <p:sldId id="257" r:id="rId5"/>
    <p:sldId id="26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301" r:id="rId43"/>
    <p:sldId id="298" r:id="rId44"/>
    <p:sldId id="299" r:id="rId45"/>
    <p:sldId id="300" r:id="rId46"/>
    <p:sldId id="302" r:id="rId47"/>
    <p:sldId id="303" r:id="rId48"/>
    <p:sldId id="26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EC53D8-4FC1-4DD2-AC50-E052A860973F}" v="1280" dt="2023-11-10T15:44:43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91"/>
    <p:restoredTop sz="94682"/>
  </p:normalViewPr>
  <p:slideViewPr>
    <p:cSldViewPr snapToGrid="0" snapToObjects="1">
      <p:cViewPr>
        <p:scale>
          <a:sx n="70" d="100"/>
          <a:sy n="70" d="100"/>
        </p:scale>
        <p:origin x="1042" y="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microsoft.com/office/2015/10/relationships/revisionInfo" Target="revisionInfo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egate, Stephen" userId="d764e6ae-c2fb-4f3a-b5c8-11b80b436a8f" providerId="ADAL" clId="{E84A2747-722D-408E-8B35-ED760379822F}"/>
    <pc:docChg chg="undo redo custSel addSld delSld modSld sldOrd">
      <pc:chgData name="Colegate, Stephen" userId="d764e6ae-c2fb-4f3a-b5c8-11b80b436a8f" providerId="ADAL" clId="{E84A2747-722D-408E-8B35-ED760379822F}" dt="2023-11-08T21:04:57.023" v="14546" actId="20577"/>
      <pc:docMkLst>
        <pc:docMk/>
      </pc:docMkLst>
      <pc:sldChg chg="delSp modSp mod modTransition">
        <pc:chgData name="Colegate, Stephen" userId="d764e6ae-c2fb-4f3a-b5c8-11b80b436a8f" providerId="ADAL" clId="{E84A2747-722D-408E-8B35-ED760379822F}" dt="2023-11-08T21:04:57.023" v="14546" actId="20577"/>
        <pc:sldMkLst>
          <pc:docMk/>
          <pc:sldMk cId="1859733831" sldId="256"/>
        </pc:sldMkLst>
        <pc:spChg chg="mod">
          <ac:chgData name="Colegate, Stephen" userId="d764e6ae-c2fb-4f3a-b5c8-11b80b436a8f" providerId="ADAL" clId="{E84A2747-722D-408E-8B35-ED760379822F}" dt="2023-10-19T22:51:46.491" v="14502" actId="1076"/>
          <ac:spMkLst>
            <pc:docMk/>
            <pc:sldMk cId="1859733831" sldId="256"/>
            <ac:spMk id="2" creationId="{00000000-0000-0000-0000-000000000000}"/>
          </ac:spMkLst>
        </pc:spChg>
        <pc:spChg chg="mod">
          <ac:chgData name="Colegate, Stephen" userId="d764e6ae-c2fb-4f3a-b5c8-11b80b436a8f" providerId="ADAL" clId="{E84A2747-722D-408E-8B35-ED760379822F}" dt="2023-11-08T21:04:57.023" v="14546" actId="20577"/>
          <ac:spMkLst>
            <pc:docMk/>
            <pc:sldMk cId="1859733831" sldId="256"/>
            <ac:spMk id="3" creationId="{00000000-0000-0000-0000-000000000000}"/>
          </ac:spMkLst>
        </pc:spChg>
        <pc:spChg chg="del mod">
          <ac:chgData name="Colegate, Stephen" userId="d764e6ae-c2fb-4f3a-b5c8-11b80b436a8f" providerId="ADAL" clId="{E84A2747-722D-408E-8B35-ED760379822F}" dt="2023-10-19T22:51:41.148" v="14501" actId="478"/>
          <ac:spMkLst>
            <pc:docMk/>
            <pc:sldMk cId="1859733831" sldId="256"/>
            <ac:spMk id="4" creationId="{F62B2A09-4F0D-4D5F-8F10-905A9BF01BA9}"/>
          </ac:spMkLst>
        </pc:spChg>
      </pc:sldChg>
      <pc:sldChg chg="modSp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1346344285" sldId="257"/>
        </pc:sldMkLst>
        <pc:spChg chg="mod">
          <ac:chgData name="Colegate, Stephen" userId="d764e6ae-c2fb-4f3a-b5c8-11b80b436a8f" providerId="ADAL" clId="{E84A2747-722D-408E-8B35-ED760379822F}" dt="2023-10-19T18:04:04.168" v="27" actId="20577"/>
          <ac:spMkLst>
            <pc:docMk/>
            <pc:sldMk cId="1346344285" sldId="257"/>
            <ac:spMk id="3" creationId="{3A77C61E-A003-849A-BC37-57A6DDE7E48E}"/>
          </ac:spMkLst>
        </pc:spChg>
      </pc:sldChg>
      <pc:sldChg chg="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4269774632" sldId="258"/>
        </pc:sldMkLst>
      </pc:sldChg>
      <pc:sldChg chg="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2366928763" sldId="259"/>
        </pc:sldMkLst>
      </pc:sldChg>
      <pc:sldChg chg="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1203022588" sldId="260"/>
        </pc:sldMkLst>
      </pc:sldChg>
      <pc:sldChg chg="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3031207839" sldId="261"/>
        </pc:sldMkLst>
      </pc:sldChg>
      <pc:sldChg chg="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1925078119" sldId="262"/>
        </pc:sldMkLst>
      </pc:sldChg>
      <pc:sldChg chg="modSp mo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533446894" sldId="263"/>
        </pc:sldMkLst>
        <pc:spChg chg="mod">
          <ac:chgData name="Colegate, Stephen" userId="d764e6ae-c2fb-4f3a-b5c8-11b80b436a8f" providerId="ADAL" clId="{E84A2747-722D-408E-8B35-ED760379822F}" dt="2023-10-19T18:10:21.627" v="99" actId="14100"/>
          <ac:spMkLst>
            <pc:docMk/>
            <pc:sldMk cId="533446894" sldId="263"/>
            <ac:spMk id="7" creationId="{B601A4CB-2C66-F261-D6ED-78C335B775D0}"/>
          </ac:spMkLst>
        </pc:spChg>
      </pc:sldChg>
      <pc:sldChg chg="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1526007427" sldId="264"/>
        </pc:sldMkLst>
      </pc:sldChg>
      <pc:sldChg chg="del">
        <pc:chgData name="Colegate, Stephen" userId="d764e6ae-c2fb-4f3a-b5c8-11b80b436a8f" providerId="ADAL" clId="{E84A2747-722D-408E-8B35-ED760379822F}" dt="2023-10-19T18:04:29.760" v="28" actId="47"/>
        <pc:sldMkLst>
          <pc:docMk/>
          <pc:sldMk cId="3169369338" sldId="265"/>
        </pc:sldMkLst>
      </pc:sldChg>
      <pc:sldChg chg="modSp mod 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3525520387" sldId="266"/>
        </pc:sldMkLst>
        <pc:spChg chg="mod">
          <ac:chgData name="Colegate, Stephen" userId="d764e6ae-c2fb-4f3a-b5c8-11b80b436a8f" providerId="ADAL" clId="{E84A2747-722D-408E-8B35-ED760379822F}" dt="2023-10-19T18:36:26.659" v="2835" actId="14100"/>
          <ac:spMkLst>
            <pc:docMk/>
            <pc:sldMk cId="3525520387" sldId="266"/>
            <ac:spMk id="5" creationId="{6ACA1EE1-4993-6FEC-4FDA-570ED1703DA6}"/>
          </ac:spMkLst>
        </pc:spChg>
      </pc:sldChg>
      <pc:sldChg chg="delSp modSp new mod 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3456857227" sldId="267"/>
        </pc:sldMkLst>
        <pc:spChg chg="mod">
          <ac:chgData name="Colegate, Stephen" userId="d764e6ae-c2fb-4f3a-b5c8-11b80b436a8f" providerId="ADAL" clId="{E84A2747-722D-408E-8B35-ED760379822F}" dt="2023-10-19T18:09:42.142" v="78" actId="1076"/>
          <ac:spMkLst>
            <pc:docMk/>
            <pc:sldMk cId="3456857227" sldId="267"/>
            <ac:spMk id="3" creationId="{3E0BD4F0-A268-2EC9-0889-E8F269FE61F1}"/>
          </ac:spMkLst>
        </pc:spChg>
        <pc:spChg chg="del mod">
          <ac:chgData name="Colegate, Stephen" userId="d764e6ae-c2fb-4f3a-b5c8-11b80b436a8f" providerId="ADAL" clId="{E84A2747-722D-408E-8B35-ED760379822F}" dt="2023-10-19T18:09:25.475" v="72" actId="478"/>
          <ac:spMkLst>
            <pc:docMk/>
            <pc:sldMk cId="3456857227" sldId="267"/>
            <ac:spMk id="4" creationId="{515B8C15-B6D4-B529-F8FE-5EA81A25AC8F}"/>
          </ac:spMkLst>
        </pc:spChg>
      </pc:sldChg>
      <pc:sldChg chg="modSp add mod ord 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1010608220" sldId="268"/>
        </pc:sldMkLst>
        <pc:spChg chg="mod">
          <ac:chgData name="Colegate, Stephen" userId="d764e6ae-c2fb-4f3a-b5c8-11b80b436a8f" providerId="ADAL" clId="{E84A2747-722D-408E-8B35-ED760379822F}" dt="2023-10-19T18:10:01.857" v="98" actId="20577"/>
          <ac:spMkLst>
            <pc:docMk/>
            <pc:sldMk cId="1010608220" sldId="268"/>
            <ac:spMk id="3" creationId="{3E0BD4F0-A268-2EC9-0889-E8F269FE61F1}"/>
          </ac:spMkLst>
        </pc:spChg>
      </pc:sldChg>
      <pc:sldChg chg="addSp delSp modSp new mo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3132636614" sldId="269"/>
        </pc:sldMkLst>
        <pc:spChg chg="mod">
          <ac:chgData name="Colegate, Stephen" userId="d764e6ae-c2fb-4f3a-b5c8-11b80b436a8f" providerId="ADAL" clId="{E84A2747-722D-408E-8B35-ED760379822F}" dt="2023-10-19T18:12:58.146" v="117" actId="20577"/>
          <ac:spMkLst>
            <pc:docMk/>
            <pc:sldMk cId="3132636614" sldId="269"/>
            <ac:spMk id="2" creationId="{B932E721-F3B9-9757-6AC6-F3D61A2B7C27}"/>
          </ac:spMkLst>
        </pc:spChg>
        <pc:spChg chg="mod">
          <ac:chgData name="Colegate, Stephen" userId="d764e6ae-c2fb-4f3a-b5c8-11b80b436a8f" providerId="ADAL" clId="{E84A2747-722D-408E-8B35-ED760379822F}" dt="2023-10-19T22:14:25.481" v="10829" actId="14100"/>
          <ac:spMkLst>
            <pc:docMk/>
            <pc:sldMk cId="3132636614" sldId="269"/>
            <ac:spMk id="3" creationId="{F8B6E711-8B24-B66F-B006-31184D46E47B}"/>
          </ac:spMkLst>
        </pc:spChg>
        <pc:spChg chg="del">
          <ac:chgData name="Colegate, Stephen" userId="d764e6ae-c2fb-4f3a-b5c8-11b80b436a8f" providerId="ADAL" clId="{E84A2747-722D-408E-8B35-ED760379822F}" dt="2023-10-19T18:21:52.035" v="1489" actId="478"/>
          <ac:spMkLst>
            <pc:docMk/>
            <pc:sldMk cId="3132636614" sldId="269"/>
            <ac:spMk id="4" creationId="{07ECB43F-9DB1-E2BB-AA43-D469AE2C05F9}"/>
          </ac:spMkLst>
        </pc:spChg>
        <pc:spChg chg="add mod">
          <ac:chgData name="Colegate, Stephen" userId="d764e6ae-c2fb-4f3a-b5c8-11b80b436a8f" providerId="ADAL" clId="{E84A2747-722D-408E-8B35-ED760379822F}" dt="2023-10-19T19:57:08.080" v="5522"/>
          <ac:spMkLst>
            <pc:docMk/>
            <pc:sldMk cId="3132636614" sldId="269"/>
            <ac:spMk id="5" creationId="{61BBE6DA-97F4-C0B0-10B0-1707FE12B25A}"/>
          </ac:spMkLst>
        </pc:spChg>
      </pc:sldChg>
      <pc:sldChg chg="addSp delSp modSp new mo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3681433512" sldId="270"/>
        </pc:sldMkLst>
        <pc:spChg chg="mod">
          <ac:chgData name="Colegate, Stephen" userId="d764e6ae-c2fb-4f3a-b5c8-11b80b436a8f" providerId="ADAL" clId="{E84A2747-722D-408E-8B35-ED760379822F}" dt="2023-10-19T18:19:08.177" v="1030" actId="20577"/>
          <ac:spMkLst>
            <pc:docMk/>
            <pc:sldMk cId="3681433512" sldId="270"/>
            <ac:spMk id="2" creationId="{88329321-35BC-7D10-D93C-BB567A44252B}"/>
          </ac:spMkLst>
        </pc:spChg>
        <pc:spChg chg="mod">
          <ac:chgData name="Colegate, Stephen" userId="d764e6ae-c2fb-4f3a-b5c8-11b80b436a8f" providerId="ADAL" clId="{E84A2747-722D-408E-8B35-ED760379822F}" dt="2023-10-19T22:15:40.301" v="10851" actId="20577"/>
          <ac:spMkLst>
            <pc:docMk/>
            <pc:sldMk cId="3681433512" sldId="270"/>
            <ac:spMk id="3" creationId="{CF2D5F74-3054-77E3-AC29-6BB86540116F}"/>
          </ac:spMkLst>
        </pc:spChg>
        <pc:spChg chg="del">
          <ac:chgData name="Colegate, Stephen" userId="d764e6ae-c2fb-4f3a-b5c8-11b80b436a8f" providerId="ADAL" clId="{E84A2747-722D-408E-8B35-ED760379822F}" dt="2023-10-19T18:21:47.908" v="1488" actId="478"/>
          <ac:spMkLst>
            <pc:docMk/>
            <pc:sldMk cId="3681433512" sldId="270"/>
            <ac:spMk id="4" creationId="{30C00376-23D7-70D6-2474-BCC5EBBFA414}"/>
          </ac:spMkLst>
        </pc:spChg>
        <pc:spChg chg="add mod">
          <ac:chgData name="Colegate, Stephen" userId="d764e6ae-c2fb-4f3a-b5c8-11b80b436a8f" providerId="ADAL" clId="{E84A2747-722D-408E-8B35-ED760379822F}" dt="2023-10-19T19:57:10.198" v="5523"/>
          <ac:spMkLst>
            <pc:docMk/>
            <pc:sldMk cId="3681433512" sldId="270"/>
            <ac:spMk id="5" creationId="{A49C3FE2-2D30-D6BB-2493-2115F9039D83}"/>
          </ac:spMkLst>
        </pc:spChg>
      </pc:sldChg>
      <pc:sldChg chg="addSp delSp modSp new mo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852933129" sldId="271"/>
        </pc:sldMkLst>
        <pc:spChg chg="mod">
          <ac:chgData name="Colegate, Stephen" userId="d764e6ae-c2fb-4f3a-b5c8-11b80b436a8f" providerId="ADAL" clId="{E84A2747-722D-408E-8B35-ED760379822F}" dt="2023-10-19T18:26:19.477" v="1863" actId="20577"/>
          <ac:spMkLst>
            <pc:docMk/>
            <pc:sldMk cId="852933129" sldId="271"/>
            <ac:spMk id="2" creationId="{29498FCE-6B2A-BF8D-8EAC-1BD56E54828E}"/>
          </ac:spMkLst>
        </pc:spChg>
        <pc:spChg chg="mod">
          <ac:chgData name="Colegate, Stephen" userId="d764e6ae-c2fb-4f3a-b5c8-11b80b436a8f" providerId="ADAL" clId="{E84A2747-722D-408E-8B35-ED760379822F}" dt="2023-10-19T18:35:26.153" v="2757" actId="2711"/>
          <ac:spMkLst>
            <pc:docMk/>
            <pc:sldMk cId="852933129" sldId="271"/>
            <ac:spMk id="3" creationId="{1DFE23B5-F99E-4CD1-BEF8-6AF6DEEABD42}"/>
          </ac:spMkLst>
        </pc:spChg>
        <pc:spChg chg="del">
          <ac:chgData name="Colegate, Stephen" userId="d764e6ae-c2fb-4f3a-b5c8-11b80b436a8f" providerId="ADAL" clId="{E84A2747-722D-408E-8B35-ED760379822F}" dt="2023-10-19T18:25:57.409" v="1832" actId="478"/>
          <ac:spMkLst>
            <pc:docMk/>
            <pc:sldMk cId="852933129" sldId="271"/>
            <ac:spMk id="4" creationId="{2A917BFE-1CDC-3CFF-CE5D-A937732B4E5D}"/>
          </ac:spMkLst>
        </pc:spChg>
        <pc:spChg chg="add mod">
          <ac:chgData name="Colegate, Stephen" userId="d764e6ae-c2fb-4f3a-b5c8-11b80b436a8f" providerId="ADAL" clId="{E84A2747-722D-408E-8B35-ED760379822F}" dt="2023-10-19T19:57:12.272" v="5524"/>
          <ac:spMkLst>
            <pc:docMk/>
            <pc:sldMk cId="852933129" sldId="271"/>
            <ac:spMk id="5" creationId="{64831FE6-B542-5354-F44C-65D0EBE852FC}"/>
          </ac:spMkLst>
        </pc:spChg>
      </pc:sldChg>
      <pc:sldChg chg="addSp delSp modSp new mo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2654275913" sldId="272"/>
        </pc:sldMkLst>
        <pc:spChg chg="mod">
          <ac:chgData name="Colegate, Stephen" userId="d764e6ae-c2fb-4f3a-b5c8-11b80b436a8f" providerId="ADAL" clId="{E84A2747-722D-408E-8B35-ED760379822F}" dt="2023-10-19T18:35:55.394" v="2793" actId="20577"/>
          <ac:spMkLst>
            <pc:docMk/>
            <pc:sldMk cId="2654275913" sldId="272"/>
            <ac:spMk id="2" creationId="{C194DB22-85CB-3E50-F0FF-F72A75D7FD9D}"/>
          </ac:spMkLst>
        </pc:spChg>
        <pc:spChg chg="mod">
          <ac:chgData name="Colegate, Stephen" userId="d764e6ae-c2fb-4f3a-b5c8-11b80b436a8f" providerId="ADAL" clId="{E84A2747-722D-408E-8B35-ED760379822F}" dt="2023-10-19T19:01:15.769" v="3378" actId="1076"/>
          <ac:spMkLst>
            <pc:docMk/>
            <pc:sldMk cId="2654275913" sldId="272"/>
            <ac:spMk id="3" creationId="{4138E5E5-648B-5506-B411-1E740B8B20A4}"/>
          </ac:spMkLst>
        </pc:spChg>
        <pc:spChg chg="del">
          <ac:chgData name="Colegate, Stephen" userId="d764e6ae-c2fb-4f3a-b5c8-11b80b436a8f" providerId="ADAL" clId="{E84A2747-722D-408E-8B35-ED760379822F}" dt="2023-10-19T18:40:23.839" v="3011" actId="478"/>
          <ac:spMkLst>
            <pc:docMk/>
            <pc:sldMk cId="2654275913" sldId="272"/>
            <ac:spMk id="4" creationId="{86A897D5-5282-9DE7-1EF0-AB34EACB9309}"/>
          </ac:spMkLst>
        </pc:spChg>
        <pc:spChg chg="add mod">
          <ac:chgData name="Colegate, Stephen" userId="d764e6ae-c2fb-4f3a-b5c8-11b80b436a8f" providerId="ADAL" clId="{E84A2747-722D-408E-8B35-ED760379822F}" dt="2023-10-19T19:57:15.133" v="5525"/>
          <ac:spMkLst>
            <pc:docMk/>
            <pc:sldMk cId="2654275913" sldId="272"/>
            <ac:spMk id="6" creationId="{03FDB1D6-B6E0-18BA-B23B-573EC22A791B}"/>
          </ac:spMkLst>
        </pc:spChg>
        <pc:graphicFrameChg chg="add mod modGraphic">
          <ac:chgData name="Colegate, Stephen" userId="d764e6ae-c2fb-4f3a-b5c8-11b80b436a8f" providerId="ADAL" clId="{E84A2747-722D-408E-8B35-ED760379822F}" dt="2023-10-19T19:00:59.240" v="3374" actId="14100"/>
          <ac:graphicFrameMkLst>
            <pc:docMk/>
            <pc:sldMk cId="2654275913" sldId="272"/>
            <ac:graphicFrameMk id="5" creationId="{3604FFBA-55F8-4C98-10C6-1931EB3B2F0F}"/>
          </ac:graphicFrameMkLst>
        </pc:graphicFrameChg>
      </pc:sldChg>
      <pc:sldChg chg="modSp add del mod">
        <pc:chgData name="Colegate, Stephen" userId="d764e6ae-c2fb-4f3a-b5c8-11b80b436a8f" providerId="ADAL" clId="{E84A2747-722D-408E-8B35-ED760379822F}" dt="2023-10-19T18:36:22.570" v="2834" actId="47"/>
        <pc:sldMkLst>
          <pc:docMk/>
          <pc:sldMk cId="1103666977" sldId="273"/>
        </pc:sldMkLst>
        <pc:spChg chg="mod">
          <ac:chgData name="Colegate, Stephen" userId="d764e6ae-c2fb-4f3a-b5c8-11b80b436a8f" providerId="ADAL" clId="{E84A2747-722D-408E-8B35-ED760379822F}" dt="2023-10-19T18:36:20.481" v="2833" actId="20577"/>
          <ac:spMkLst>
            <pc:docMk/>
            <pc:sldMk cId="1103666977" sldId="273"/>
            <ac:spMk id="3" creationId="{4138E5E5-648B-5506-B411-1E740B8B20A4}"/>
          </ac:spMkLst>
        </pc:spChg>
      </pc:sldChg>
      <pc:sldChg chg="addSp modSp add mo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4011794869" sldId="273"/>
        </pc:sldMkLst>
        <pc:spChg chg="mod">
          <ac:chgData name="Colegate, Stephen" userId="d764e6ae-c2fb-4f3a-b5c8-11b80b436a8f" providerId="ADAL" clId="{E84A2747-722D-408E-8B35-ED760379822F}" dt="2023-10-19T19:13:40.043" v="3606" actId="1076"/>
          <ac:spMkLst>
            <pc:docMk/>
            <pc:sldMk cId="4011794869" sldId="273"/>
            <ac:spMk id="3" creationId="{4138E5E5-648B-5506-B411-1E740B8B20A4}"/>
          </ac:spMkLst>
        </pc:spChg>
        <pc:spChg chg="add mod">
          <ac:chgData name="Colegate, Stephen" userId="d764e6ae-c2fb-4f3a-b5c8-11b80b436a8f" providerId="ADAL" clId="{E84A2747-722D-408E-8B35-ED760379822F}" dt="2023-10-19T19:57:19.719" v="5527"/>
          <ac:spMkLst>
            <pc:docMk/>
            <pc:sldMk cId="4011794869" sldId="273"/>
            <ac:spMk id="4" creationId="{C95A7626-9AC5-00F8-F5B6-4E3C5D940099}"/>
          </ac:spMkLst>
        </pc:spChg>
        <pc:graphicFrameChg chg="mod modGraphic">
          <ac:chgData name="Colegate, Stephen" userId="d764e6ae-c2fb-4f3a-b5c8-11b80b436a8f" providerId="ADAL" clId="{E84A2747-722D-408E-8B35-ED760379822F}" dt="2023-10-19T19:13:22.536" v="3600" actId="20577"/>
          <ac:graphicFrameMkLst>
            <pc:docMk/>
            <pc:sldMk cId="4011794869" sldId="273"/>
            <ac:graphicFrameMk id="5" creationId="{3604FFBA-55F8-4C98-10C6-1931EB3B2F0F}"/>
          </ac:graphicFrameMkLst>
        </pc:graphicFrameChg>
      </pc:sldChg>
      <pc:sldChg chg="addSp delSp modSp add mod 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2457412987" sldId="274"/>
        </pc:sldMkLst>
        <pc:spChg chg="del">
          <ac:chgData name="Colegate, Stephen" userId="d764e6ae-c2fb-4f3a-b5c8-11b80b436a8f" providerId="ADAL" clId="{E84A2747-722D-408E-8B35-ED760379822F}" dt="2023-10-19T19:02:39.183" v="3421" actId="478"/>
          <ac:spMkLst>
            <pc:docMk/>
            <pc:sldMk cId="2457412987" sldId="274"/>
            <ac:spMk id="3" creationId="{4138E5E5-648B-5506-B411-1E740B8B20A4}"/>
          </ac:spMkLst>
        </pc:spChg>
        <pc:spChg chg="add del mod">
          <ac:chgData name="Colegate, Stephen" userId="d764e6ae-c2fb-4f3a-b5c8-11b80b436a8f" providerId="ADAL" clId="{E84A2747-722D-408E-8B35-ED760379822F}" dt="2023-10-19T19:02:43.170" v="3423" actId="478"/>
          <ac:spMkLst>
            <pc:docMk/>
            <pc:sldMk cId="2457412987" sldId="274"/>
            <ac:spMk id="6" creationId="{1AA238F0-C8F9-E668-0787-6F1AA2A32EC4}"/>
          </ac:spMkLst>
        </pc:spChg>
        <pc:spChg chg="add">
          <ac:chgData name="Colegate, Stephen" userId="d764e6ae-c2fb-4f3a-b5c8-11b80b436a8f" providerId="ADAL" clId="{E84A2747-722D-408E-8B35-ED760379822F}" dt="2023-10-19T19:02:40.427" v="3422"/>
          <ac:spMkLst>
            <pc:docMk/>
            <pc:sldMk cId="2457412987" sldId="274"/>
            <ac:spMk id="7" creationId="{B2ECB7B9-966E-21A0-A7BA-B8863BB22939}"/>
          </ac:spMkLst>
        </pc:spChg>
        <pc:spChg chg="add del mod">
          <ac:chgData name="Colegate, Stephen" userId="d764e6ae-c2fb-4f3a-b5c8-11b80b436a8f" providerId="ADAL" clId="{E84A2747-722D-408E-8B35-ED760379822F}" dt="2023-10-19T19:04:24.492" v="3425" actId="478"/>
          <ac:spMkLst>
            <pc:docMk/>
            <pc:sldMk cId="2457412987" sldId="274"/>
            <ac:spMk id="8" creationId="{34FD1B14-DEC7-DE4F-7247-A39A0630E86B}"/>
          </ac:spMkLst>
        </pc:spChg>
        <pc:spChg chg="add mod">
          <ac:chgData name="Colegate, Stephen" userId="d764e6ae-c2fb-4f3a-b5c8-11b80b436a8f" providerId="ADAL" clId="{E84A2747-722D-408E-8B35-ED760379822F}" dt="2023-10-19T19:57:17.006" v="5526"/>
          <ac:spMkLst>
            <pc:docMk/>
            <pc:sldMk cId="2457412987" sldId="274"/>
            <ac:spMk id="11" creationId="{06A80C40-FAFB-5FE6-B176-A43EBA618F01}"/>
          </ac:spMkLst>
        </pc:spChg>
        <pc:graphicFrameChg chg="del">
          <ac:chgData name="Colegate, Stephen" userId="d764e6ae-c2fb-4f3a-b5c8-11b80b436a8f" providerId="ADAL" clId="{E84A2747-722D-408E-8B35-ED760379822F}" dt="2023-10-19T19:02:36.164" v="3420" actId="478"/>
          <ac:graphicFrameMkLst>
            <pc:docMk/>
            <pc:sldMk cId="2457412987" sldId="274"/>
            <ac:graphicFrameMk id="5" creationId="{3604FFBA-55F8-4C98-10C6-1931EB3B2F0F}"/>
          </ac:graphicFrameMkLst>
        </pc:graphicFrameChg>
        <pc:picChg chg="add mod">
          <ac:chgData name="Colegate, Stephen" userId="d764e6ae-c2fb-4f3a-b5c8-11b80b436a8f" providerId="ADAL" clId="{E84A2747-722D-408E-8B35-ED760379822F}" dt="2023-10-19T19:04:40.881" v="3429" actId="1076"/>
          <ac:picMkLst>
            <pc:docMk/>
            <pc:sldMk cId="2457412987" sldId="274"/>
            <ac:picMk id="10" creationId="{2EDA4D6D-3876-AECF-6C24-00C0F226EF0E}"/>
          </ac:picMkLst>
        </pc:picChg>
      </pc:sldChg>
      <pc:sldChg chg="addSp delSp modSp add mod ord 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1699947431" sldId="275"/>
        </pc:sldMkLst>
        <pc:spChg chg="add del">
          <ac:chgData name="Colegate, Stephen" userId="d764e6ae-c2fb-4f3a-b5c8-11b80b436a8f" providerId="ADAL" clId="{E84A2747-722D-408E-8B35-ED760379822F}" dt="2023-10-19T19:15:51.427" v="3612" actId="478"/>
          <ac:spMkLst>
            <pc:docMk/>
            <pc:sldMk cId="1699947431" sldId="275"/>
            <ac:spMk id="4" creationId="{23EE3AEF-84E8-8E4C-EC1F-9D6853872B97}"/>
          </ac:spMkLst>
        </pc:spChg>
        <pc:spChg chg="add mod">
          <ac:chgData name="Colegate, Stephen" userId="d764e6ae-c2fb-4f3a-b5c8-11b80b436a8f" providerId="ADAL" clId="{E84A2747-722D-408E-8B35-ED760379822F}" dt="2023-10-19T19:57:22.995" v="5528"/>
          <ac:spMkLst>
            <pc:docMk/>
            <pc:sldMk cId="1699947431" sldId="275"/>
            <ac:spMk id="11" creationId="{90D37614-532D-AB82-4C39-6161207EDE2C}"/>
          </ac:spMkLst>
        </pc:spChg>
        <pc:spChg chg="add del">
          <ac:chgData name="Colegate, Stephen" userId="d764e6ae-c2fb-4f3a-b5c8-11b80b436a8f" providerId="ADAL" clId="{E84A2747-722D-408E-8B35-ED760379822F}" dt="2023-10-19T21:30:14.085" v="9944" actId="22"/>
          <ac:spMkLst>
            <pc:docMk/>
            <pc:sldMk cId="1699947431" sldId="275"/>
            <ac:spMk id="13" creationId="{B70FCD29-36BE-C749-1604-FF6810646FA1}"/>
          </ac:spMkLst>
        </pc:spChg>
        <pc:picChg chg="add del mod">
          <ac:chgData name="Colegate, Stephen" userId="d764e6ae-c2fb-4f3a-b5c8-11b80b436a8f" providerId="ADAL" clId="{E84A2747-722D-408E-8B35-ED760379822F}" dt="2023-10-19T19:26:42.517" v="4099" actId="478"/>
          <ac:picMkLst>
            <pc:docMk/>
            <pc:sldMk cId="1699947431" sldId="275"/>
            <ac:picMk id="6" creationId="{877A63C9-2B84-7F5C-6A01-D8BADFBE9608}"/>
          </ac:picMkLst>
        </pc:picChg>
        <pc:picChg chg="add del mod">
          <ac:chgData name="Colegate, Stephen" userId="d764e6ae-c2fb-4f3a-b5c8-11b80b436a8f" providerId="ADAL" clId="{E84A2747-722D-408E-8B35-ED760379822F}" dt="2023-10-19T21:30:11.631" v="9942" actId="478"/>
          <ac:picMkLst>
            <pc:docMk/>
            <pc:sldMk cId="1699947431" sldId="275"/>
            <ac:picMk id="9" creationId="{7CDB0335-4B8A-AEB5-D4CC-3BB7AAF528FD}"/>
          </ac:picMkLst>
        </pc:picChg>
        <pc:picChg chg="del">
          <ac:chgData name="Colegate, Stephen" userId="d764e6ae-c2fb-4f3a-b5c8-11b80b436a8f" providerId="ADAL" clId="{E84A2747-722D-408E-8B35-ED760379822F}" dt="2023-10-19T19:15:48.317" v="3610" actId="478"/>
          <ac:picMkLst>
            <pc:docMk/>
            <pc:sldMk cId="1699947431" sldId="275"/>
            <ac:picMk id="10" creationId="{2EDA4D6D-3876-AECF-6C24-00C0F226EF0E}"/>
          </ac:picMkLst>
        </pc:picChg>
        <pc:picChg chg="add mod">
          <ac:chgData name="Colegate, Stephen" userId="d764e6ae-c2fb-4f3a-b5c8-11b80b436a8f" providerId="ADAL" clId="{E84A2747-722D-408E-8B35-ED760379822F}" dt="2023-10-19T21:30:27.025" v="9948" actId="1036"/>
          <ac:picMkLst>
            <pc:docMk/>
            <pc:sldMk cId="1699947431" sldId="275"/>
            <ac:picMk id="15" creationId="{9A493051-69FB-94C4-C211-CEEB64B1DF6E}"/>
          </ac:picMkLst>
        </pc:picChg>
      </pc:sldChg>
      <pc:sldChg chg="addSp modSp add mod or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3238089744" sldId="276"/>
        </pc:sldMkLst>
        <pc:spChg chg="mod">
          <ac:chgData name="Colegate, Stephen" userId="d764e6ae-c2fb-4f3a-b5c8-11b80b436a8f" providerId="ADAL" clId="{E84A2747-722D-408E-8B35-ED760379822F}" dt="2023-10-19T19:26:04.037" v="4098" actId="20577"/>
          <ac:spMkLst>
            <pc:docMk/>
            <pc:sldMk cId="3238089744" sldId="276"/>
            <ac:spMk id="3" creationId="{4138E5E5-648B-5506-B411-1E740B8B20A4}"/>
          </ac:spMkLst>
        </pc:spChg>
        <pc:spChg chg="add mod">
          <ac:chgData name="Colegate, Stephen" userId="d764e6ae-c2fb-4f3a-b5c8-11b80b436a8f" providerId="ADAL" clId="{E84A2747-722D-408E-8B35-ED760379822F}" dt="2023-10-19T19:57:25.210" v="5529"/>
          <ac:spMkLst>
            <pc:docMk/>
            <pc:sldMk cId="3238089744" sldId="276"/>
            <ac:spMk id="4" creationId="{A78F68C2-2C02-697A-F6A0-434E4BE7D387}"/>
          </ac:spMkLst>
        </pc:spChg>
        <pc:graphicFrameChg chg="mod modGraphic">
          <ac:chgData name="Colegate, Stephen" userId="d764e6ae-c2fb-4f3a-b5c8-11b80b436a8f" providerId="ADAL" clId="{E84A2747-722D-408E-8B35-ED760379822F}" dt="2023-10-19T19:19:03.272" v="3686" actId="20577"/>
          <ac:graphicFrameMkLst>
            <pc:docMk/>
            <pc:sldMk cId="3238089744" sldId="276"/>
            <ac:graphicFrameMk id="5" creationId="{3604FFBA-55F8-4C98-10C6-1931EB3B2F0F}"/>
          </ac:graphicFrameMkLst>
        </pc:graphicFrameChg>
      </pc:sldChg>
      <pc:sldChg chg="addSp delSp modSp add mod ord 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1339374293" sldId="277"/>
        </pc:sldMkLst>
        <pc:spChg chg="add mod">
          <ac:chgData name="Colegate, Stephen" userId="d764e6ae-c2fb-4f3a-b5c8-11b80b436a8f" providerId="ADAL" clId="{E84A2747-722D-408E-8B35-ED760379822F}" dt="2023-10-19T19:57:28.152" v="5530"/>
          <ac:spMkLst>
            <pc:docMk/>
            <pc:sldMk cId="1339374293" sldId="277"/>
            <ac:spMk id="5" creationId="{D1EA9230-6598-32A0-C107-8BA9EE7FF3F5}"/>
          </ac:spMkLst>
        </pc:spChg>
        <pc:picChg chg="add del mod">
          <ac:chgData name="Colegate, Stephen" userId="d764e6ae-c2fb-4f3a-b5c8-11b80b436a8f" providerId="ADAL" clId="{E84A2747-722D-408E-8B35-ED760379822F}" dt="2023-10-19T21:34:51.966" v="9949" actId="478"/>
          <ac:picMkLst>
            <pc:docMk/>
            <pc:sldMk cId="1339374293" sldId="277"/>
            <ac:picMk id="4" creationId="{DE55C094-CC6A-9F52-FCEC-FF7E5D9681C6}"/>
          </ac:picMkLst>
        </pc:picChg>
        <pc:picChg chg="add mod">
          <ac:chgData name="Colegate, Stephen" userId="d764e6ae-c2fb-4f3a-b5c8-11b80b436a8f" providerId="ADAL" clId="{E84A2747-722D-408E-8B35-ED760379822F}" dt="2023-10-19T21:35:07.098" v="9953" actId="1036"/>
          <ac:picMkLst>
            <pc:docMk/>
            <pc:sldMk cId="1339374293" sldId="277"/>
            <ac:picMk id="8" creationId="{A5D6A03A-DBE9-566E-584E-578927893DC3}"/>
          </ac:picMkLst>
        </pc:picChg>
        <pc:picChg chg="del">
          <ac:chgData name="Colegate, Stephen" userId="d764e6ae-c2fb-4f3a-b5c8-11b80b436a8f" providerId="ADAL" clId="{E84A2747-722D-408E-8B35-ED760379822F}" dt="2023-10-19T19:27:00.580" v="4104" actId="478"/>
          <ac:picMkLst>
            <pc:docMk/>
            <pc:sldMk cId="1339374293" sldId="277"/>
            <ac:picMk id="9" creationId="{7CDB0335-4B8A-AEB5-D4CC-3BB7AAF528FD}"/>
          </ac:picMkLst>
        </pc:picChg>
      </pc:sldChg>
      <pc:sldChg chg="addSp delSp modSp add mod 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2355216850" sldId="278"/>
        </pc:sldMkLst>
        <pc:spChg chg="add del">
          <ac:chgData name="Colegate, Stephen" userId="d764e6ae-c2fb-4f3a-b5c8-11b80b436a8f" providerId="ADAL" clId="{E84A2747-722D-408E-8B35-ED760379822F}" dt="2023-10-19T19:29:26.094" v="4113" actId="478"/>
          <ac:spMkLst>
            <pc:docMk/>
            <pc:sldMk cId="2355216850" sldId="278"/>
            <ac:spMk id="5" creationId="{9A76506D-38B1-4AB3-CE28-D11AFFCD48AF}"/>
          </ac:spMkLst>
        </pc:spChg>
        <pc:spChg chg="add mod">
          <ac:chgData name="Colegate, Stephen" userId="d764e6ae-c2fb-4f3a-b5c8-11b80b436a8f" providerId="ADAL" clId="{E84A2747-722D-408E-8B35-ED760379822F}" dt="2023-10-19T19:57:30.156" v="5531"/>
          <ac:spMkLst>
            <pc:docMk/>
            <pc:sldMk cId="2355216850" sldId="278"/>
            <ac:spMk id="9" creationId="{F1AE50B4-9DD4-285F-820B-4B7E4A80E72A}"/>
          </ac:spMkLst>
        </pc:spChg>
        <pc:spChg chg="add del">
          <ac:chgData name="Colegate, Stephen" userId="d764e6ae-c2fb-4f3a-b5c8-11b80b436a8f" providerId="ADAL" clId="{E84A2747-722D-408E-8B35-ED760379822F}" dt="2023-10-19T21:35:13.146" v="9956" actId="22"/>
          <ac:spMkLst>
            <pc:docMk/>
            <pc:sldMk cId="2355216850" sldId="278"/>
            <ac:spMk id="13" creationId="{12D1A8A9-AF16-3B34-3465-B0448DEC0D2A}"/>
          </ac:spMkLst>
        </pc:spChg>
        <pc:picChg chg="del">
          <ac:chgData name="Colegate, Stephen" userId="d764e6ae-c2fb-4f3a-b5c8-11b80b436a8f" providerId="ADAL" clId="{E84A2747-722D-408E-8B35-ED760379822F}" dt="2023-10-19T19:29:22.690" v="4111" actId="478"/>
          <ac:picMkLst>
            <pc:docMk/>
            <pc:sldMk cId="2355216850" sldId="278"/>
            <ac:picMk id="4" creationId="{DE55C094-CC6A-9F52-FCEC-FF7E5D9681C6}"/>
          </ac:picMkLst>
        </pc:picChg>
        <pc:picChg chg="add del mod">
          <ac:chgData name="Colegate, Stephen" userId="d764e6ae-c2fb-4f3a-b5c8-11b80b436a8f" providerId="ADAL" clId="{E84A2747-722D-408E-8B35-ED760379822F}" dt="2023-10-19T20:46:16.148" v="9654" actId="478"/>
          <ac:picMkLst>
            <pc:docMk/>
            <pc:sldMk cId="2355216850" sldId="278"/>
            <ac:picMk id="8" creationId="{2191D6DF-576D-FAF9-450D-8666468F2F08}"/>
          </ac:picMkLst>
        </pc:picChg>
        <pc:picChg chg="add del mod">
          <ac:chgData name="Colegate, Stephen" userId="d764e6ae-c2fb-4f3a-b5c8-11b80b436a8f" providerId="ADAL" clId="{E84A2747-722D-408E-8B35-ED760379822F}" dt="2023-10-19T21:35:10.621" v="9954" actId="478"/>
          <ac:picMkLst>
            <pc:docMk/>
            <pc:sldMk cId="2355216850" sldId="278"/>
            <ac:picMk id="11" creationId="{E66747AE-FF36-7F90-200D-4AAD0C314FE5}"/>
          </ac:picMkLst>
        </pc:picChg>
        <pc:picChg chg="add mod">
          <ac:chgData name="Colegate, Stephen" userId="d764e6ae-c2fb-4f3a-b5c8-11b80b436a8f" providerId="ADAL" clId="{E84A2747-722D-408E-8B35-ED760379822F}" dt="2023-10-19T21:35:27.284" v="9960" actId="1036"/>
          <ac:picMkLst>
            <pc:docMk/>
            <pc:sldMk cId="2355216850" sldId="278"/>
            <ac:picMk id="15" creationId="{8F619AD0-47CC-582F-3A17-57079F0365EC}"/>
          </ac:picMkLst>
        </pc:picChg>
      </pc:sldChg>
      <pc:sldChg chg="addSp delSp modSp new mo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565291171" sldId="279"/>
        </pc:sldMkLst>
        <pc:spChg chg="mod">
          <ac:chgData name="Colegate, Stephen" userId="d764e6ae-c2fb-4f3a-b5c8-11b80b436a8f" providerId="ADAL" clId="{E84A2747-722D-408E-8B35-ED760379822F}" dt="2023-10-19T19:45:40.531" v="4144" actId="20577"/>
          <ac:spMkLst>
            <pc:docMk/>
            <pc:sldMk cId="565291171" sldId="279"/>
            <ac:spMk id="2" creationId="{BDCEA796-0816-F2D9-887C-3D686BEA6E18}"/>
          </ac:spMkLst>
        </pc:spChg>
        <pc:spChg chg="mod">
          <ac:chgData name="Colegate, Stephen" userId="d764e6ae-c2fb-4f3a-b5c8-11b80b436a8f" providerId="ADAL" clId="{E84A2747-722D-408E-8B35-ED760379822F}" dt="2023-10-19T19:53:15.381" v="5032" actId="2711"/>
          <ac:spMkLst>
            <pc:docMk/>
            <pc:sldMk cId="565291171" sldId="279"/>
            <ac:spMk id="3" creationId="{4A741592-FB7C-C81B-8ECA-7FF73A7C628C}"/>
          </ac:spMkLst>
        </pc:spChg>
        <pc:spChg chg="del">
          <ac:chgData name="Colegate, Stephen" userId="d764e6ae-c2fb-4f3a-b5c8-11b80b436a8f" providerId="ADAL" clId="{E84A2747-722D-408E-8B35-ED760379822F}" dt="2023-10-19T19:45:25.148" v="4127" actId="478"/>
          <ac:spMkLst>
            <pc:docMk/>
            <pc:sldMk cId="565291171" sldId="279"/>
            <ac:spMk id="4" creationId="{A0EA9C13-DC45-6465-AD1A-2FB5D1A8E5EB}"/>
          </ac:spMkLst>
        </pc:spChg>
        <pc:spChg chg="add mod">
          <ac:chgData name="Colegate, Stephen" userId="d764e6ae-c2fb-4f3a-b5c8-11b80b436a8f" providerId="ADAL" clId="{E84A2747-722D-408E-8B35-ED760379822F}" dt="2023-10-19T19:57:32.931" v="5532"/>
          <ac:spMkLst>
            <pc:docMk/>
            <pc:sldMk cId="565291171" sldId="279"/>
            <ac:spMk id="5" creationId="{4674883E-711A-A761-4261-EC82DC00AC7F}"/>
          </ac:spMkLst>
        </pc:spChg>
      </pc:sldChg>
      <pc:sldChg chg="addSp modSp add mo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1957915044" sldId="280"/>
        </pc:sldMkLst>
        <pc:spChg chg="mod">
          <ac:chgData name="Colegate, Stephen" userId="d764e6ae-c2fb-4f3a-b5c8-11b80b436a8f" providerId="ADAL" clId="{E84A2747-722D-408E-8B35-ED760379822F}" dt="2023-10-19T19:56:07.812" v="5497" actId="20577"/>
          <ac:spMkLst>
            <pc:docMk/>
            <pc:sldMk cId="1957915044" sldId="280"/>
            <ac:spMk id="3" creationId="{4A741592-FB7C-C81B-8ECA-7FF73A7C628C}"/>
          </ac:spMkLst>
        </pc:spChg>
        <pc:spChg chg="add mod">
          <ac:chgData name="Colegate, Stephen" userId="d764e6ae-c2fb-4f3a-b5c8-11b80b436a8f" providerId="ADAL" clId="{E84A2747-722D-408E-8B35-ED760379822F}" dt="2023-10-19T19:57:34.864" v="5533"/>
          <ac:spMkLst>
            <pc:docMk/>
            <pc:sldMk cId="1957915044" sldId="280"/>
            <ac:spMk id="4" creationId="{770B6233-EA39-48FB-BC35-15F092590B6F}"/>
          </ac:spMkLst>
        </pc:spChg>
      </pc:sldChg>
      <pc:sldChg chg="modSp add mod ord 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2667525649" sldId="281"/>
        </pc:sldMkLst>
        <pc:spChg chg="mod">
          <ac:chgData name="Colegate, Stephen" userId="d764e6ae-c2fb-4f3a-b5c8-11b80b436a8f" providerId="ADAL" clId="{E84A2747-722D-408E-8B35-ED760379822F}" dt="2023-10-19T19:56:53.494" v="5521" actId="20577"/>
          <ac:spMkLst>
            <pc:docMk/>
            <pc:sldMk cId="2667525649" sldId="281"/>
            <ac:spMk id="3" creationId="{3E0BD4F0-A268-2EC9-0889-E8F269FE61F1}"/>
          </ac:spMkLst>
        </pc:spChg>
      </pc:sldChg>
      <pc:sldChg chg="addSp modSp new mo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1918634211" sldId="282"/>
        </pc:sldMkLst>
        <pc:spChg chg="mod">
          <ac:chgData name="Colegate, Stephen" userId="d764e6ae-c2fb-4f3a-b5c8-11b80b436a8f" providerId="ADAL" clId="{E84A2747-722D-408E-8B35-ED760379822F}" dt="2023-10-19T19:58:02.789" v="5557" actId="20577"/>
          <ac:spMkLst>
            <pc:docMk/>
            <pc:sldMk cId="1918634211" sldId="282"/>
            <ac:spMk id="2" creationId="{1CC5929E-4784-6F08-1EE2-09DCF323745A}"/>
          </ac:spMkLst>
        </pc:spChg>
        <pc:spChg chg="mod">
          <ac:chgData name="Colegate, Stephen" userId="d764e6ae-c2fb-4f3a-b5c8-11b80b436a8f" providerId="ADAL" clId="{E84A2747-722D-408E-8B35-ED760379822F}" dt="2023-10-19T20:02:52.597" v="6311" actId="20577"/>
          <ac:spMkLst>
            <pc:docMk/>
            <pc:sldMk cId="1918634211" sldId="282"/>
            <ac:spMk id="3" creationId="{8CE4C21C-34F8-7375-B69F-D7122F0F92E7}"/>
          </ac:spMkLst>
        </pc:spChg>
        <pc:spChg chg="add mod">
          <ac:chgData name="Colegate, Stephen" userId="d764e6ae-c2fb-4f3a-b5c8-11b80b436a8f" providerId="ADAL" clId="{E84A2747-722D-408E-8B35-ED760379822F}" dt="2023-10-19T20:21:33.588" v="8500"/>
          <ac:spMkLst>
            <pc:docMk/>
            <pc:sldMk cId="1918634211" sldId="282"/>
            <ac:spMk id="5" creationId="{EF43BAE8-6CB0-EFFC-FFB3-4B97974689F5}"/>
          </ac:spMkLst>
        </pc:spChg>
      </pc:sldChg>
      <pc:sldChg chg="addSp delSp modSp new mo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2802210728" sldId="283"/>
        </pc:sldMkLst>
        <pc:spChg chg="mod">
          <ac:chgData name="Colegate, Stephen" userId="d764e6ae-c2fb-4f3a-b5c8-11b80b436a8f" providerId="ADAL" clId="{E84A2747-722D-408E-8B35-ED760379822F}" dt="2023-10-19T20:03:06.062" v="6331" actId="20577"/>
          <ac:spMkLst>
            <pc:docMk/>
            <pc:sldMk cId="2802210728" sldId="283"/>
            <ac:spMk id="2" creationId="{6E8B1F3F-6724-AC3F-DA3E-27BDBBC4B809}"/>
          </ac:spMkLst>
        </pc:spChg>
        <pc:spChg chg="mod">
          <ac:chgData name="Colegate, Stephen" userId="d764e6ae-c2fb-4f3a-b5c8-11b80b436a8f" providerId="ADAL" clId="{E84A2747-722D-408E-8B35-ED760379822F}" dt="2023-10-19T20:08:52.187" v="7155" actId="113"/>
          <ac:spMkLst>
            <pc:docMk/>
            <pc:sldMk cId="2802210728" sldId="283"/>
            <ac:spMk id="3" creationId="{DF0FFE9F-7FC1-3EBC-035A-4BA1FFA9F1D2}"/>
          </ac:spMkLst>
        </pc:spChg>
        <pc:spChg chg="del">
          <ac:chgData name="Colegate, Stephen" userId="d764e6ae-c2fb-4f3a-b5c8-11b80b436a8f" providerId="ADAL" clId="{E84A2747-722D-408E-8B35-ED760379822F}" dt="2023-10-19T20:06:51.250" v="6934" actId="478"/>
          <ac:spMkLst>
            <pc:docMk/>
            <pc:sldMk cId="2802210728" sldId="283"/>
            <ac:spMk id="4" creationId="{7918B37D-5BA0-5952-E882-BA6F6FDF4F7C}"/>
          </ac:spMkLst>
        </pc:spChg>
        <pc:spChg chg="add mod">
          <ac:chgData name="Colegate, Stephen" userId="d764e6ae-c2fb-4f3a-b5c8-11b80b436a8f" providerId="ADAL" clId="{E84A2747-722D-408E-8B35-ED760379822F}" dt="2023-10-19T20:21:31.631" v="8499"/>
          <ac:spMkLst>
            <pc:docMk/>
            <pc:sldMk cId="2802210728" sldId="283"/>
            <ac:spMk id="5" creationId="{13022F98-C1BD-85B4-7856-FCF45C7281B2}"/>
          </ac:spMkLst>
        </pc:spChg>
      </pc:sldChg>
      <pc:sldChg chg="addSp delSp modSp new mo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682057305" sldId="284"/>
        </pc:sldMkLst>
        <pc:spChg chg="mod">
          <ac:chgData name="Colegate, Stephen" userId="d764e6ae-c2fb-4f3a-b5c8-11b80b436a8f" providerId="ADAL" clId="{E84A2747-722D-408E-8B35-ED760379822F}" dt="2023-10-19T20:09:05.620" v="7179" actId="20577"/>
          <ac:spMkLst>
            <pc:docMk/>
            <pc:sldMk cId="682057305" sldId="284"/>
            <ac:spMk id="2" creationId="{67450DB6-42D3-4749-478D-03EB05F7E7E5}"/>
          </ac:spMkLst>
        </pc:spChg>
        <pc:spChg chg="mod">
          <ac:chgData name="Colegate, Stephen" userId="d764e6ae-c2fb-4f3a-b5c8-11b80b436a8f" providerId="ADAL" clId="{E84A2747-722D-408E-8B35-ED760379822F}" dt="2023-10-19T20:16:06.095" v="7893" actId="20577"/>
          <ac:spMkLst>
            <pc:docMk/>
            <pc:sldMk cId="682057305" sldId="284"/>
            <ac:spMk id="3" creationId="{2265C32C-7F58-4139-F3D8-11A1834BCC16}"/>
          </ac:spMkLst>
        </pc:spChg>
        <pc:spChg chg="del">
          <ac:chgData name="Colegate, Stephen" userId="d764e6ae-c2fb-4f3a-b5c8-11b80b436a8f" providerId="ADAL" clId="{E84A2747-722D-408E-8B35-ED760379822F}" dt="2023-10-19T20:13:54.309" v="7641" actId="478"/>
          <ac:spMkLst>
            <pc:docMk/>
            <pc:sldMk cId="682057305" sldId="284"/>
            <ac:spMk id="4" creationId="{4A92766B-0B14-FF97-00EE-152099813B70}"/>
          </ac:spMkLst>
        </pc:spChg>
        <pc:spChg chg="add mod">
          <ac:chgData name="Colegate, Stephen" userId="d764e6ae-c2fb-4f3a-b5c8-11b80b436a8f" providerId="ADAL" clId="{E84A2747-722D-408E-8B35-ED760379822F}" dt="2023-10-19T20:21:29.136" v="8498"/>
          <ac:spMkLst>
            <pc:docMk/>
            <pc:sldMk cId="682057305" sldId="284"/>
            <ac:spMk id="5" creationId="{5AF74ACF-94F0-5A0E-F201-C6CA4B7B99D3}"/>
          </ac:spMkLst>
        </pc:spChg>
      </pc:sldChg>
      <pc:sldChg chg="addSp delSp modSp new mo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4010515546" sldId="285"/>
        </pc:sldMkLst>
        <pc:spChg chg="mod">
          <ac:chgData name="Colegate, Stephen" userId="d764e6ae-c2fb-4f3a-b5c8-11b80b436a8f" providerId="ADAL" clId="{E84A2747-722D-408E-8B35-ED760379822F}" dt="2023-10-19T20:16:38.926" v="7913" actId="20577"/>
          <ac:spMkLst>
            <pc:docMk/>
            <pc:sldMk cId="4010515546" sldId="285"/>
            <ac:spMk id="2" creationId="{40D9BC25-C356-F760-2C08-28218865DA06}"/>
          </ac:spMkLst>
        </pc:spChg>
        <pc:spChg chg="mod">
          <ac:chgData name="Colegate, Stephen" userId="d764e6ae-c2fb-4f3a-b5c8-11b80b436a8f" providerId="ADAL" clId="{E84A2747-722D-408E-8B35-ED760379822F}" dt="2023-10-19T20:25:51.580" v="8904" actId="27636"/>
          <ac:spMkLst>
            <pc:docMk/>
            <pc:sldMk cId="4010515546" sldId="285"/>
            <ac:spMk id="3" creationId="{064DB9F5-AE57-3CE8-1CBB-43C6C30931ED}"/>
          </ac:spMkLst>
        </pc:spChg>
        <pc:spChg chg="del">
          <ac:chgData name="Colegate, Stephen" userId="d764e6ae-c2fb-4f3a-b5c8-11b80b436a8f" providerId="ADAL" clId="{E84A2747-722D-408E-8B35-ED760379822F}" dt="2023-10-19T20:17:24.578" v="8045" actId="478"/>
          <ac:spMkLst>
            <pc:docMk/>
            <pc:sldMk cId="4010515546" sldId="285"/>
            <ac:spMk id="4" creationId="{8A048B39-DA4F-5A3E-A3E6-B9BA822A5D3F}"/>
          </ac:spMkLst>
        </pc:spChg>
        <pc:spChg chg="add mod">
          <ac:chgData name="Colegate, Stephen" userId="d764e6ae-c2fb-4f3a-b5c8-11b80b436a8f" providerId="ADAL" clId="{E84A2747-722D-408E-8B35-ED760379822F}" dt="2023-10-19T20:21:27.281" v="8497"/>
          <ac:spMkLst>
            <pc:docMk/>
            <pc:sldMk cId="4010515546" sldId="285"/>
            <ac:spMk id="5" creationId="{DA8CD329-AD18-EDFA-7982-EEAFF7268557}"/>
          </ac:spMkLst>
        </pc:spChg>
      </pc:sldChg>
      <pc:sldChg chg="modSp new del mod">
        <pc:chgData name="Colegate, Stephen" userId="d764e6ae-c2fb-4f3a-b5c8-11b80b436a8f" providerId="ADAL" clId="{E84A2747-722D-408E-8B35-ED760379822F}" dt="2023-10-19T20:21:17.167" v="8496" actId="47"/>
        <pc:sldMkLst>
          <pc:docMk/>
          <pc:sldMk cId="57717973" sldId="286"/>
        </pc:sldMkLst>
        <pc:spChg chg="mod">
          <ac:chgData name="Colegate, Stephen" userId="d764e6ae-c2fb-4f3a-b5c8-11b80b436a8f" providerId="ADAL" clId="{E84A2747-722D-408E-8B35-ED760379822F}" dt="2023-10-19T20:20:51.786" v="8495" actId="20577"/>
          <ac:spMkLst>
            <pc:docMk/>
            <pc:sldMk cId="57717973" sldId="286"/>
            <ac:spMk id="2" creationId="{B34EA332-1CF0-B878-5285-772C0452140D}"/>
          </ac:spMkLst>
        </pc:spChg>
      </pc:sldChg>
      <pc:sldChg chg="modSp mo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3418580635" sldId="287"/>
        </pc:sldMkLst>
        <pc:spChg chg="mod">
          <ac:chgData name="Colegate, Stephen" userId="d764e6ae-c2fb-4f3a-b5c8-11b80b436a8f" providerId="ADAL" clId="{E84A2747-722D-408E-8B35-ED760379822F}" dt="2023-10-19T20:34:50.909" v="9554" actId="20577"/>
          <ac:spMkLst>
            <pc:docMk/>
            <pc:sldMk cId="3418580635" sldId="287"/>
            <ac:spMk id="3" creationId="{1DFE23B5-F99E-4CD1-BEF8-6AF6DEEABD42}"/>
          </ac:spMkLst>
        </pc:spChg>
      </pc:sldChg>
      <pc:sldChg chg="modSp mod modTransition modAnim modShow">
        <pc:chgData name="Colegate, Stephen" userId="d764e6ae-c2fb-4f3a-b5c8-11b80b436a8f" providerId="ADAL" clId="{E84A2747-722D-408E-8B35-ED760379822F}" dt="2023-10-19T22:38:44.003" v="13385"/>
        <pc:sldMkLst>
          <pc:docMk/>
          <pc:sldMk cId="1609593121" sldId="288"/>
        </pc:sldMkLst>
        <pc:spChg chg="mod">
          <ac:chgData name="Colegate, Stephen" userId="d764e6ae-c2fb-4f3a-b5c8-11b80b436a8f" providerId="ADAL" clId="{E84A2747-722D-408E-8B35-ED760379822F}" dt="2023-10-19T20:34:47.518" v="9552" actId="20577"/>
          <ac:spMkLst>
            <pc:docMk/>
            <pc:sldMk cId="1609593121" sldId="288"/>
            <ac:spMk id="3" creationId="{4138E5E5-648B-5506-B411-1E740B8B20A4}"/>
          </ac:spMkLst>
        </pc:spChg>
        <pc:graphicFrameChg chg="mod modGraphic">
          <ac:chgData name="Colegate, Stephen" userId="d764e6ae-c2fb-4f3a-b5c8-11b80b436a8f" providerId="ADAL" clId="{E84A2747-722D-408E-8B35-ED760379822F}" dt="2023-10-19T20:34:22.104" v="9512"/>
          <ac:graphicFrameMkLst>
            <pc:docMk/>
            <pc:sldMk cId="1609593121" sldId="288"/>
            <ac:graphicFrameMk id="5" creationId="{3604FFBA-55F8-4C98-10C6-1931EB3B2F0F}"/>
          </ac:graphicFrameMkLst>
        </pc:graphicFrameChg>
      </pc:sldChg>
      <pc:sldChg chg="mod modTransition modShow">
        <pc:chgData name="Colegate, Stephen" userId="d764e6ae-c2fb-4f3a-b5c8-11b80b436a8f" providerId="ADAL" clId="{E84A2747-722D-408E-8B35-ED760379822F}" dt="2023-10-19T22:38:44.003" v="13385"/>
        <pc:sldMkLst>
          <pc:docMk/>
          <pc:sldMk cId="4103502785" sldId="289"/>
        </pc:sldMkLst>
      </pc:sldChg>
      <pc:sldChg chg="addSp delSp modSp mo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1591059739" sldId="290"/>
        </pc:sldMkLst>
        <pc:spChg chg="mod">
          <ac:chgData name="Colegate, Stephen" userId="d764e6ae-c2fb-4f3a-b5c8-11b80b436a8f" providerId="ADAL" clId="{E84A2747-722D-408E-8B35-ED760379822F}" dt="2023-10-19T20:38:24.640" v="9575" actId="20577"/>
          <ac:spMkLst>
            <pc:docMk/>
            <pc:sldMk cId="1591059739" sldId="290"/>
            <ac:spMk id="3" creationId="{4138E5E5-648B-5506-B411-1E740B8B20A4}"/>
          </ac:spMkLst>
        </pc:spChg>
        <pc:graphicFrameChg chg="del">
          <ac:chgData name="Colegate, Stephen" userId="d764e6ae-c2fb-4f3a-b5c8-11b80b436a8f" providerId="ADAL" clId="{E84A2747-722D-408E-8B35-ED760379822F}" dt="2023-10-19T20:35:38.611" v="9570" actId="478"/>
          <ac:graphicFrameMkLst>
            <pc:docMk/>
            <pc:sldMk cId="1591059739" sldId="290"/>
            <ac:graphicFrameMk id="5" creationId="{3604FFBA-55F8-4C98-10C6-1931EB3B2F0F}"/>
          </ac:graphicFrameMkLst>
        </pc:graphicFrameChg>
        <pc:graphicFrameChg chg="add mod modGraphic">
          <ac:chgData name="Colegate, Stephen" userId="d764e6ae-c2fb-4f3a-b5c8-11b80b436a8f" providerId="ADAL" clId="{E84A2747-722D-408E-8B35-ED760379822F}" dt="2023-10-19T20:39:39.051" v="9646" actId="20577"/>
          <ac:graphicFrameMkLst>
            <pc:docMk/>
            <pc:sldMk cId="1591059739" sldId="290"/>
            <ac:graphicFrameMk id="6" creationId="{ADEFB756-ADFC-E058-0AD5-FE220F6F8602}"/>
          </ac:graphicFrameMkLst>
        </pc:graphicFrameChg>
      </pc:sldChg>
      <pc:sldChg chg="addSp delSp modSp mod 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1910106486" sldId="291"/>
        </pc:sldMkLst>
        <pc:picChg chg="add del mod">
          <ac:chgData name="Colegate, Stephen" userId="d764e6ae-c2fb-4f3a-b5c8-11b80b436a8f" providerId="ADAL" clId="{E84A2747-722D-408E-8B35-ED760379822F}" dt="2023-10-19T20:47:54.510" v="9659" actId="478"/>
          <ac:picMkLst>
            <pc:docMk/>
            <pc:sldMk cId="1910106486" sldId="291"/>
            <ac:picMk id="4" creationId="{7614A1FB-5B40-7AFD-FF0E-5FA046F55096}"/>
          </ac:picMkLst>
        </pc:picChg>
        <pc:picChg chg="add del mod">
          <ac:chgData name="Colegate, Stephen" userId="d764e6ae-c2fb-4f3a-b5c8-11b80b436a8f" providerId="ADAL" clId="{E84A2747-722D-408E-8B35-ED760379822F}" dt="2023-10-19T21:36:18.263" v="9961" actId="478"/>
          <ac:picMkLst>
            <pc:docMk/>
            <pc:sldMk cId="1910106486" sldId="291"/>
            <ac:picMk id="6" creationId="{88D967A8-4C19-B908-3D20-5BB18543FDA9}"/>
          </ac:picMkLst>
        </pc:picChg>
        <pc:picChg chg="del">
          <ac:chgData name="Colegate, Stephen" userId="d764e6ae-c2fb-4f3a-b5c8-11b80b436a8f" providerId="ADAL" clId="{E84A2747-722D-408E-8B35-ED760379822F}" dt="2023-10-19T20:42:44.932" v="9649" actId="478"/>
          <ac:picMkLst>
            <pc:docMk/>
            <pc:sldMk cId="1910106486" sldId="291"/>
            <ac:picMk id="9" creationId="{7CDB0335-4B8A-AEB5-D4CC-3BB7AAF528FD}"/>
          </ac:picMkLst>
        </pc:picChg>
        <pc:picChg chg="add mod">
          <ac:chgData name="Colegate, Stephen" userId="d764e6ae-c2fb-4f3a-b5c8-11b80b436a8f" providerId="ADAL" clId="{E84A2747-722D-408E-8B35-ED760379822F}" dt="2023-10-19T21:36:34.241" v="9965" actId="1036"/>
          <ac:picMkLst>
            <pc:docMk/>
            <pc:sldMk cId="1910106486" sldId="291"/>
            <ac:picMk id="10" creationId="{D86DDF59-C975-0721-3A2A-511BE271E110}"/>
          </ac:picMkLst>
        </pc:picChg>
      </pc:sldChg>
      <pc:sldChg chg="addSp delSp modSp mo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2689947286" sldId="292"/>
        </pc:sldMkLst>
        <pc:spChg chg="del">
          <ac:chgData name="Colegate, Stephen" userId="d764e6ae-c2fb-4f3a-b5c8-11b80b436a8f" providerId="ADAL" clId="{E84A2747-722D-408E-8B35-ED760379822F}" dt="2023-10-19T20:50:28.770" v="9763" actId="478"/>
          <ac:spMkLst>
            <pc:docMk/>
            <pc:sldMk cId="2689947286" sldId="292"/>
            <ac:spMk id="3" creationId="{4138E5E5-648B-5506-B411-1E740B8B20A4}"/>
          </ac:spMkLst>
        </pc:spChg>
        <pc:spChg chg="add del mod">
          <ac:chgData name="Colegate, Stephen" userId="d764e6ae-c2fb-4f3a-b5c8-11b80b436a8f" providerId="ADAL" clId="{E84A2747-722D-408E-8B35-ED760379822F}" dt="2023-10-19T20:50:30.609" v="9764" actId="478"/>
          <ac:spMkLst>
            <pc:docMk/>
            <pc:sldMk cId="2689947286" sldId="292"/>
            <ac:spMk id="7" creationId="{553EA140-5B8A-3944-4947-A81F28D69814}"/>
          </ac:spMkLst>
        </pc:spChg>
        <pc:spChg chg="add mod ord">
          <ac:chgData name="Colegate, Stephen" userId="d764e6ae-c2fb-4f3a-b5c8-11b80b436a8f" providerId="ADAL" clId="{E84A2747-722D-408E-8B35-ED760379822F}" dt="2023-10-19T20:52:07.713" v="9785" actId="167"/>
          <ac:spMkLst>
            <pc:docMk/>
            <pc:sldMk cId="2689947286" sldId="292"/>
            <ac:spMk id="9" creationId="{529DD7D0-33D8-6C84-42F7-B54CF7EACDBE}"/>
          </ac:spMkLst>
        </pc:spChg>
        <pc:graphicFrameChg chg="mod modGraphic">
          <ac:chgData name="Colegate, Stephen" userId="d764e6ae-c2fb-4f3a-b5c8-11b80b436a8f" providerId="ADAL" clId="{E84A2747-722D-408E-8B35-ED760379822F}" dt="2023-10-19T20:51:05.547" v="9772" actId="1076"/>
          <ac:graphicFrameMkLst>
            <pc:docMk/>
            <pc:sldMk cId="2689947286" sldId="292"/>
            <ac:graphicFrameMk id="5" creationId="{3604FFBA-55F8-4C98-10C6-1931EB3B2F0F}"/>
          </ac:graphicFrameMkLst>
        </pc:graphicFrameChg>
        <pc:graphicFrameChg chg="add mod modGraphic">
          <ac:chgData name="Colegate, Stephen" userId="d764e6ae-c2fb-4f3a-b5c8-11b80b436a8f" providerId="ADAL" clId="{E84A2747-722D-408E-8B35-ED760379822F}" dt="2023-10-19T20:54:36.246" v="9914" actId="20577"/>
          <ac:graphicFrameMkLst>
            <pc:docMk/>
            <pc:sldMk cId="2689947286" sldId="292"/>
            <ac:graphicFrameMk id="8" creationId="{8C3CD002-8EC5-2312-8674-301B0FE56360}"/>
          </ac:graphicFrameMkLst>
        </pc:graphicFrameChg>
      </pc:sldChg>
      <pc:sldChg chg="addSp delSp modSp mod 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1706981598" sldId="293"/>
        </pc:sldMkLst>
        <pc:picChg chg="del">
          <ac:chgData name="Colegate, Stephen" userId="d764e6ae-c2fb-4f3a-b5c8-11b80b436a8f" providerId="ADAL" clId="{E84A2747-722D-408E-8B35-ED760379822F}" dt="2023-10-19T20:54:53.822" v="9915" actId="478"/>
          <ac:picMkLst>
            <pc:docMk/>
            <pc:sldMk cId="1706981598" sldId="293"/>
            <ac:picMk id="4" creationId="{DE55C094-CC6A-9F52-FCEC-FF7E5D9681C6}"/>
          </ac:picMkLst>
        </pc:picChg>
        <pc:picChg chg="add del mod">
          <ac:chgData name="Colegate, Stephen" userId="d764e6ae-c2fb-4f3a-b5c8-11b80b436a8f" providerId="ADAL" clId="{E84A2747-722D-408E-8B35-ED760379822F}" dt="2023-10-19T21:36:38.346" v="9966" actId="478"/>
          <ac:picMkLst>
            <pc:docMk/>
            <pc:sldMk cId="1706981598" sldId="293"/>
            <ac:picMk id="6" creationId="{766D6EEA-3CB0-47D8-E803-C12F80B97D23}"/>
          </ac:picMkLst>
        </pc:picChg>
        <pc:picChg chg="add mod">
          <ac:chgData name="Colegate, Stephen" userId="d764e6ae-c2fb-4f3a-b5c8-11b80b436a8f" providerId="ADAL" clId="{E84A2747-722D-408E-8B35-ED760379822F}" dt="2023-10-19T21:38:33.390" v="9970" actId="1036"/>
          <ac:picMkLst>
            <pc:docMk/>
            <pc:sldMk cId="1706981598" sldId="293"/>
            <ac:picMk id="9" creationId="{656D1859-B93D-DF75-0A0D-153B32BA5318}"/>
          </ac:picMkLst>
        </pc:picChg>
      </pc:sldChg>
      <pc:sldChg chg="del">
        <pc:chgData name="Colegate, Stephen" userId="d764e6ae-c2fb-4f3a-b5c8-11b80b436a8f" providerId="ADAL" clId="{E84A2747-722D-408E-8B35-ED760379822F}" dt="2023-10-19T20:54:56.131" v="9916" actId="47"/>
        <pc:sldMkLst>
          <pc:docMk/>
          <pc:sldMk cId="1876475968" sldId="294"/>
        </pc:sldMkLst>
      </pc:sldChg>
      <pc:sldChg chg="addSp delSp modSp add mod 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2611585677" sldId="294"/>
        </pc:sldMkLst>
        <pc:picChg chg="add del mod">
          <ac:chgData name="Colegate, Stephen" userId="d764e6ae-c2fb-4f3a-b5c8-11b80b436a8f" providerId="ADAL" clId="{E84A2747-722D-408E-8B35-ED760379822F}" dt="2023-10-19T21:38:36.168" v="9971" actId="478"/>
          <ac:picMkLst>
            <pc:docMk/>
            <pc:sldMk cId="2611585677" sldId="294"/>
            <ac:picMk id="4" creationId="{410B19BF-BA11-9EFC-5EA0-3983BE1A1B71}"/>
          </ac:picMkLst>
        </pc:picChg>
        <pc:picChg chg="add mod">
          <ac:chgData name="Colegate, Stephen" userId="d764e6ae-c2fb-4f3a-b5c8-11b80b436a8f" providerId="ADAL" clId="{E84A2747-722D-408E-8B35-ED760379822F}" dt="2023-10-19T21:38:56.990" v="9977" actId="1036"/>
          <ac:picMkLst>
            <pc:docMk/>
            <pc:sldMk cId="2611585677" sldId="294"/>
            <ac:picMk id="8" creationId="{9FE93608-341C-AC14-CB2B-A50D18A8059C}"/>
          </ac:picMkLst>
        </pc:picChg>
      </pc:sldChg>
      <pc:sldChg chg="addSp delSp modSp add mod 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4045142363" sldId="295"/>
        </pc:sldMkLst>
        <pc:picChg chg="add del mod">
          <ac:chgData name="Colegate, Stephen" userId="d764e6ae-c2fb-4f3a-b5c8-11b80b436a8f" providerId="ADAL" clId="{E84A2747-722D-408E-8B35-ED760379822F}" dt="2023-10-19T21:23:19.066" v="9933" actId="478"/>
          <ac:picMkLst>
            <pc:docMk/>
            <pc:sldMk cId="4045142363" sldId="295"/>
            <ac:picMk id="4" creationId="{CA63548E-4E1D-3602-62C6-A49C7D184F3E}"/>
          </ac:picMkLst>
        </pc:picChg>
        <pc:picChg chg="add del mod">
          <ac:chgData name="Colegate, Stephen" userId="d764e6ae-c2fb-4f3a-b5c8-11b80b436a8f" providerId="ADAL" clId="{E84A2747-722D-408E-8B35-ED760379822F}" dt="2023-10-19T21:26:34.855" v="9938" actId="478"/>
          <ac:picMkLst>
            <pc:docMk/>
            <pc:sldMk cId="4045142363" sldId="295"/>
            <ac:picMk id="8" creationId="{D485E36B-8E25-9583-551B-BEB41FD62F02}"/>
          </ac:picMkLst>
        </pc:picChg>
        <pc:picChg chg="add del mod">
          <ac:chgData name="Colegate, Stephen" userId="d764e6ae-c2fb-4f3a-b5c8-11b80b436a8f" providerId="ADAL" clId="{E84A2747-722D-408E-8B35-ED760379822F}" dt="2023-10-19T21:39:02.846" v="9978" actId="478"/>
          <ac:picMkLst>
            <pc:docMk/>
            <pc:sldMk cId="4045142363" sldId="295"/>
            <ac:picMk id="10" creationId="{8CDEEF9B-3881-72B0-24FF-D7ECDBCD291C}"/>
          </ac:picMkLst>
        </pc:picChg>
        <pc:picChg chg="add del mod">
          <ac:chgData name="Colegate, Stephen" userId="d764e6ae-c2fb-4f3a-b5c8-11b80b436a8f" providerId="ADAL" clId="{E84A2747-722D-408E-8B35-ED760379822F}" dt="2023-10-19T21:41:29.061" v="9982" actId="478"/>
          <ac:picMkLst>
            <pc:docMk/>
            <pc:sldMk cId="4045142363" sldId="295"/>
            <ac:picMk id="12" creationId="{79B2EC19-E01D-CB5F-4015-2753481DA066}"/>
          </ac:picMkLst>
        </pc:picChg>
        <pc:picChg chg="add del mod">
          <ac:chgData name="Colegate, Stephen" userId="d764e6ae-c2fb-4f3a-b5c8-11b80b436a8f" providerId="ADAL" clId="{E84A2747-722D-408E-8B35-ED760379822F}" dt="2023-10-19T21:42:57.925" v="9988" actId="478"/>
          <ac:picMkLst>
            <pc:docMk/>
            <pc:sldMk cId="4045142363" sldId="295"/>
            <ac:picMk id="14" creationId="{D1FB4F4E-4862-F4D3-DF4F-7097AE5BC8B4}"/>
          </ac:picMkLst>
        </pc:picChg>
        <pc:picChg chg="add mod">
          <ac:chgData name="Colegate, Stephen" userId="d764e6ae-c2fb-4f3a-b5c8-11b80b436a8f" providerId="ADAL" clId="{E84A2747-722D-408E-8B35-ED760379822F}" dt="2023-10-19T21:43:12.768" v="9992" actId="1036"/>
          <ac:picMkLst>
            <pc:docMk/>
            <pc:sldMk cId="4045142363" sldId="295"/>
            <ac:picMk id="16" creationId="{89517D9A-8729-8964-B96F-E82B7BB3BDCE}"/>
          </ac:picMkLst>
        </pc:picChg>
      </pc:sldChg>
      <pc:sldChg chg="new del">
        <pc:chgData name="Colegate, Stephen" userId="d764e6ae-c2fb-4f3a-b5c8-11b80b436a8f" providerId="ADAL" clId="{E84A2747-722D-408E-8B35-ED760379822F}" dt="2023-10-19T21:04:42.132" v="9920" actId="680"/>
        <pc:sldMkLst>
          <pc:docMk/>
          <pc:sldMk cId="1693653890" sldId="296"/>
        </pc:sldMkLst>
      </pc:sldChg>
      <pc:sldChg chg="addSp delSp modSp new mo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1719864682" sldId="296"/>
        </pc:sldMkLst>
        <pc:spChg chg="mod">
          <ac:chgData name="Colegate, Stephen" userId="d764e6ae-c2fb-4f3a-b5c8-11b80b436a8f" providerId="ADAL" clId="{E84A2747-722D-408E-8B35-ED760379822F}" dt="2023-10-19T21:44:38.982" v="10000" actId="20577"/>
          <ac:spMkLst>
            <pc:docMk/>
            <pc:sldMk cId="1719864682" sldId="296"/>
            <ac:spMk id="2" creationId="{AC5E518D-F599-6D88-F3B6-39A588B9C6B5}"/>
          </ac:spMkLst>
        </pc:spChg>
        <pc:spChg chg="mod">
          <ac:chgData name="Colegate, Stephen" userId="d764e6ae-c2fb-4f3a-b5c8-11b80b436a8f" providerId="ADAL" clId="{E84A2747-722D-408E-8B35-ED760379822F}" dt="2023-10-19T22:02:20.777" v="10588" actId="20577"/>
          <ac:spMkLst>
            <pc:docMk/>
            <pc:sldMk cId="1719864682" sldId="296"/>
            <ac:spMk id="3" creationId="{BE5E9B8A-87C4-6954-AAD6-DBD87D84D4A9}"/>
          </ac:spMkLst>
        </pc:spChg>
        <pc:spChg chg="del">
          <ac:chgData name="Colegate, Stephen" userId="d764e6ae-c2fb-4f3a-b5c8-11b80b436a8f" providerId="ADAL" clId="{E84A2747-722D-408E-8B35-ED760379822F}" dt="2023-10-19T21:44:42.049" v="10001" actId="478"/>
          <ac:spMkLst>
            <pc:docMk/>
            <pc:sldMk cId="1719864682" sldId="296"/>
            <ac:spMk id="4" creationId="{7C787DBA-08D6-D68A-154C-BC13A6798AFC}"/>
          </ac:spMkLst>
        </pc:spChg>
        <pc:spChg chg="add mod">
          <ac:chgData name="Colegate, Stephen" userId="d764e6ae-c2fb-4f3a-b5c8-11b80b436a8f" providerId="ADAL" clId="{E84A2747-722D-408E-8B35-ED760379822F}" dt="2023-10-19T22:12:51.262" v="10816"/>
          <ac:spMkLst>
            <pc:docMk/>
            <pc:sldMk cId="1719864682" sldId="296"/>
            <ac:spMk id="7" creationId="{0F2D43B8-5807-3123-7A83-484D587066C4}"/>
          </ac:spMkLst>
        </pc:spChg>
        <pc:graphicFrameChg chg="add mod modGraphic">
          <ac:chgData name="Colegate, Stephen" userId="d764e6ae-c2fb-4f3a-b5c8-11b80b436a8f" providerId="ADAL" clId="{E84A2747-722D-408E-8B35-ED760379822F}" dt="2023-10-19T22:02:14.195" v="10582" actId="1076"/>
          <ac:graphicFrameMkLst>
            <pc:docMk/>
            <pc:sldMk cId="1719864682" sldId="296"/>
            <ac:graphicFrameMk id="5" creationId="{343FFCDF-3972-8BAA-1022-01C551D01D8D}"/>
          </ac:graphicFrameMkLst>
        </pc:graphicFrameChg>
        <pc:graphicFrameChg chg="add mod modGraphic">
          <ac:chgData name="Colegate, Stephen" userId="d764e6ae-c2fb-4f3a-b5c8-11b80b436a8f" providerId="ADAL" clId="{E84A2747-722D-408E-8B35-ED760379822F}" dt="2023-10-19T22:12:11.410" v="10786" actId="20577"/>
          <ac:graphicFrameMkLst>
            <pc:docMk/>
            <pc:sldMk cId="1719864682" sldId="296"/>
            <ac:graphicFrameMk id="6" creationId="{0FD5C9C8-EBC1-F3F3-988D-36B5D3BA7D58}"/>
          </ac:graphicFrameMkLst>
        </pc:graphicFrameChg>
      </pc:sldChg>
      <pc:sldChg chg="modSp add mod ord 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709897447" sldId="297"/>
        </pc:sldMkLst>
        <pc:spChg chg="mod">
          <ac:chgData name="Colegate, Stephen" userId="d764e6ae-c2fb-4f3a-b5c8-11b80b436a8f" providerId="ADAL" clId="{E84A2747-722D-408E-8B35-ED760379822F}" dt="2023-10-19T22:12:42.680" v="10815" actId="20577"/>
          <ac:spMkLst>
            <pc:docMk/>
            <pc:sldMk cId="709897447" sldId="297"/>
            <ac:spMk id="3" creationId="{3E0BD4F0-A268-2EC9-0889-E8F269FE61F1}"/>
          </ac:spMkLst>
        </pc:spChg>
      </pc:sldChg>
      <pc:sldChg chg="addSp delSp modSp new mod modTransition modAnim">
        <pc:chgData name="Colegate, Stephen" userId="d764e6ae-c2fb-4f3a-b5c8-11b80b436a8f" providerId="ADAL" clId="{E84A2747-722D-408E-8B35-ED760379822F}" dt="2023-10-19T22:41:12.806" v="13445"/>
        <pc:sldMkLst>
          <pc:docMk/>
          <pc:sldMk cId="437111289" sldId="298"/>
        </pc:sldMkLst>
        <pc:spChg chg="mod">
          <ac:chgData name="Colegate, Stephen" userId="d764e6ae-c2fb-4f3a-b5c8-11b80b436a8f" providerId="ADAL" clId="{E84A2747-722D-408E-8B35-ED760379822F}" dt="2023-10-19T22:24:00.819" v="10978" actId="20577"/>
          <ac:spMkLst>
            <pc:docMk/>
            <pc:sldMk cId="437111289" sldId="298"/>
            <ac:spMk id="2" creationId="{70EA1B6A-FD65-383F-2CEC-33E87F800C1E}"/>
          </ac:spMkLst>
        </pc:spChg>
        <pc:spChg chg="mod">
          <ac:chgData name="Colegate, Stephen" userId="d764e6ae-c2fb-4f3a-b5c8-11b80b436a8f" providerId="ADAL" clId="{E84A2747-722D-408E-8B35-ED760379822F}" dt="2023-10-19T22:35:19.929" v="12883" actId="1076"/>
          <ac:spMkLst>
            <pc:docMk/>
            <pc:sldMk cId="437111289" sldId="298"/>
            <ac:spMk id="3" creationId="{27AF0513-B7B8-BB41-BED1-66D902CD9319}"/>
          </ac:spMkLst>
        </pc:spChg>
        <pc:spChg chg="del">
          <ac:chgData name="Colegate, Stephen" userId="d764e6ae-c2fb-4f3a-b5c8-11b80b436a8f" providerId="ADAL" clId="{E84A2747-722D-408E-8B35-ED760379822F}" dt="2023-10-19T22:29:51.611" v="12024" actId="478"/>
          <ac:spMkLst>
            <pc:docMk/>
            <pc:sldMk cId="437111289" sldId="298"/>
            <ac:spMk id="4" creationId="{9ED19552-40BC-286A-0F0F-2391B11D6684}"/>
          </ac:spMkLst>
        </pc:spChg>
        <pc:spChg chg="add mod">
          <ac:chgData name="Colegate, Stephen" userId="d764e6ae-c2fb-4f3a-b5c8-11b80b436a8f" providerId="ADAL" clId="{E84A2747-722D-408E-8B35-ED760379822F}" dt="2023-10-19T22:39:05.604" v="13388"/>
          <ac:spMkLst>
            <pc:docMk/>
            <pc:sldMk cId="437111289" sldId="298"/>
            <ac:spMk id="5" creationId="{6E5EEFBD-962C-7BC8-EB3A-141133612F2D}"/>
          </ac:spMkLst>
        </pc:spChg>
      </pc:sldChg>
      <pc:sldChg chg="addSp delSp modSp new mod modTransition modAnim">
        <pc:chgData name="Colegate, Stephen" userId="d764e6ae-c2fb-4f3a-b5c8-11b80b436a8f" providerId="ADAL" clId="{E84A2747-722D-408E-8B35-ED760379822F}" dt="2023-10-19T22:41:53.051" v="13458" actId="478"/>
        <pc:sldMkLst>
          <pc:docMk/>
          <pc:sldMk cId="1783182367" sldId="299"/>
        </pc:sldMkLst>
        <pc:spChg chg="mod">
          <ac:chgData name="Colegate, Stephen" userId="d764e6ae-c2fb-4f3a-b5c8-11b80b436a8f" providerId="ADAL" clId="{E84A2747-722D-408E-8B35-ED760379822F}" dt="2023-10-19T22:31:23.966" v="12175" actId="20577"/>
          <ac:spMkLst>
            <pc:docMk/>
            <pc:sldMk cId="1783182367" sldId="299"/>
            <ac:spMk id="2" creationId="{70CBD0EC-4999-1744-41EF-DF7BADE92CF8}"/>
          </ac:spMkLst>
        </pc:spChg>
        <pc:spChg chg="mod">
          <ac:chgData name="Colegate, Stephen" userId="d764e6ae-c2fb-4f3a-b5c8-11b80b436a8f" providerId="ADAL" clId="{E84A2747-722D-408E-8B35-ED760379822F}" dt="2023-10-19T22:40:27.344" v="13430" actId="20577"/>
          <ac:spMkLst>
            <pc:docMk/>
            <pc:sldMk cId="1783182367" sldId="299"/>
            <ac:spMk id="3" creationId="{C23CB95A-342A-1C5C-E213-03307B7AA4AF}"/>
          </ac:spMkLst>
        </pc:spChg>
        <pc:spChg chg="del">
          <ac:chgData name="Colegate, Stephen" userId="d764e6ae-c2fb-4f3a-b5c8-11b80b436a8f" providerId="ADAL" clId="{E84A2747-722D-408E-8B35-ED760379822F}" dt="2023-10-19T22:41:53.051" v="13458" actId="478"/>
          <ac:spMkLst>
            <pc:docMk/>
            <pc:sldMk cId="1783182367" sldId="299"/>
            <ac:spMk id="4" creationId="{4DEB0E93-4AF8-859E-F218-4F664E829BFF}"/>
          </ac:spMkLst>
        </pc:spChg>
        <pc:spChg chg="add mod">
          <ac:chgData name="Colegate, Stephen" userId="d764e6ae-c2fb-4f3a-b5c8-11b80b436a8f" providerId="ADAL" clId="{E84A2747-722D-408E-8B35-ED760379822F}" dt="2023-10-19T22:39:08.235" v="13389"/>
          <ac:spMkLst>
            <pc:docMk/>
            <pc:sldMk cId="1783182367" sldId="299"/>
            <ac:spMk id="5" creationId="{934E668B-D82D-8277-9F38-BD3448B1A504}"/>
          </ac:spMkLst>
        </pc:spChg>
      </pc:sldChg>
      <pc:sldChg chg="addSp delSp modSp new mod modTransition modAnim">
        <pc:chgData name="Colegate, Stephen" userId="d764e6ae-c2fb-4f3a-b5c8-11b80b436a8f" providerId="ADAL" clId="{E84A2747-722D-408E-8B35-ED760379822F}" dt="2023-10-19T22:41:49.645" v="13457" actId="478"/>
        <pc:sldMkLst>
          <pc:docMk/>
          <pc:sldMk cId="4204029030" sldId="300"/>
        </pc:sldMkLst>
        <pc:spChg chg="mod">
          <ac:chgData name="Colegate, Stephen" userId="d764e6ae-c2fb-4f3a-b5c8-11b80b436a8f" providerId="ADAL" clId="{E84A2747-722D-408E-8B35-ED760379822F}" dt="2023-10-19T22:35:36.151" v="12894" actId="20577"/>
          <ac:spMkLst>
            <pc:docMk/>
            <pc:sldMk cId="4204029030" sldId="300"/>
            <ac:spMk id="2" creationId="{ABA9DD75-C052-8166-BBE1-7CC23C7D62EE}"/>
          </ac:spMkLst>
        </pc:spChg>
        <pc:spChg chg="mod">
          <ac:chgData name="Colegate, Stephen" userId="d764e6ae-c2fb-4f3a-b5c8-11b80b436a8f" providerId="ADAL" clId="{E84A2747-722D-408E-8B35-ED760379822F}" dt="2023-10-19T22:41:02.433" v="13442" actId="20577"/>
          <ac:spMkLst>
            <pc:docMk/>
            <pc:sldMk cId="4204029030" sldId="300"/>
            <ac:spMk id="3" creationId="{188FC33B-E456-9C39-9BF6-A7346260442F}"/>
          </ac:spMkLst>
        </pc:spChg>
        <pc:spChg chg="del mod">
          <ac:chgData name="Colegate, Stephen" userId="d764e6ae-c2fb-4f3a-b5c8-11b80b436a8f" providerId="ADAL" clId="{E84A2747-722D-408E-8B35-ED760379822F}" dt="2023-10-19T22:41:49.645" v="13457" actId="478"/>
          <ac:spMkLst>
            <pc:docMk/>
            <pc:sldMk cId="4204029030" sldId="300"/>
            <ac:spMk id="4" creationId="{6B10DE82-28ED-E543-AB01-A41EE2D1783E}"/>
          </ac:spMkLst>
        </pc:spChg>
        <pc:spChg chg="add mod">
          <ac:chgData name="Colegate, Stephen" userId="d764e6ae-c2fb-4f3a-b5c8-11b80b436a8f" providerId="ADAL" clId="{E84A2747-722D-408E-8B35-ED760379822F}" dt="2023-10-19T22:39:10.142" v="13390"/>
          <ac:spMkLst>
            <pc:docMk/>
            <pc:sldMk cId="4204029030" sldId="300"/>
            <ac:spMk id="5" creationId="{2D91C0F8-54BE-3DEE-849B-831E132252FF}"/>
          </ac:spMkLst>
        </pc:spChg>
      </pc:sldChg>
      <pc:sldChg chg="delSp modSp new mod ord modTransition modAnim">
        <pc:chgData name="Colegate, Stephen" userId="d764e6ae-c2fb-4f3a-b5c8-11b80b436a8f" providerId="ADAL" clId="{E84A2747-722D-408E-8B35-ED760379822F}" dt="2023-10-23T13:06:55.748" v="14507" actId="20577"/>
        <pc:sldMkLst>
          <pc:docMk/>
          <pc:sldMk cId="1498845912" sldId="301"/>
        </pc:sldMkLst>
        <pc:spChg chg="mod">
          <ac:chgData name="Colegate, Stephen" userId="d764e6ae-c2fb-4f3a-b5c8-11b80b436a8f" providerId="ADAL" clId="{E84A2747-722D-408E-8B35-ED760379822F}" dt="2023-10-19T22:42:07.243" v="13473" actId="20577"/>
          <ac:spMkLst>
            <pc:docMk/>
            <pc:sldMk cId="1498845912" sldId="301"/>
            <ac:spMk id="2" creationId="{F24F5104-F8C4-9420-5048-F31DE6079F5A}"/>
          </ac:spMkLst>
        </pc:spChg>
        <pc:spChg chg="mod">
          <ac:chgData name="Colegate, Stephen" userId="d764e6ae-c2fb-4f3a-b5c8-11b80b436a8f" providerId="ADAL" clId="{E84A2747-722D-408E-8B35-ED760379822F}" dt="2023-10-23T13:06:55.748" v="14507" actId="20577"/>
          <ac:spMkLst>
            <pc:docMk/>
            <pc:sldMk cId="1498845912" sldId="301"/>
            <ac:spMk id="3" creationId="{F50C0208-EDCD-A9C6-0C4F-E7CC32C2DBD8}"/>
          </ac:spMkLst>
        </pc:spChg>
        <pc:spChg chg="del">
          <ac:chgData name="Colegate, Stephen" userId="d764e6ae-c2fb-4f3a-b5c8-11b80b436a8f" providerId="ADAL" clId="{E84A2747-722D-408E-8B35-ED760379822F}" dt="2023-10-19T22:42:59.449" v="13665" actId="478"/>
          <ac:spMkLst>
            <pc:docMk/>
            <pc:sldMk cId="1498845912" sldId="301"/>
            <ac:spMk id="4" creationId="{D23B53B5-7AE9-D96B-044F-0C6A8DEDC86E}"/>
          </ac:spMkLst>
        </pc:spChg>
      </pc:sldChg>
      <pc:sldChg chg="new del">
        <pc:chgData name="Colegate, Stephen" userId="d764e6ae-c2fb-4f3a-b5c8-11b80b436a8f" providerId="ADAL" clId="{E84A2747-722D-408E-8B35-ED760379822F}" dt="2023-10-19T22:38:48.944" v="13387" actId="47"/>
        <pc:sldMkLst>
          <pc:docMk/>
          <pc:sldMk cId="1976728040" sldId="301"/>
        </pc:sldMkLst>
      </pc:sldChg>
    </pc:docChg>
  </pc:docChgLst>
  <pc:docChgLst>
    <pc:chgData name="Colegate, Stephen" userId="d764e6ae-c2fb-4f3a-b5c8-11b80b436a8f" providerId="ADAL" clId="{70E20E75-60AC-4577-975B-37DF599EFBC9}"/>
    <pc:docChg chg="undo custSel addSld delSld modSld">
      <pc:chgData name="Colegate, Stephen" userId="d764e6ae-c2fb-4f3a-b5c8-11b80b436a8f" providerId="ADAL" clId="{70E20E75-60AC-4577-975B-37DF599EFBC9}" dt="2023-07-23T16:34:53.042" v="2566"/>
      <pc:docMkLst>
        <pc:docMk/>
      </pc:docMkLst>
      <pc:sldChg chg="addSp modSp mod modTransition">
        <pc:chgData name="Colegate, Stephen" userId="d764e6ae-c2fb-4f3a-b5c8-11b80b436a8f" providerId="ADAL" clId="{70E20E75-60AC-4577-975B-37DF599EFBC9}" dt="2023-07-23T16:34:53.042" v="2566"/>
        <pc:sldMkLst>
          <pc:docMk/>
          <pc:sldMk cId="1859733831" sldId="256"/>
        </pc:sldMkLst>
        <pc:spChg chg="mod">
          <ac:chgData name="Colegate, Stephen" userId="d764e6ae-c2fb-4f3a-b5c8-11b80b436a8f" providerId="ADAL" clId="{70E20E75-60AC-4577-975B-37DF599EFBC9}" dt="2023-07-23T03:06:51.330" v="144" actId="1076"/>
          <ac:spMkLst>
            <pc:docMk/>
            <pc:sldMk cId="1859733831" sldId="256"/>
            <ac:spMk id="2" creationId="{00000000-0000-0000-0000-000000000000}"/>
          </ac:spMkLst>
        </pc:spChg>
        <pc:spChg chg="mod">
          <ac:chgData name="Colegate, Stephen" userId="d764e6ae-c2fb-4f3a-b5c8-11b80b436a8f" providerId="ADAL" clId="{70E20E75-60AC-4577-975B-37DF599EFBC9}" dt="2023-07-23T03:07:18.887" v="166" actId="1076"/>
          <ac:spMkLst>
            <pc:docMk/>
            <pc:sldMk cId="1859733831" sldId="256"/>
            <ac:spMk id="3" creationId="{00000000-0000-0000-0000-000000000000}"/>
          </ac:spMkLst>
        </pc:spChg>
        <pc:spChg chg="add mod">
          <ac:chgData name="Colegate, Stephen" userId="d764e6ae-c2fb-4f3a-b5c8-11b80b436a8f" providerId="ADAL" clId="{70E20E75-60AC-4577-975B-37DF599EFBC9}" dt="2023-07-23T03:06:54.723" v="145" actId="1076"/>
          <ac:spMkLst>
            <pc:docMk/>
            <pc:sldMk cId="1859733831" sldId="256"/>
            <ac:spMk id="4" creationId="{F62B2A09-4F0D-4D5F-8F10-905A9BF01BA9}"/>
          </ac:spMkLst>
        </pc:spChg>
        <pc:spChg chg="mod">
          <ac:chgData name="Colegate, Stephen" userId="d764e6ae-c2fb-4f3a-b5c8-11b80b436a8f" providerId="ADAL" clId="{70E20E75-60AC-4577-975B-37DF599EFBC9}" dt="2023-07-23T04:24:23.754" v="2447" actId="1076"/>
          <ac:spMkLst>
            <pc:docMk/>
            <pc:sldMk cId="1859733831" sldId="256"/>
            <ac:spMk id="5" creationId="{2EC1AEC4-8DB1-3620-F6BB-564823FC04C2}"/>
          </ac:spMkLst>
        </pc:spChg>
      </pc:sldChg>
      <pc:sldChg chg="addSp delSp modSp new mod modTransition modAnim">
        <pc:chgData name="Colegate, Stephen" userId="d764e6ae-c2fb-4f3a-b5c8-11b80b436a8f" providerId="ADAL" clId="{70E20E75-60AC-4577-975B-37DF599EFBC9}" dt="2023-07-23T16:34:53.042" v="2566"/>
        <pc:sldMkLst>
          <pc:docMk/>
          <pc:sldMk cId="1346344285" sldId="257"/>
        </pc:sldMkLst>
        <pc:spChg chg="mod">
          <ac:chgData name="Colegate, Stephen" userId="d764e6ae-c2fb-4f3a-b5c8-11b80b436a8f" providerId="ADAL" clId="{70E20E75-60AC-4577-975B-37DF599EFBC9}" dt="2023-07-23T03:08:36.457" v="239" actId="20577"/>
          <ac:spMkLst>
            <pc:docMk/>
            <pc:sldMk cId="1346344285" sldId="257"/>
            <ac:spMk id="2" creationId="{2D2F8E27-97DC-11EC-5B35-A8CD991C5B6E}"/>
          </ac:spMkLst>
        </pc:spChg>
        <pc:spChg chg="mod">
          <ac:chgData name="Colegate, Stephen" userId="d764e6ae-c2fb-4f3a-b5c8-11b80b436a8f" providerId="ADAL" clId="{70E20E75-60AC-4577-975B-37DF599EFBC9}" dt="2023-07-23T16:34:10.513" v="2557" actId="20577"/>
          <ac:spMkLst>
            <pc:docMk/>
            <pc:sldMk cId="1346344285" sldId="257"/>
            <ac:spMk id="3" creationId="{3A77C61E-A003-849A-BC37-57A6DDE7E48E}"/>
          </ac:spMkLst>
        </pc:spChg>
        <pc:spChg chg="del">
          <ac:chgData name="Colegate, Stephen" userId="d764e6ae-c2fb-4f3a-b5c8-11b80b436a8f" providerId="ADAL" clId="{70E20E75-60AC-4577-975B-37DF599EFBC9}" dt="2023-07-23T04:24:33.226" v="2448" actId="478"/>
          <ac:spMkLst>
            <pc:docMk/>
            <pc:sldMk cId="1346344285" sldId="257"/>
            <ac:spMk id="4" creationId="{0CF85BD8-93E9-1648-CA58-2E06AE0D27AC}"/>
          </ac:spMkLst>
        </pc:spChg>
        <pc:spChg chg="add mod">
          <ac:chgData name="Colegate, Stephen" userId="d764e6ae-c2fb-4f3a-b5c8-11b80b436a8f" providerId="ADAL" clId="{70E20E75-60AC-4577-975B-37DF599EFBC9}" dt="2023-07-23T04:24:33.866" v="2449"/>
          <ac:spMkLst>
            <pc:docMk/>
            <pc:sldMk cId="1346344285" sldId="257"/>
            <ac:spMk id="5" creationId="{D2AC46DB-E43E-D277-5B76-0BCFDEFB01FA}"/>
          </ac:spMkLst>
        </pc:spChg>
      </pc:sldChg>
      <pc:sldChg chg="del">
        <pc:chgData name="Colegate, Stephen" userId="d764e6ae-c2fb-4f3a-b5c8-11b80b436a8f" providerId="ADAL" clId="{70E20E75-60AC-4577-975B-37DF599EFBC9}" dt="2023-07-23T03:07:25.265" v="167" actId="47"/>
        <pc:sldMkLst>
          <pc:docMk/>
          <pc:sldMk cId="1808092556" sldId="257"/>
        </pc:sldMkLst>
      </pc:sldChg>
      <pc:sldChg chg="delSp del mod">
        <pc:chgData name="Colegate, Stephen" userId="d764e6ae-c2fb-4f3a-b5c8-11b80b436a8f" providerId="ADAL" clId="{70E20E75-60AC-4577-975B-37DF599EFBC9}" dt="2023-07-23T03:07:35.812" v="170" actId="47"/>
        <pc:sldMkLst>
          <pc:docMk/>
          <pc:sldMk cId="371520984" sldId="258"/>
        </pc:sldMkLst>
        <pc:spChg chg="del">
          <ac:chgData name="Colegate, Stephen" userId="d764e6ae-c2fb-4f3a-b5c8-11b80b436a8f" providerId="ADAL" clId="{70E20E75-60AC-4577-975B-37DF599EFBC9}" dt="2023-07-23T03:07:29.090" v="168" actId="478"/>
          <ac:spMkLst>
            <pc:docMk/>
            <pc:sldMk cId="371520984" sldId="258"/>
            <ac:spMk id="4" creationId="{00000000-0000-0000-0000-000000000000}"/>
          </ac:spMkLst>
        </pc:spChg>
        <pc:spChg chg="del">
          <ac:chgData name="Colegate, Stephen" userId="d764e6ae-c2fb-4f3a-b5c8-11b80b436a8f" providerId="ADAL" clId="{70E20E75-60AC-4577-975B-37DF599EFBC9}" dt="2023-07-23T03:07:31.158" v="169" actId="478"/>
          <ac:spMkLst>
            <pc:docMk/>
            <pc:sldMk cId="371520984" sldId="258"/>
            <ac:spMk id="5" creationId="{00000000-0000-0000-0000-000000000000}"/>
          </ac:spMkLst>
        </pc:spChg>
      </pc:sldChg>
      <pc:sldChg chg="addSp delSp modSp new mod modTransition modAnim">
        <pc:chgData name="Colegate, Stephen" userId="d764e6ae-c2fb-4f3a-b5c8-11b80b436a8f" providerId="ADAL" clId="{70E20E75-60AC-4577-975B-37DF599EFBC9}" dt="2023-07-23T16:34:53.042" v="2566"/>
        <pc:sldMkLst>
          <pc:docMk/>
          <pc:sldMk cId="4269774632" sldId="258"/>
        </pc:sldMkLst>
        <pc:spChg chg="del">
          <ac:chgData name="Colegate, Stephen" userId="d764e6ae-c2fb-4f3a-b5c8-11b80b436a8f" providerId="ADAL" clId="{70E20E75-60AC-4577-975B-37DF599EFBC9}" dt="2023-07-23T03:17:04.680" v="739" actId="478"/>
          <ac:spMkLst>
            <pc:docMk/>
            <pc:sldMk cId="4269774632" sldId="258"/>
            <ac:spMk id="2" creationId="{6A1D1F9B-4597-8051-CBDE-13C5EB22AF53}"/>
          </ac:spMkLst>
        </pc:spChg>
        <pc:spChg chg="del">
          <ac:chgData name="Colegate, Stephen" userId="d764e6ae-c2fb-4f3a-b5c8-11b80b436a8f" providerId="ADAL" clId="{70E20E75-60AC-4577-975B-37DF599EFBC9}" dt="2023-07-23T03:17:07.123" v="740" actId="478"/>
          <ac:spMkLst>
            <pc:docMk/>
            <pc:sldMk cId="4269774632" sldId="258"/>
            <ac:spMk id="3" creationId="{6B1BCAB1-AD32-0DDA-F807-B24A05DF6EEC}"/>
          </ac:spMkLst>
        </pc:spChg>
        <pc:spChg chg="add mod">
          <ac:chgData name="Colegate, Stephen" userId="d764e6ae-c2fb-4f3a-b5c8-11b80b436a8f" providerId="ADAL" clId="{70E20E75-60AC-4577-975B-37DF599EFBC9}" dt="2023-07-23T03:19:13.304" v="761"/>
          <ac:spMkLst>
            <pc:docMk/>
            <pc:sldMk cId="4269774632" sldId="258"/>
            <ac:spMk id="6" creationId="{A9D94D3D-0CA6-1228-8970-96A6B5A49181}"/>
          </ac:spMkLst>
        </pc:spChg>
        <pc:spChg chg="add mod">
          <ac:chgData name="Colegate, Stephen" userId="d764e6ae-c2fb-4f3a-b5c8-11b80b436a8f" providerId="ADAL" clId="{70E20E75-60AC-4577-975B-37DF599EFBC9}" dt="2023-07-23T04:08:48.214" v="1411" actId="115"/>
          <ac:spMkLst>
            <pc:docMk/>
            <pc:sldMk cId="4269774632" sldId="258"/>
            <ac:spMk id="7" creationId="{1A5FD535-ACF6-F740-80F6-7C85FBE15426}"/>
          </ac:spMkLst>
        </pc:spChg>
        <pc:spChg chg="add mod">
          <ac:chgData name="Colegate, Stephen" userId="d764e6ae-c2fb-4f3a-b5c8-11b80b436a8f" providerId="ADAL" clId="{70E20E75-60AC-4577-975B-37DF599EFBC9}" dt="2023-07-23T03:21:42.614" v="872" actId="14100"/>
          <ac:spMkLst>
            <pc:docMk/>
            <pc:sldMk cId="4269774632" sldId="258"/>
            <ac:spMk id="8" creationId="{BA6B1B87-D4FC-861D-FBD7-2A47D4CAAA89}"/>
          </ac:spMkLst>
        </pc:spChg>
        <pc:spChg chg="del">
          <ac:chgData name="Colegate, Stephen" userId="d764e6ae-c2fb-4f3a-b5c8-11b80b436a8f" providerId="ADAL" clId="{70E20E75-60AC-4577-975B-37DF599EFBC9}" dt="2023-07-23T04:24:38.160" v="2450" actId="478"/>
          <ac:spMkLst>
            <pc:docMk/>
            <pc:sldMk cId="4269774632" sldId="258"/>
            <ac:spMk id="9" creationId="{8E0B6F64-2B3D-6583-18CE-79B6E559D559}"/>
          </ac:spMkLst>
        </pc:spChg>
        <pc:spChg chg="add mod">
          <ac:chgData name="Colegate, Stephen" userId="d764e6ae-c2fb-4f3a-b5c8-11b80b436a8f" providerId="ADAL" clId="{70E20E75-60AC-4577-975B-37DF599EFBC9}" dt="2023-07-23T04:24:38.861" v="2451"/>
          <ac:spMkLst>
            <pc:docMk/>
            <pc:sldMk cId="4269774632" sldId="258"/>
            <ac:spMk id="10" creationId="{F184A005-67FD-5227-C9C6-E5A6AE7292A7}"/>
          </ac:spMkLst>
        </pc:spChg>
        <pc:graphicFrameChg chg="add del mod modGraphic">
          <ac:chgData name="Colegate, Stephen" userId="d764e6ae-c2fb-4f3a-b5c8-11b80b436a8f" providerId="ADAL" clId="{70E20E75-60AC-4577-975B-37DF599EFBC9}" dt="2023-07-23T03:17:33.548" v="744" actId="478"/>
          <ac:graphicFrameMkLst>
            <pc:docMk/>
            <pc:sldMk cId="4269774632" sldId="258"/>
            <ac:graphicFrameMk id="4" creationId="{F89D8F9B-10DB-3BF4-4B0B-ACD1488C95E4}"/>
          </ac:graphicFrameMkLst>
        </pc:graphicFrameChg>
        <pc:graphicFrameChg chg="add mod modGraphic">
          <ac:chgData name="Colegate, Stephen" userId="d764e6ae-c2fb-4f3a-b5c8-11b80b436a8f" providerId="ADAL" clId="{70E20E75-60AC-4577-975B-37DF599EFBC9}" dt="2023-07-23T03:18:50.277" v="760" actId="207"/>
          <ac:graphicFrameMkLst>
            <pc:docMk/>
            <pc:sldMk cId="4269774632" sldId="258"/>
            <ac:graphicFrameMk id="5" creationId="{984325E2-D92D-E765-4026-BD4E5313E068}"/>
          </ac:graphicFrameMkLst>
        </pc:graphicFrameChg>
      </pc:sldChg>
      <pc:sldChg chg="addSp delSp modSp new mod modTransition">
        <pc:chgData name="Colegate, Stephen" userId="d764e6ae-c2fb-4f3a-b5c8-11b80b436a8f" providerId="ADAL" clId="{70E20E75-60AC-4577-975B-37DF599EFBC9}" dt="2023-07-23T16:34:53.042" v="2566"/>
        <pc:sldMkLst>
          <pc:docMk/>
          <pc:sldMk cId="2366928763" sldId="259"/>
        </pc:sldMkLst>
        <pc:spChg chg="del mod">
          <ac:chgData name="Colegate, Stephen" userId="d764e6ae-c2fb-4f3a-b5c8-11b80b436a8f" providerId="ADAL" clId="{70E20E75-60AC-4577-975B-37DF599EFBC9}" dt="2023-07-23T03:42:35.279" v="1032" actId="478"/>
          <ac:spMkLst>
            <pc:docMk/>
            <pc:sldMk cId="2366928763" sldId="259"/>
            <ac:spMk id="2" creationId="{2DCB9598-112A-F473-71E7-886CA0C71BDC}"/>
          </ac:spMkLst>
        </pc:spChg>
        <pc:spChg chg="del mod">
          <ac:chgData name="Colegate, Stephen" userId="d764e6ae-c2fb-4f3a-b5c8-11b80b436a8f" providerId="ADAL" clId="{70E20E75-60AC-4577-975B-37DF599EFBC9}" dt="2023-07-23T03:21:59.593" v="873" actId="478"/>
          <ac:spMkLst>
            <pc:docMk/>
            <pc:sldMk cId="2366928763" sldId="259"/>
            <ac:spMk id="3" creationId="{BEBBEAA1-844C-37BF-D08B-0E970DE7BADB}"/>
          </ac:spMkLst>
        </pc:spChg>
        <pc:spChg chg="add del mod">
          <ac:chgData name="Colegate, Stephen" userId="d764e6ae-c2fb-4f3a-b5c8-11b80b436a8f" providerId="ADAL" clId="{70E20E75-60AC-4577-975B-37DF599EFBC9}" dt="2023-07-23T03:22:04.002" v="875" actId="478"/>
          <ac:spMkLst>
            <pc:docMk/>
            <pc:sldMk cId="2366928763" sldId="259"/>
            <ac:spMk id="5" creationId="{517B7BAD-3379-C2A1-CA93-4C13DE5ED6F7}"/>
          </ac:spMkLst>
        </pc:spChg>
        <pc:spChg chg="add del mod">
          <ac:chgData name="Colegate, Stephen" userId="d764e6ae-c2fb-4f3a-b5c8-11b80b436a8f" providerId="ADAL" clId="{70E20E75-60AC-4577-975B-37DF599EFBC9}" dt="2023-07-23T03:42:38.020" v="1033" actId="478"/>
          <ac:spMkLst>
            <pc:docMk/>
            <pc:sldMk cId="2366928763" sldId="259"/>
            <ac:spMk id="10" creationId="{B3605B83-81E0-A016-01D6-42E0CAE0687D}"/>
          </ac:spMkLst>
        </pc:spChg>
        <pc:spChg chg="del">
          <ac:chgData name="Colegate, Stephen" userId="d764e6ae-c2fb-4f3a-b5c8-11b80b436a8f" providerId="ADAL" clId="{70E20E75-60AC-4577-975B-37DF599EFBC9}" dt="2023-07-23T04:24:44.407" v="2452" actId="478"/>
          <ac:spMkLst>
            <pc:docMk/>
            <pc:sldMk cId="2366928763" sldId="259"/>
            <ac:spMk id="13" creationId="{13B81EF3-7E01-24F4-7A52-10709E779662}"/>
          </ac:spMkLst>
        </pc:spChg>
        <pc:spChg chg="add mod">
          <ac:chgData name="Colegate, Stephen" userId="d764e6ae-c2fb-4f3a-b5c8-11b80b436a8f" providerId="ADAL" clId="{70E20E75-60AC-4577-975B-37DF599EFBC9}" dt="2023-07-23T04:24:45.282" v="2453"/>
          <ac:spMkLst>
            <pc:docMk/>
            <pc:sldMk cId="2366928763" sldId="259"/>
            <ac:spMk id="14" creationId="{74F09E09-3149-D924-3767-F560C28DCA6F}"/>
          </ac:spMkLst>
        </pc:spChg>
        <pc:graphicFrameChg chg="add del mod modGraphic">
          <ac:chgData name="Colegate, Stephen" userId="d764e6ae-c2fb-4f3a-b5c8-11b80b436a8f" providerId="ADAL" clId="{70E20E75-60AC-4577-975B-37DF599EFBC9}" dt="2023-07-23T03:42:13.570" v="1029" actId="478"/>
          <ac:graphicFrameMkLst>
            <pc:docMk/>
            <pc:sldMk cId="2366928763" sldId="259"/>
            <ac:graphicFrameMk id="6" creationId="{2214AC45-CE04-0EAA-A74F-47305429366E}"/>
          </ac:graphicFrameMkLst>
        </pc:graphicFrameChg>
        <pc:picChg chg="add del mod">
          <ac:chgData name="Colegate, Stephen" userId="d764e6ae-c2fb-4f3a-b5c8-11b80b436a8f" providerId="ADAL" clId="{70E20E75-60AC-4577-975B-37DF599EFBC9}" dt="2023-07-23T03:44:00.289" v="1038" actId="478"/>
          <ac:picMkLst>
            <pc:docMk/>
            <pc:sldMk cId="2366928763" sldId="259"/>
            <ac:picMk id="8" creationId="{904B3AD8-48A0-63CA-38FE-A2B483589B20}"/>
          </ac:picMkLst>
        </pc:picChg>
        <pc:picChg chg="add mod">
          <ac:chgData name="Colegate, Stephen" userId="d764e6ae-c2fb-4f3a-b5c8-11b80b436a8f" providerId="ADAL" clId="{70E20E75-60AC-4577-975B-37DF599EFBC9}" dt="2023-07-23T03:45:40.116" v="1042" actId="1076"/>
          <ac:picMkLst>
            <pc:docMk/>
            <pc:sldMk cId="2366928763" sldId="259"/>
            <ac:picMk id="12" creationId="{B2FF60AA-A75D-7333-E958-781837F9463B}"/>
          </ac:picMkLst>
        </pc:picChg>
      </pc:sldChg>
      <pc:sldChg chg="addSp delSp modSp new mod modTransition">
        <pc:chgData name="Colegate, Stephen" userId="d764e6ae-c2fb-4f3a-b5c8-11b80b436a8f" providerId="ADAL" clId="{70E20E75-60AC-4577-975B-37DF599EFBC9}" dt="2023-07-23T16:34:53.042" v="2566"/>
        <pc:sldMkLst>
          <pc:docMk/>
          <pc:sldMk cId="1203022588" sldId="260"/>
        </pc:sldMkLst>
        <pc:spChg chg="del">
          <ac:chgData name="Colegate, Stephen" userId="d764e6ae-c2fb-4f3a-b5c8-11b80b436a8f" providerId="ADAL" clId="{70E20E75-60AC-4577-975B-37DF599EFBC9}" dt="2023-07-23T03:54:05.903" v="1045" actId="478"/>
          <ac:spMkLst>
            <pc:docMk/>
            <pc:sldMk cId="1203022588" sldId="260"/>
            <ac:spMk id="2" creationId="{A743C0D5-B0E2-E84C-A336-012DE8E5AAFE}"/>
          </ac:spMkLst>
        </pc:spChg>
        <pc:spChg chg="del">
          <ac:chgData name="Colegate, Stephen" userId="d764e6ae-c2fb-4f3a-b5c8-11b80b436a8f" providerId="ADAL" clId="{70E20E75-60AC-4577-975B-37DF599EFBC9}" dt="2023-07-23T03:54:02.428" v="1044" actId="931"/>
          <ac:spMkLst>
            <pc:docMk/>
            <pc:sldMk cId="1203022588" sldId="260"/>
            <ac:spMk id="3" creationId="{9696F195-B466-9972-9829-A8A4FB71378D}"/>
          </ac:spMkLst>
        </pc:spChg>
        <pc:spChg chg="del">
          <ac:chgData name="Colegate, Stephen" userId="d764e6ae-c2fb-4f3a-b5c8-11b80b436a8f" providerId="ADAL" clId="{70E20E75-60AC-4577-975B-37DF599EFBC9}" dt="2023-07-23T04:24:49.943" v="2454" actId="478"/>
          <ac:spMkLst>
            <pc:docMk/>
            <pc:sldMk cId="1203022588" sldId="260"/>
            <ac:spMk id="6" creationId="{2941604E-6BD6-11EB-3D21-48C6566706E3}"/>
          </ac:spMkLst>
        </pc:spChg>
        <pc:spChg chg="add mod">
          <ac:chgData name="Colegate, Stephen" userId="d764e6ae-c2fb-4f3a-b5c8-11b80b436a8f" providerId="ADAL" clId="{70E20E75-60AC-4577-975B-37DF599EFBC9}" dt="2023-07-23T04:24:50.745" v="2455"/>
          <ac:spMkLst>
            <pc:docMk/>
            <pc:sldMk cId="1203022588" sldId="260"/>
            <ac:spMk id="7" creationId="{5A4DA2EE-39FB-1DC9-1ED6-B0DC92ACA510}"/>
          </ac:spMkLst>
        </pc:spChg>
        <pc:picChg chg="add mod">
          <ac:chgData name="Colegate, Stephen" userId="d764e6ae-c2fb-4f3a-b5c8-11b80b436a8f" providerId="ADAL" clId="{70E20E75-60AC-4577-975B-37DF599EFBC9}" dt="2023-07-23T04:10:44.933" v="1423" actId="14100"/>
          <ac:picMkLst>
            <pc:docMk/>
            <pc:sldMk cId="1203022588" sldId="260"/>
            <ac:picMk id="5" creationId="{A12F6DA4-7478-9C37-63EA-082E0F908DD0}"/>
          </ac:picMkLst>
        </pc:picChg>
      </pc:sldChg>
      <pc:sldChg chg="addSp delSp modSp new mod modTransition">
        <pc:chgData name="Colegate, Stephen" userId="d764e6ae-c2fb-4f3a-b5c8-11b80b436a8f" providerId="ADAL" clId="{70E20E75-60AC-4577-975B-37DF599EFBC9}" dt="2023-07-23T16:34:53.042" v="2566"/>
        <pc:sldMkLst>
          <pc:docMk/>
          <pc:sldMk cId="3031207839" sldId="261"/>
        </pc:sldMkLst>
        <pc:spChg chg="del">
          <ac:chgData name="Colegate, Stephen" userId="d764e6ae-c2fb-4f3a-b5c8-11b80b436a8f" providerId="ADAL" clId="{70E20E75-60AC-4577-975B-37DF599EFBC9}" dt="2023-07-23T03:56:08.013" v="1051" actId="478"/>
          <ac:spMkLst>
            <pc:docMk/>
            <pc:sldMk cId="3031207839" sldId="261"/>
            <ac:spMk id="2" creationId="{31A001C0-BCD8-E840-1C86-843AD690DD47}"/>
          </ac:spMkLst>
        </pc:spChg>
        <pc:spChg chg="del">
          <ac:chgData name="Colegate, Stephen" userId="d764e6ae-c2fb-4f3a-b5c8-11b80b436a8f" providerId="ADAL" clId="{70E20E75-60AC-4577-975B-37DF599EFBC9}" dt="2023-07-23T03:56:04.908" v="1050" actId="931"/>
          <ac:spMkLst>
            <pc:docMk/>
            <pc:sldMk cId="3031207839" sldId="261"/>
            <ac:spMk id="3" creationId="{8F1DFCAB-F862-3AC3-567B-CB3E964516C4}"/>
          </ac:spMkLst>
        </pc:spChg>
        <pc:spChg chg="add del mod">
          <ac:chgData name="Colegate, Stephen" userId="d764e6ae-c2fb-4f3a-b5c8-11b80b436a8f" providerId="ADAL" clId="{70E20E75-60AC-4577-975B-37DF599EFBC9}" dt="2023-07-23T03:57:10.909" v="1056" actId="478"/>
          <ac:spMkLst>
            <pc:docMk/>
            <pc:sldMk cId="3031207839" sldId="261"/>
            <ac:spMk id="7" creationId="{02642822-B33B-89B4-F0F1-042EDF50AEBF}"/>
          </ac:spMkLst>
        </pc:spChg>
        <pc:spChg chg="del">
          <ac:chgData name="Colegate, Stephen" userId="d764e6ae-c2fb-4f3a-b5c8-11b80b436a8f" providerId="ADAL" clId="{70E20E75-60AC-4577-975B-37DF599EFBC9}" dt="2023-07-23T04:24:57.645" v="2456" actId="478"/>
          <ac:spMkLst>
            <pc:docMk/>
            <pc:sldMk cId="3031207839" sldId="261"/>
            <ac:spMk id="10" creationId="{E7423109-2DCB-E6AD-A8EE-7A66ECD54B80}"/>
          </ac:spMkLst>
        </pc:spChg>
        <pc:spChg chg="add mod">
          <ac:chgData name="Colegate, Stephen" userId="d764e6ae-c2fb-4f3a-b5c8-11b80b436a8f" providerId="ADAL" clId="{70E20E75-60AC-4577-975B-37DF599EFBC9}" dt="2023-07-23T04:24:58.374" v="2457"/>
          <ac:spMkLst>
            <pc:docMk/>
            <pc:sldMk cId="3031207839" sldId="261"/>
            <ac:spMk id="11" creationId="{E35CB75E-7DC2-A070-4379-7E9BA884CB4C}"/>
          </ac:spMkLst>
        </pc:spChg>
        <pc:picChg chg="add del mod">
          <ac:chgData name="Colegate, Stephen" userId="d764e6ae-c2fb-4f3a-b5c8-11b80b436a8f" providerId="ADAL" clId="{70E20E75-60AC-4577-975B-37DF599EFBC9}" dt="2023-07-23T03:57:08.663" v="1055" actId="478"/>
          <ac:picMkLst>
            <pc:docMk/>
            <pc:sldMk cId="3031207839" sldId="261"/>
            <ac:picMk id="5" creationId="{C2ADED87-B899-BAED-DFB1-D3D3F3410BCE}"/>
          </ac:picMkLst>
        </pc:picChg>
        <pc:picChg chg="add mod">
          <ac:chgData name="Colegate, Stephen" userId="d764e6ae-c2fb-4f3a-b5c8-11b80b436a8f" providerId="ADAL" clId="{70E20E75-60AC-4577-975B-37DF599EFBC9}" dt="2023-07-23T03:57:38.307" v="1061" actId="1076"/>
          <ac:picMkLst>
            <pc:docMk/>
            <pc:sldMk cId="3031207839" sldId="261"/>
            <ac:picMk id="9" creationId="{9B79077D-CA80-7837-F280-6A716C923AAE}"/>
          </ac:picMkLst>
        </pc:picChg>
      </pc:sldChg>
      <pc:sldChg chg="addSp delSp modSp new mod modTransition">
        <pc:chgData name="Colegate, Stephen" userId="d764e6ae-c2fb-4f3a-b5c8-11b80b436a8f" providerId="ADAL" clId="{70E20E75-60AC-4577-975B-37DF599EFBC9}" dt="2023-07-23T16:34:53.042" v="2566"/>
        <pc:sldMkLst>
          <pc:docMk/>
          <pc:sldMk cId="1925078119" sldId="262"/>
        </pc:sldMkLst>
        <pc:spChg chg="del">
          <ac:chgData name="Colegate, Stephen" userId="d764e6ae-c2fb-4f3a-b5c8-11b80b436a8f" providerId="ADAL" clId="{70E20E75-60AC-4577-975B-37DF599EFBC9}" dt="2023-07-23T03:58:10.926" v="1065" actId="478"/>
          <ac:spMkLst>
            <pc:docMk/>
            <pc:sldMk cId="1925078119" sldId="262"/>
            <ac:spMk id="2" creationId="{D19EED35-F8D8-B1B5-3072-ABB25B4D6EEB}"/>
          </ac:spMkLst>
        </pc:spChg>
        <pc:spChg chg="del mod">
          <ac:chgData name="Colegate, Stephen" userId="d764e6ae-c2fb-4f3a-b5c8-11b80b436a8f" providerId="ADAL" clId="{70E20E75-60AC-4577-975B-37DF599EFBC9}" dt="2023-07-23T03:58:08.776" v="1064" actId="478"/>
          <ac:spMkLst>
            <pc:docMk/>
            <pc:sldMk cId="1925078119" sldId="262"/>
            <ac:spMk id="3" creationId="{72767A87-6AD5-2602-31D6-F4E839E9859B}"/>
          </ac:spMkLst>
        </pc:spChg>
        <pc:spChg chg="del">
          <ac:chgData name="Colegate, Stephen" userId="d764e6ae-c2fb-4f3a-b5c8-11b80b436a8f" providerId="ADAL" clId="{70E20E75-60AC-4577-975B-37DF599EFBC9}" dt="2023-07-23T04:25:02.616" v="2458" actId="478"/>
          <ac:spMkLst>
            <pc:docMk/>
            <pc:sldMk cId="1925078119" sldId="262"/>
            <ac:spMk id="6" creationId="{522D284A-1C15-84B9-4DF7-DFCADBA9BAEE}"/>
          </ac:spMkLst>
        </pc:spChg>
        <pc:spChg chg="add mod">
          <ac:chgData name="Colegate, Stephen" userId="d764e6ae-c2fb-4f3a-b5c8-11b80b436a8f" providerId="ADAL" clId="{70E20E75-60AC-4577-975B-37DF599EFBC9}" dt="2023-07-23T04:25:03.196" v="2459"/>
          <ac:spMkLst>
            <pc:docMk/>
            <pc:sldMk cId="1925078119" sldId="262"/>
            <ac:spMk id="7" creationId="{75EE13F3-972D-29A6-C7DD-CA8599086EED}"/>
          </ac:spMkLst>
        </pc:spChg>
        <pc:picChg chg="add mod">
          <ac:chgData name="Colegate, Stephen" userId="d764e6ae-c2fb-4f3a-b5c8-11b80b436a8f" providerId="ADAL" clId="{70E20E75-60AC-4577-975B-37DF599EFBC9}" dt="2023-07-23T04:10:39.526" v="1422" actId="14100"/>
          <ac:picMkLst>
            <pc:docMk/>
            <pc:sldMk cId="1925078119" sldId="262"/>
            <ac:picMk id="5" creationId="{A166F129-B41E-4EFE-111A-1E3C496B97B6}"/>
          </ac:picMkLst>
        </pc:picChg>
      </pc:sldChg>
      <pc:sldChg chg="addSp delSp modSp new mod modTransition modAnim">
        <pc:chgData name="Colegate, Stephen" userId="d764e6ae-c2fb-4f3a-b5c8-11b80b436a8f" providerId="ADAL" clId="{70E20E75-60AC-4577-975B-37DF599EFBC9}" dt="2023-07-23T16:34:53.042" v="2566"/>
        <pc:sldMkLst>
          <pc:docMk/>
          <pc:sldMk cId="533446894" sldId="263"/>
        </pc:sldMkLst>
        <pc:spChg chg="mod">
          <ac:chgData name="Colegate, Stephen" userId="d764e6ae-c2fb-4f3a-b5c8-11b80b436a8f" providerId="ADAL" clId="{70E20E75-60AC-4577-975B-37DF599EFBC9}" dt="2023-07-23T04:15:11.203" v="1670" actId="20577"/>
          <ac:spMkLst>
            <pc:docMk/>
            <pc:sldMk cId="533446894" sldId="263"/>
            <ac:spMk id="2" creationId="{E4AF952F-ECD7-FA5A-279D-58ECCBD20C03}"/>
          </ac:spMkLst>
        </pc:spChg>
        <pc:spChg chg="mod">
          <ac:chgData name="Colegate, Stephen" userId="d764e6ae-c2fb-4f3a-b5c8-11b80b436a8f" providerId="ADAL" clId="{70E20E75-60AC-4577-975B-37DF599EFBC9}" dt="2023-07-23T04:14:51.679" v="1654" actId="20577"/>
          <ac:spMkLst>
            <pc:docMk/>
            <pc:sldMk cId="533446894" sldId="263"/>
            <ac:spMk id="3" creationId="{E5D49301-8065-E606-5659-B7675A7DFED1}"/>
          </ac:spMkLst>
        </pc:spChg>
        <pc:spChg chg="del">
          <ac:chgData name="Colegate, Stephen" userId="d764e6ae-c2fb-4f3a-b5c8-11b80b436a8f" providerId="ADAL" clId="{70E20E75-60AC-4577-975B-37DF599EFBC9}" dt="2023-07-23T04:25:11.935" v="2462" actId="478"/>
          <ac:spMkLst>
            <pc:docMk/>
            <pc:sldMk cId="533446894" sldId="263"/>
            <ac:spMk id="6" creationId="{15841704-78D9-2401-282C-9119CAFBFA84}"/>
          </ac:spMkLst>
        </pc:spChg>
        <pc:spChg chg="add mod">
          <ac:chgData name="Colegate, Stephen" userId="d764e6ae-c2fb-4f3a-b5c8-11b80b436a8f" providerId="ADAL" clId="{70E20E75-60AC-4577-975B-37DF599EFBC9}" dt="2023-07-23T04:25:12.477" v="2463"/>
          <ac:spMkLst>
            <pc:docMk/>
            <pc:sldMk cId="533446894" sldId="263"/>
            <ac:spMk id="7" creationId="{B601A4CB-2C66-F261-D6ED-78C335B775D0}"/>
          </ac:spMkLst>
        </pc:spChg>
        <pc:picChg chg="add mod">
          <ac:chgData name="Colegate, Stephen" userId="d764e6ae-c2fb-4f3a-b5c8-11b80b436a8f" providerId="ADAL" clId="{70E20E75-60AC-4577-975B-37DF599EFBC9}" dt="2023-07-23T04:11:46.765" v="1444" actId="1076"/>
          <ac:picMkLst>
            <pc:docMk/>
            <pc:sldMk cId="533446894" sldId="263"/>
            <ac:picMk id="4" creationId="{11385BA2-B56E-1343-23E4-44D6B7928B6C}"/>
          </ac:picMkLst>
        </pc:picChg>
        <pc:picChg chg="add mod">
          <ac:chgData name="Colegate, Stephen" userId="d764e6ae-c2fb-4f3a-b5c8-11b80b436a8f" providerId="ADAL" clId="{70E20E75-60AC-4577-975B-37DF599EFBC9}" dt="2023-07-23T04:12:13.177" v="1452" actId="1076"/>
          <ac:picMkLst>
            <pc:docMk/>
            <pc:sldMk cId="533446894" sldId="263"/>
            <ac:picMk id="5" creationId="{3751D76F-B670-1402-912E-F0325980C488}"/>
          </ac:picMkLst>
        </pc:picChg>
      </pc:sldChg>
      <pc:sldChg chg="addSp delSp modSp new mod modTransition">
        <pc:chgData name="Colegate, Stephen" userId="d764e6ae-c2fb-4f3a-b5c8-11b80b436a8f" providerId="ADAL" clId="{70E20E75-60AC-4577-975B-37DF599EFBC9}" dt="2023-07-23T16:34:53.042" v="2566"/>
        <pc:sldMkLst>
          <pc:docMk/>
          <pc:sldMk cId="1526007427" sldId="264"/>
        </pc:sldMkLst>
        <pc:spChg chg="del">
          <ac:chgData name="Colegate, Stephen" userId="d764e6ae-c2fb-4f3a-b5c8-11b80b436a8f" providerId="ADAL" clId="{70E20E75-60AC-4577-975B-37DF599EFBC9}" dt="2023-07-23T04:09:23.530" v="1414" actId="478"/>
          <ac:spMkLst>
            <pc:docMk/>
            <pc:sldMk cId="1526007427" sldId="264"/>
            <ac:spMk id="2" creationId="{3FB26995-7F6E-D359-4C12-E6DCC9BC5201}"/>
          </ac:spMkLst>
        </pc:spChg>
        <pc:spChg chg="del">
          <ac:chgData name="Colegate, Stephen" userId="d764e6ae-c2fb-4f3a-b5c8-11b80b436a8f" providerId="ADAL" clId="{70E20E75-60AC-4577-975B-37DF599EFBC9}" dt="2023-07-23T04:09:19.970" v="1413" actId="478"/>
          <ac:spMkLst>
            <pc:docMk/>
            <pc:sldMk cId="1526007427" sldId="264"/>
            <ac:spMk id="3" creationId="{49566B6D-ADF1-BA05-9A7D-CC1B65280C38}"/>
          </ac:spMkLst>
        </pc:spChg>
        <pc:spChg chg="add del">
          <ac:chgData name="Colegate, Stephen" userId="d764e6ae-c2fb-4f3a-b5c8-11b80b436a8f" providerId="ADAL" clId="{70E20E75-60AC-4577-975B-37DF599EFBC9}" dt="2023-07-23T04:10:01.353" v="1416" actId="478"/>
          <ac:spMkLst>
            <pc:docMk/>
            <pc:sldMk cId="1526007427" sldId="264"/>
            <ac:spMk id="5" creationId="{59D9E83B-FA71-1B4B-986D-8EF00BA571FF}"/>
          </ac:spMkLst>
        </pc:spChg>
        <pc:spChg chg="del">
          <ac:chgData name="Colegate, Stephen" userId="d764e6ae-c2fb-4f3a-b5c8-11b80b436a8f" providerId="ADAL" clId="{70E20E75-60AC-4577-975B-37DF599EFBC9}" dt="2023-07-23T04:25:07.375" v="2460" actId="478"/>
          <ac:spMkLst>
            <pc:docMk/>
            <pc:sldMk cId="1526007427" sldId="264"/>
            <ac:spMk id="8" creationId="{3821EAE9-CDD3-EE88-2FA2-D4AAE0CB0E47}"/>
          </ac:spMkLst>
        </pc:spChg>
        <pc:spChg chg="add mod">
          <ac:chgData name="Colegate, Stephen" userId="d764e6ae-c2fb-4f3a-b5c8-11b80b436a8f" providerId="ADAL" clId="{70E20E75-60AC-4577-975B-37DF599EFBC9}" dt="2023-07-23T04:25:08.008" v="2461"/>
          <ac:spMkLst>
            <pc:docMk/>
            <pc:sldMk cId="1526007427" sldId="264"/>
            <ac:spMk id="9" creationId="{011A21F3-8BF4-DDC6-0C05-0A7D9E6A2718}"/>
          </ac:spMkLst>
        </pc:spChg>
        <pc:picChg chg="add mod">
          <ac:chgData name="Colegate, Stephen" userId="d764e6ae-c2fb-4f3a-b5c8-11b80b436a8f" providerId="ADAL" clId="{70E20E75-60AC-4577-975B-37DF599EFBC9}" dt="2023-07-23T04:10:24.022" v="1421" actId="14100"/>
          <ac:picMkLst>
            <pc:docMk/>
            <pc:sldMk cId="1526007427" sldId="264"/>
            <ac:picMk id="7" creationId="{63806A36-E626-917A-8D85-66901A9A6027}"/>
          </ac:picMkLst>
        </pc:picChg>
      </pc:sldChg>
      <pc:sldChg chg="addSp delSp modSp new mod modTransition modAnim">
        <pc:chgData name="Colegate, Stephen" userId="d764e6ae-c2fb-4f3a-b5c8-11b80b436a8f" providerId="ADAL" clId="{70E20E75-60AC-4577-975B-37DF599EFBC9}" dt="2023-07-23T16:34:53.042" v="2566"/>
        <pc:sldMkLst>
          <pc:docMk/>
          <pc:sldMk cId="3169369338" sldId="265"/>
        </pc:sldMkLst>
        <pc:spChg chg="mod">
          <ac:chgData name="Colegate, Stephen" userId="d764e6ae-c2fb-4f3a-b5c8-11b80b436a8f" providerId="ADAL" clId="{70E20E75-60AC-4577-975B-37DF599EFBC9}" dt="2023-07-23T04:15:41.543" v="1729" actId="20577"/>
          <ac:spMkLst>
            <pc:docMk/>
            <pc:sldMk cId="3169369338" sldId="265"/>
            <ac:spMk id="2" creationId="{0DBA2CBA-32D7-07E0-089F-BA4CBDC5FA34}"/>
          </ac:spMkLst>
        </pc:spChg>
        <pc:spChg chg="mod">
          <ac:chgData name="Colegate, Stephen" userId="d764e6ae-c2fb-4f3a-b5c8-11b80b436a8f" providerId="ADAL" clId="{70E20E75-60AC-4577-975B-37DF599EFBC9}" dt="2023-07-23T04:26:25.801" v="2505" actId="20577"/>
          <ac:spMkLst>
            <pc:docMk/>
            <pc:sldMk cId="3169369338" sldId="265"/>
            <ac:spMk id="3" creationId="{AEC2871F-2713-837F-E66E-7A1E1BC7A484}"/>
          </ac:spMkLst>
        </pc:spChg>
        <pc:spChg chg="del">
          <ac:chgData name="Colegate, Stephen" userId="d764e6ae-c2fb-4f3a-b5c8-11b80b436a8f" providerId="ADAL" clId="{70E20E75-60AC-4577-975B-37DF599EFBC9}" dt="2023-07-23T04:25:18.230" v="2464" actId="478"/>
          <ac:spMkLst>
            <pc:docMk/>
            <pc:sldMk cId="3169369338" sldId="265"/>
            <ac:spMk id="4" creationId="{61E1D664-9659-56F0-E50B-C236D2FC7E7C}"/>
          </ac:spMkLst>
        </pc:spChg>
        <pc:spChg chg="add mod">
          <ac:chgData name="Colegate, Stephen" userId="d764e6ae-c2fb-4f3a-b5c8-11b80b436a8f" providerId="ADAL" clId="{70E20E75-60AC-4577-975B-37DF599EFBC9}" dt="2023-07-23T04:25:31.294" v="2469" actId="14100"/>
          <ac:spMkLst>
            <pc:docMk/>
            <pc:sldMk cId="3169369338" sldId="265"/>
            <ac:spMk id="5" creationId="{B518C1B8-B07B-5214-9482-334662E5DD3C}"/>
          </ac:spMkLst>
        </pc:spChg>
      </pc:sldChg>
      <pc:sldChg chg="delSp new del mod">
        <pc:chgData name="Colegate, Stephen" userId="d764e6ae-c2fb-4f3a-b5c8-11b80b436a8f" providerId="ADAL" clId="{70E20E75-60AC-4577-975B-37DF599EFBC9}" dt="2023-07-23T04:21:34.524" v="2421" actId="47"/>
        <pc:sldMkLst>
          <pc:docMk/>
          <pc:sldMk cId="2201134711" sldId="266"/>
        </pc:sldMkLst>
        <pc:spChg chg="del">
          <ac:chgData name="Colegate, Stephen" userId="d764e6ae-c2fb-4f3a-b5c8-11b80b436a8f" providerId="ADAL" clId="{70E20E75-60AC-4577-975B-37DF599EFBC9}" dt="2023-07-23T04:21:32.788" v="2420" actId="478"/>
          <ac:spMkLst>
            <pc:docMk/>
            <pc:sldMk cId="2201134711" sldId="266"/>
            <ac:spMk id="2" creationId="{8294A784-5ECD-C247-2217-8FB86F7B62B4}"/>
          </ac:spMkLst>
        </pc:spChg>
      </pc:sldChg>
      <pc:sldChg chg="addSp delSp modSp new mod modTransition">
        <pc:chgData name="Colegate, Stephen" userId="d764e6ae-c2fb-4f3a-b5c8-11b80b436a8f" providerId="ADAL" clId="{70E20E75-60AC-4577-975B-37DF599EFBC9}" dt="2023-07-23T16:34:53.042" v="2566"/>
        <pc:sldMkLst>
          <pc:docMk/>
          <pc:sldMk cId="3525520387" sldId="266"/>
        </pc:sldMkLst>
        <pc:spChg chg="mod">
          <ac:chgData name="Colegate, Stephen" userId="d764e6ae-c2fb-4f3a-b5c8-11b80b436a8f" providerId="ADAL" clId="{70E20E75-60AC-4577-975B-37DF599EFBC9}" dt="2023-07-23T04:22:08.165" v="2441" actId="14100"/>
          <ac:spMkLst>
            <pc:docMk/>
            <pc:sldMk cId="3525520387" sldId="266"/>
            <ac:spMk id="2" creationId="{241B1359-70E1-E929-3BEF-671B62C7A41F}"/>
          </ac:spMkLst>
        </pc:spChg>
        <pc:spChg chg="del">
          <ac:chgData name="Colegate, Stephen" userId="d764e6ae-c2fb-4f3a-b5c8-11b80b436a8f" providerId="ADAL" clId="{70E20E75-60AC-4577-975B-37DF599EFBC9}" dt="2023-07-23T04:21:45.349" v="2423" actId="478"/>
          <ac:spMkLst>
            <pc:docMk/>
            <pc:sldMk cId="3525520387" sldId="266"/>
            <ac:spMk id="3" creationId="{5155369A-1BF5-95D8-F071-E6299FC84065}"/>
          </ac:spMkLst>
        </pc:spChg>
        <pc:spChg chg="del">
          <ac:chgData name="Colegate, Stephen" userId="d764e6ae-c2fb-4f3a-b5c8-11b80b436a8f" providerId="ADAL" clId="{70E20E75-60AC-4577-975B-37DF599EFBC9}" dt="2023-07-23T04:25:22.938" v="2466" actId="478"/>
          <ac:spMkLst>
            <pc:docMk/>
            <pc:sldMk cId="3525520387" sldId="266"/>
            <ac:spMk id="4" creationId="{F61E5AF9-8D7F-7308-60DC-7483D2083D0E}"/>
          </ac:spMkLst>
        </pc:spChg>
        <pc:spChg chg="add mod">
          <ac:chgData name="Colegate, Stephen" userId="d764e6ae-c2fb-4f3a-b5c8-11b80b436a8f" providerId="ADAL" clId="{70E20E75-60AC-4577-975B-37DF599EFBC9}" dt="2023-07-23T04:25:26.798" v="2468" actId="14100"/>
          <ac:spMkLst>
            <pc:docMk/>
            <pc:sldMk cId="3525520387" sldId="266"/>
            <ac:spMk id="5" creationId="{6ACA1EE1-4993-6FEC-4FDA-570ED1703DA6}"/>
          </ac:spMkLst>
        </pc:spChg>
      </pc:sldChg>
    </pc:docChg>
  </pc:docChgLst>
  <pc:docChgLst>
    <pc:chgData name="Colegate, Stephen" userId="d764e6ae-c2fb-4f3a-b5c8-11b80b436a8f" providerId="ADAL" clId="{61EC53D8-4FC1-4DD2-AC50-E052A860973F}"/>
    <pc:docChg chg="addSld delSld modSld sldOrd">
      <pc:chgData name="Colegate, Stephen" userId="d764e6ae-c2fb-4f3a-b5c8-11b80b436a8f" providerId="ADAL" clId="{61EC53D8-4FC1-4DD2-AC50-E052A860973F}" dt="2023-11-10T15:46:06.882" v="1355"/>
      <pc:docMkLst>
        <pc:docMk/>
      </pc:docMkLst>
      <pc:sldChg chg="mod modShow">
        <pc:chgData name="Colegate, Stephen" userId="d764e6ae-c2fb-4f3a-b5c8-11b80b436a8f" providerId="ADAL" clId="{61EC53D8-4FC1-4DD2-AC50-E052A860973F}" dt="2023-11-10T15:31:31.843" v="8" actId="729"/>
        <pc:sldMkLst>
          <pc:docMk/>
          <pc:sldMk cId="3132636614" sldId="269"/>
        </pc:sldMkLst>
      </pc:sldChg>
      <pc:sldChg chg="mod modShow">
        <pc:chgData name="Colegate, Stephen" userId="d764e6ae-c2fb-4f3a-b5c8-11b80b436a8f" providerId="ADAL" clId="{61EC53D8-4FC1-4DD2-AC50-E052A860973F}" dt="2023-11-10T15:30:55.935" v="0" actId="729"/>
        <pc:sldMkLst>
          <pc:docMk/>
          <pc:sldMk cId="852933129" sldId="271"/>
        </pc:sldMkLst>
      </pc:sldChg>
      <pc:sldChg chg="mod modShow">
        <pc:chgData name="Colegate, Stephen" userId="d764e6ae-c2fb-4f3a-b5c8-11b80b436a8f" providerId="ADAL" clId="{61EC53D8-4FC1-4DD2-AC50-E052A860973F}" dt="2023-11-10T15:30:58.149" v="1" actId="729"/>
        <pc:sldMkLst>
          <pc:docMk/>
          <pc:sldMk cId="2654275913" sldId="272"/>
        </pc:sldMkLst>
      </pc:sldChg>
      <pc:sldChg chg="mod modShow">
        <pc:chgData name="Colegate, Stephen" userId="d764e6ae-c2fb-4f3a-b5c8-11b80b436a8f" providerId="ADAL" clId="{61EC53D8-4FC1-4DD2-AC50-E052A860973F}" dt="2023-11-10T15:31:02.915" v="3" actId="729"/>
        <pc:sldMkLst>
          <pc:docMk/>
          <pc:sldMk cId="4011794869" sldId="273"/>
        </pc:sldMkLst>
      </pc:sldChg>
      <pc:sldChg chg="mod modShow">
        <pc:chgData name="Colegate, Stephen" userId="d764e6ae-c2fb-4f3a-b5c8-11b80b436a8f" providerId="ADAL" clId="{61EC53D8-4FC1-4DD2-AC50-E052A860973F}" dt="2023-11-10T15:31:00.033" v="2" actId="729"/>
        <pc:sldMkLst>
          <pc:docMk/>
          <pc:sldMk cId="2457412987" sldId="274"/>
        </pc:sldMkLst>
      </pc:sldChg>
      <pc:sldChg chg="mod modShow">
        <pc:chgData name="Colegate, Stephen" userId="d764e6ae-c2fb-4f3a-b5c8-11b80b436a8f" providerId="ADAL" clId="{61EC53D8-4FC1-4DD2-AC50-E052A860973F}" dt="2023-11-10T15:31:05.411" v="4" actId="729"/>
        <pc:sldMkLst>
          <pc:docMk/>
          <pc:sldMk cId="1699947431" sldId="275"/>
        </pc:sldMkLst>
      </pc:sldChg>
      <pc:sldChg chg="mod modShow">
        <pc:chgData name="Colegate, Stephen" userId="d764e6ae-c2fb-4f3a-b5c8-11b80b436a8f" providerId="ADAL" clId="{61EC53D8-4FC1-4DD2-AC50-E052A860973F}" dt="2023-11-10T15:31:07.750" v="5" actId="729"/>
        <pc:sldMkLst>
          <pc:docMk/>
          <pc:sldMk cId="3238089744" sldId="276"/>
        </pc:sldMkLst>
      </pc:sldChg>
      <pc:sldChg chg="mod modShow">
        <pc:chgData name="Colegate, Stephen" userId="d764e6ae-c2fb-4f3a-b5c8-11b80b436a8f" providerId="ADAL" clId="{61EC53D8-4FC1-4DD2-AC50-E052A860973F}" dt="2023-11-10T15:33:01.455" v="21" actId="729"/>
        <pc:sldMkLst>
          <pc:docMk/>
          <pc:sldMk cId="1339374293" sldId="277"/>
        </pc:sldMkLst>
      </pc:sldChg>
      <pc:sldChg chg="mod modShow">
        <pc:chgData name="Colegate, Stephen" userId="d764e6ae-c2fb-4f3a-b5c8-11b80b436a8f" providerId="ADAL" clId="{61EC53D8-4FC1-4DD2-AC50-E052A860973F}" dt="2023-11-10T15:31:17.801" v="7" actId="729"/>
        <pc:sldMkLst>
          <pc:docMk/>
          <pc:sldMk cId="565291171" sldId="279"/>
        </pc:sldMkLst>
      </pc:sldChg>
      <pc:sldChg chg="mod modShow">
        <pc:chgData name="Colegate, Stephen" userId="d764e6ae-c2fb-4f3a-b5c8-11b80b436a8f" providerId="ADAL" clId="{61EC53D8-4FC1-4DD2-AC50-E052A860973F}" dt="2023-11-10T15:31:40.760" v="9" actId="729"/>
        <pc:sldMkLst>
          <pc:docMk/>
          <pc:sldMk cId="1957915044" sldId="280"/>
        </pc:sldMkLst>
      </pc:sldChg>
      <pc:sldChg chg="mod modShow">
        <pc:chgData name="Colegate, Stephen" userId="d764e6ae-c2fb-4f3a-b5c8-11b80b436a8f" providerId="ADAL" clId="{61EC53D8-4FC1-4DD2-AC50-E052A860973F}" dt="2023-11-10T15:31:52.949" v="10" actId="729"/>
        <pc:sldMkLst>
          <pc:docMk/>
          <pc:sldMk cId="1918634211" sldId="282"/>
        </pc:sldMkLst>
      </pc:sldChg>
      <pc:sldChg chg="mod modShow">
        <pc:chgData name="Colegate, Stephen" userId="d764e6ae-c2fb-4f3a-b5c8-11b80b436a8f" providerId="ADAL" clId="{61EC53D8-4FC1-4DD2-AC50-E052A860973F}" dt="2023-11-10T15:32:15.435" v="11" actId="729"/>
        <pc:sldMkLst>
          <pc:docMk/>
          <pc:sldMk cId="682057305" sldId="284"/>
        </pc:sldMkLst>
      </pc:sldChg>
      <pc:sldChg chg="mod modShow">
        <pc:chgData name="Colegate, Stephen" userId="d764e6ae-c2fb-4f3a-b5c8-11b80b436a8f" providerId="ADAL" clId="{61EC53D8-4FC1-4DD2-AC50-E052A860973F}" dt="2023-11-10T15:32:24.628" v="12" actId="729"/>
        <pc:sldMkLst>
          <pc:docMk/>
          <pc:sldMk cId="4010515546" sldId="285"/>
        </pc:sldMkLst>
      </pc:sldChg>
      <pc:sldChg chg="mod modShow">
        <pc:chgData name="Colegate, Stephen" userId="d764e6ae-c2fb-4f3a-b5c8-11b80b436a8f" providerId="ADAL" clId="{61EC53D8-4FC1-4DD2-AC50-E052A860973F}" dt="2023-11-10T15:32:32.261" v="13" actId="729"/>
        <pc:sldMkLst>
          <pc:docMk/>
          <pc:sldMk cId="3418580635" sldId="287"/>
        </pc:sldMkLst>
      </pc:sldChg>
      <pc:sldChg chg="mod modShow">
        <pc:chgData name="Colegate, Stephen" userId="d764e6ae-c2fb-4f3a-b5c8-11b80b436a8f" providerId="ADAL" clId="{61EC53D8-4FC1-4DD2-AC50-E052A860973F}" dt="2023-11-10T15:32:34.752" v="14" actId="729"/>
        <pc:sldMkLst>
          <pc:docMk/>
          <pc:sldMk cId="1609593121" sldId="288"/>
        </pc:sldMkLst>
      </pc:sldChg>
      <pc:sldChg chg="mod modShow">
        <pc:chgData name="Colegate, Stephen" userId="d764e6ae-c2fb-4f3a-b5c8-11b80b436a8f" providerId="ADAL" clId="{61EC53D8-4FC1-4DD2-AC50-E052A860973F}" dt="2023-11-10T15:32:37.516" v="15" actId="729"/>
        <pc:sldMkLst>
          <pc:docMk/>
          <pc:sldMk cId="4103502785" sldId="289"/>
        </pc:sldMkLst>
      </pc:sldChg>
      <pc:sldChg chg="mod modShow">
        <pc:chgData name="Colegate, Stephen" userId="d764e6ae-c2fb-4f3a-b5c8-11b80b436a8f" providerId="ADAL" clId="{61EC53D8-4FC1-4DD2-AC50-E052A860973F}" dt="2023-11-10T15:32:39.471" v="16" actId="729"/>
        <pc:sldMkLst>
          <pc:docMk/>
          <pc:sldMk cId="1591059739" sldId="290"/>
        </pc:sldMkLst>
      </pc:sldChg>
      <pc:sldChg chg="mod modShow">
        <pc:chgData name="Colegate, Stephen" userId="d764e6ae-c2fb-4f3a-b5c8-11b80b436a8f" providerId="ADAL" clId="{61EC53D8-4FC1-4DD2-AC50-E052A860973F}" dt="2023-11-10T15:32:42.333" v="17" actId="729"/>
        <pc:sldMkLst>
          <pc:docMk/>
          <pc:sldMk cId="1910106486" sldId="291"/>
        </pc:sldMkLst>
      </pc:sldChg>
      <pc:sldChg chg="mod modShow">
        <pc:chgData name="Colegate, Stephen" userId="d764e6ae-c2fb-4f3a-b5c8-11b80b436a8f" providerId="ADAL" clId="{61EC53D8-4FC1-4DD2-AC50-E052A860973F}" dt="2023-11-10T15:32:44.595" v="18" actId="729"/>
        <pc:sldMkLst>
          <pc:docMk/>
          <pc:sldMk cId="2689947286" sldId="292"/>
        </pc:sldMkLst>
      </pc:sldChg>
      <pc:sldChg chg="mod modShow">
        <pc:chgData name="Colegate, Stephen" userId="d764e6ae-c2fb-4f3a-b5c8-11b80b436a8f" providerId="ADAL" clId="{61EC53D8-4FC1-4DD2-AC50-E052A860973F}" dt="2023-11-10T15:32:52.825" v="20" actId="729"/>
        <pc:sldMkLst>
          <pc:docMk/>
          <pc:sldMk cId="1706981598" sldId="293"/>
        </pc:sldMkLst>
      </pc:sldChg>
      <pc:sldChg chg="mod modShow">
        <pc:chgData name="Colegate, Stephen" userId="d764e6ae-c2fb-4f3a-b5c8-11b80b436a8f" providerId="ADAL" clId="{61EC53D8-4FC1-4DD2-AC50-E052A860973F}" dt="2023-11-10T15:33:09.564" v="22" actId="729"/>
        <pc:sldMkLst>
          <pc:docMk/>
          <pc:sldMk cId="1719864682" sldId="296"/>
        </pc:sldMkLst>
      </pc:sldChg>
      <pc:sldChg chg="mod modShow">
        <pc:chgData name="Colegate, Stephen" userId="d764e6ae-c2fb-4f3a-b5c8-11b80b436a8f" providerId="ADAL" clId="{61EC53D8-4FC1-4DD2-AC50-E052A860973F}" dt="2023-11-10T15:33:17.696" v="23" actId="729"/>
        <pc:sldMkLst>
          <pc:docMk/>
          <pc:sldMk cId="437111289" sldId="298"/>
        </pc:sldMkLst>
      </pc:sldChg>
      <pc:sldChg chg="mod modShow">
        <pc:chgData name="Colegate, Stephen" userId="d764e6ae-c2fb-4f3a-b5c8-11b80b436a8f" providerId="ADAL" clId="{61EC53D8-4FC1-4DD2-AC50-E052A860973F}" dt="2023-11-10T15:33:20.056" v="24" actId="729"/>
        <pc:sldMkLst>
          <pc:docMk/>
          <pc:sldMk cId="1783182367" sldId="299"/>
        </pc:sldMkLst>
      </pc:sldChg>
      <pc:sldChg chg="mod modShow">
        <pc:chgData name="Colegate, Stephen" userId="d764e6ae-c2fb-4f3a-b5c8-11b80b436a8f" providerId="ADAL" clId="{61EC53D8-4FC1-4DD2-AC50-E052A860973F}" dt="2023-11-10T15:33:22.568" v="25" actId="729"/>
        <pc:sldMkLst>
          <pc:docMk/>
          <pc:sldMk cId="4204029030" sldId="300"/>
        </pc:sldMkLst>
      </pc:sldChg>
      <pc:sldChg chg="del">
        <pc:chgData name="Colegate, Stephen" userId="d764e6ae-c2fb-4f3a-b5c8-11b80b436a8f" providerId="ADAL" clId="{61EC53D8-4FC1-4DD2-AC50-E052A860973F}" dt="2023-11-10T15:35:51.667" v="32" actId="47"/>
        <pc:sldMkLst>
          <pc:docMk/>
          <pc:sldMk cId="2573893625" sldId="302"/>
        </pc:sldMkLst>
      </pc:sldChg>
      <pc:sldChg chg="modSp add del modAnim">
        <pc:chgData name="Colegate, Stephen" userId="d764e6ae-c2fb-4f3a-b5c8-11b80b436a8f" providerId="ADAL" clId="{61EC53D8-4FC1-4DD2-AC50-E052A860973F}" dt="2023-11-10T15:35:34.651" v="31" actId="47"/>
        <pc:sldMkLst>
          <pc:docMk/>
          <pc:sldMk cId="3062349428" sldId="302"/>
        </pc:sldMkLst>
        <pc:spChg chg="mod">
          <ac:chgData name="Colegate, Stephen" userId="d764e6ae-c2fb-4f3a-b5c8-11b80b436a8f" providerId="ADAL" clId="{61EC53D8-4FC1-4DD2-AC50-E052A860973F}" dt="2023-11-10T15:33:30.083" v="28" actId="20577"/>
          <ac:spMkLst>
            <pc:docMk/>
            <pc:sldMk cId="3062349428" sldId="302"/>
            <ac:spMk id="3" creationId="{188FC33B-E456-9C39-9BF6-A7346260442F}"/>
          </ac:spMkLst>
        </pc:spChg>
      </pc:sldChg>
      <pc:sldChg chg="modSp add mod ord modAnim">
        <pc:chgData name="Colegate, Stephen" userId="d764e6ae-c2fb-4f3a-b5c8-11b80b436a8f" providerId="ADAL" clId="{61EC53D8-4FC1-4DD2-AC50-E052A860973F}" dt="2023-11-10T15:46:06.882" v="1355"/>
        <pc:sldMkLst>
          <pc:docMk/>
          <pc:sldMk cId="3820173877" sldId="302"/>
        </pc:sldMkLst>
        <pc:spChg chg="mod">
          <ac:chgData name="Colegate, Stephen" userId="d764e6ae-c2fb-4f3a-b5c8-11b80b436a8f" providerId="ADAL" clId="{61EC53D8-4FC1-4DD2-AC50-E052A860973F}" dt="2023-11-10T15:43:54.881" v="1249" actId="20577"/>
          <ac:spMkLst>
            <pc:docMk/>
            <pc:sldMk cId="3820173877" sldId="302"/>
            <ac:spMk id="2" creationId="{F24F5104-F8C4-9420-5048-F31DE6079F5A}"/>
          </ac:spMkLst>
        </pc:spChg>
        <pc:spChg chg="mod">
          <ac:chgData name="Colegate, Stephen" userId="d764e6ae-c2fb-4f3a-b5c8-11b80b436a8f" providerId="ADAL" clId="{61EC53D8-4FC1-4DD2-AC50-E052A860973F}" dt="2023-11-10T15:44:14.267" v="1255" actId="1076"/>
          <ac:spMkLst>
            <pc:docMk/>
            <pc:sldMk cId="3820173877" sldId="302"/>
            <ac:spMk id="3" creationId="{F50C0208-EDCD-A9C6-0C4F-E7CC32C2DBD8}"/>
          </ac:spMkLst>
        </pc:spChg>
      </pc:sldChg>
      <pc:sldChg chg="new del">
        <pc:chgData name="Colegate, Stephen" userId="d764e6ae-c2fb-4f3a-b5c8-11b80b436a8f" providerId="ADAL" clId="{61EC53D8-4FC1-4DD2-AC50-E052A860973F}" dt="2023-11-10T15:35:32.166" v="30" actId="47"/>
        <pc:sldMkLst>
          <pc:docMk/>
          <pc:sldMk cId="2060555231" sldId="303"/>
        </pc:sldMkLst>
      </pc:sldChg>
      <pc:sldChg chg="modSp add del modAnim">
        <pc:chgData name="Colegate, Stephen" userId="d764e6ae-c2fb-4f3a-b5c8-11b80b436a8f" providerId="ADAL" clId="{61EC53D8-4FC1-4DD2-AC50-E052A860973F}" dt="2023-11-10T15:40:12.104" v="581" actId="2696"/>
        <pc:sldMkLst>
          <pc:docMk/>
          <pc:sldMk cId="2421872443" sldId="303"/>
        </pc:sldMkLst>
        <pc:spChg chg="mod">
          <ac:chgData name="Colegate, Stephen" userId="d764e6ae-c2fb-4f3a-b5c8-11b80b436a8f" providerId="ADAL" clId="{61EC53D8-4FC1-4DD2-AC50-E052A860973F}" dt="2023-11-10T15:40:08.409" v="580" actId="20577"/>
          <ac:spMkLst>
            <pc:docMk/>
            <pc:sldMk cId="2421872443" sldId="303"/>
            <ac:spMk id="3" creationId="{F50C0208-EDCD-A9C6-0C4F-E7CC32C2DBD8}"/>
          </ac:spMkLst>
        </pc:spChg>
      </pc:sldChg>
      <pc:sldChg chg="modSp add mod ord modAnim">
        <pc:chgData name="Colegate, Stephen" userId="d764e6ae-c2fb-4f3a-b5c8-11b80b436a8f" providerId="ADAL" clId="{61EC53D8-4FC1-4DD2-AC50-E052A860973F}" dt="2023-11-10T15:46:06.882" v="1355"/>
        <pc:sldMkLst>
          <pc:docMk/>
          <pc:sldMk cId="2991136325" sldId="303"/>
        </pc:sldMkLst>
        <pc:spChg chg="mod">
          <ac:chgData name="Colegate, Stephen" userId="d764e6ae-c2fb-4f3a-b5c8-11b80b436a8f" providerId="ADAL" clId="{61EC53D8-4FC1-4DD2-AC50-E052A860973F}" dt="2023-11-10T15:43:47.270" v="1232" actId="20577"/>
          <ac:spMkLst>
            <pc:docMk/>
            <pc:sldMk cId="2991136325" sldId="303"/>
            <ac:spMk id="2" creationId="{F24F5104-F8C4-9420-5048-F31DE6079F5A}"/>
          </ac:spMkLst>
        </pc:spChg>
        <pc:spChg chg="mod">
          <ac:chgData name="Colegate, Stephen" userId="d764e6ae-c2fb-4f3a-b5c8-11b80b436a8f" providerId="ADAL" clId="{61EC53D8-4FC1-4DD2-AC50-E052A860973F}" dt="2023-11-10T15:44:56.426" v="1353" actId="1076"/>
          <ac:spMkLst>
            <pc:docMk/>
            <pc:sldMk cId="2991136325" sldId="303"/>
            <ac:spMk id="3" creationId="{F50C0208-EDCD-A9C6-0C4F-E7CC32C2DB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77547-2618-45C5-B83E-AF2B0498B4F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0D4AB-9D37-4E52-AF05-A92CCEF5F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1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D8E1-4785-41A4-8B1B-E30BF3748086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38200" y="1371599"/>
            <a:ext cx="9144000" cy="213836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140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E4F6-04C0-4491-9839-7C3310350F4F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6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A53B-7994-434B-B1AF-CC2EFF3F84FD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613" y="386669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63613" y="2366508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65A5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2301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410200" cy="3726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1"/>
            <a:ext cx="5410200" cy="3726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A1DB-1965-41A2-B1AE-05199FD2A70C}" type="datetime1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4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405A-61DC-49A8-A8C1-57171F3E234D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3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135F-FBD3-4D26-85FF-8D05F9DBE4F3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63613" y="386669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963613" y="2366508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07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44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44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84F3-EBCC-4F4A-B699-51C88C4A68CD}" type="datetime1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2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fld id="{0DCA75AA-042D-463A-8779-F0B7B049CE7F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9600" y="1371599"/>
            <a:ext cx="9144000" cy="213836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5494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30A-B4D4-42F3-934B-1E2A01B25675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7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4AA9-2011-475F-9F43-3EEF10611E86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613" y="386669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63613" y="2366508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031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3716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3716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1B5B-F138-47B6-BC12-E708CAFE9E26}" type="datetime1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fld id="{C2D92B8F-F1CC-4313-8782-9F2BFF4ED981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9600" y="1371599"/>
            <a:ext cx="9144000" cy="213836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84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13750"/>
            <a:ext cx="10515600" cy="383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0499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0FA43-FA8F-424B-8A64-E72463A764F4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8177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0297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887B4-0AE5-AB4B-98FD-2DD14B61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368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F5789-0501-451D-AD26-B295DEE4595D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371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213A-DE7C-4A45-9C91-71D15EBE49DE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6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ephen.Colegate@cchmc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ctst.org/programs/pilot-translational-and-clinical-studies#processes-methods-grant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1359" y="1491342"/>
            <a:ext cx="7309282" cy="24032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Prediction Algorithm for Weekly Asthma Admissions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933125" y="4607781"/>
            <a:ext cx="4325750" cy="138058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dirty="0"/>
              <a:t>Presented By:</a:t>
            </a:r>
          </a:p>
          <a:p>
            <a:pPr marL="0" indent="0" algn="ctr">
              <a:buNone/>
            </a:pPr>
            <a:r>
              <a:rPr lang="en-US" dirty="0"/>
              <a:t>Stephen Colegate, Ph.D.</a:t>
            </a:r>
          </a:p>
          <a:p>
            <a:pPr marL="0" indent="0" algn="ctr">
              <a:buNone/>
            </a:pPr>
            <a:r>
              <a:rPr lang="en-US" dirty="0"/>
              <a:t>Postdoctoral Research Fellow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stephen.Colegate@cchmc.org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1AEC4-8DB1-3620-F6BB-564823FC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35343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973383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952F-ECD7-FA5A-279D-58ECCBD2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49301-8065-E606-5659-B7675A7DF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01" y="2270995"/>
            <a:ext cx="5885156" cy="303451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Noticeable drop - Spring 2020.</a:t>
            </a:r>
          </a:p>
          <a:p>
            <a:r>
              <a:rPr lang="en-US" dirty="0"/>
              <a:t>No signs of trend.</a:t>
            </a:r>
          </a:p>
          <a:p>
            <a:r>
              <a:rPr lang="en-US" dirty="0"/>
              <a:t>No signs of seasonality.</a:t>
            </a:r>
          </a:p>
          <a:p>
            <a:r>
              <a:rPr lang="en-US" dirty="0"/>
              <a:t>One unusual high week</a:t>
            </a:r>
          </a:p>
          <a:p>
            <a:pPr lvl="1"/>
            <a:r>
              <a:rPr lang="en-US" dirty="0"/>
              <a:t>August 28 – September 3, 2022: 50</a:t>
            </a:r>
          </a:p>
          <a:p>
            <a:r>
              <a:rPr lang="en-US" dirty="0"/>
              <a:t>One unusual low week</a:t>
            </a:r>
          </a:p>
          <a:p>
            <a:pPr lvl="1"/>
            <a:r>
              <a:rPr lang="en-US" dirty="0"/>
              <a:t>April 12 – 19, 2020: 0</a:t>
            </a:r>
          </a:p>
          <a:p>
            <a:r>
              <a:rPr lang="en-US" dirty="0"/>
              <a:t>Weeks are strongly autocorrelated.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1385BA2-B56E-1343-23E4-44D6B7928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1" y="137200"/>
            <a:ext cx="5975603" cy="303451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751D76F-B670-1402-912E-F0325980C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07944" y="3524622"/>
            <a:ext cx="6084056" cy="3101993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601A4CB-2C66-F261-D6ED-78C335B7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10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334468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02CFF6-C084-7F52-42A2-EE225AC8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0BD4F0-A268-2EC9-0889-E8F269FE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3" y="3000814"/>
            <a:ext cx="10363200" cy="856372"/>
          </a:xfrm>
        </p:spPr>
        <p:txBody>
          <a:bodyPr>
            <a:normAutofit/>
          </a:bodyPr>
          <a:lstStyle/>
          <a:p>
            <a:r>
              <a:rPr lang="en-US" sz="5400" dirty="0"/>
              <a:t>Model Predictions</a:t>
            </a:r>
          </a:p>
        </p:txBody>
      </p:sp>
    </p:spTree>
    <p:extLst>
      <p:ext uri="{BB962C8B-B14F-4D97-AF65-F5344CB8AC3E}">
        <p14:creationId xmlns:p14="http://schemas.microsoft.com/office/powerpoint/2010/main" val="101060822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E721-F3B9-9757-6AC6-F3D61A2B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E711-8B24-B66F-B006-31184D46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3750"/>
            <a:ext cx="11179629" cy="3838905"/>
          </a:xfrm>
        </p:spPr>
        <p:txBody>
          <a:bodyPr/>
          <a:lstStyle/>
          <a:p>
            <a:r>
              <a:rPr lang="en-US" dirty="0" err="1">
                <a:latin typeface="Lucida Console" panose="020B0609040504020204" pitchFamily="49" charset="0"/>
              </a:rPr>
              <a:t>ts_fit.R</a:t>
            </a:r>
            <a:r>
              <a:rPr lang="en-US" dirty="0"/>
              <a:t>: Custom function to make future predictions based on training (observed) data.</a:t>
            </a:r>
          </a:p>
          <a:p>
            <a:pPr lvl="1"/>
            <a:r>
              <a:rPr lang="en-US" dirty="0"/>
              <a:t>Options:</a:t>
            </a:r>
          </a:p>
          <a:p>
            <a:pPr lvl="2"/>
            <a:r>
              <a:rPr lang="en-US" dirty="0" err="1">
                <a:latin typeface="Lucida Console" panose="020B0609040504020204" pitchFamily="49" charset="0"/>
              </a:rPr>
              <a:t>ts_train</a:t>
            </a:r>
            <a:r>
              <a:rPr lang="en-US" dirty="0"/>
              <a:t>: Training set with </a:t>
            </a:r>
            <a:r>
              <a:rPr lang="en-US" dirty="0" err="1">
                <a:latin typeface="Lucida Console" panose="020B0609040504020204" pitchFamily="49" charset="0"/>
              </a:rPr>
              <a:t>WeekDate</a:t>
            </a:r>
            <a:r>
              <a:rPr lang="en-US" dirty="0"/>
              <a:t> (first date of week) and </a:t>
            </a:r>
            <a:r>
              <a:rPr lang="en-US" dirty="0" err="1">
                <a:latin typeface="Lucida Console" panose="020B0609040504020204" pitchFamily="49" charset="0"/>
              </a:rPr>
              <a:t>AllAdmissions</a:t>
            </a:r>
            <a:r>
              <a:rPr lang="en-US" dirty="0"/>
              <a:t> (observed asthma admissions).</a:t>
            </a:r>
          </a:p>
          <a:p>
            <a:pPr lvl="2"/>
            <a:r>
              <a:rPr lang="en-US" dirty="0" err="1">
                <a:latin typeface="Lucida Console" panose="020B0609040504020204" pitchFamily="49" charset="0"/>
              </a:rPr>
              <a:t>ts_test</a:t>
            </a:r>
            <a:r>
              <a:rPr lang="en-US" dirty="0"/>
              <a:t>: Test set with </a:t>
            </a:r>
            <a:r>
              <a:rPr lang="en-US" dirty="0" err="1">
                <a:latin typeface="Lucida Console" panose="020B0609040504020204" pitchFamily="49" charset="0"/>
              </a:rPr>
              <a:t>WeekDate</a:t>
            </a:r>
            <a:r>
              <a:rPr lang="en-US" dirty="0"/>
              <a:t> and </a:t>
            </a:r>
            <a:r>
              <a:rPr lang="en-US" dirty="0" err="1">
                <a:latin typeface="Lucida Console" panose="020B0609040504020204" pitchFamily="49" charset="0"/>
              </a:rPr>
              <a:t>AllAdmissions</a:t>
            </a:r>
            <a:r>
              <a:rPr lang="en-US" dirty="0"/>
              <a:t> columns to make predictions.</a:t>
            </a:r>
          </a:p>
          <a:p>
            <a:pPr lvl="2"/>
            <a:r>
              <a:rPr lang="en-US" dirty="0">
                <a:latin typeface="Lucida Console" panose="020B0609040504020204" pitchFamily="49" charset="0"/>
              </a:rPr>
              <a:t>lookahead</a:t>
            </a:r>
            <a:r>
              <a:rPr lang="en-US" dirty="0"/>
              <a:t>: Number of weeks to make predictions.</a:t>
            </a:r>
          </a:p>
          <a:p>
            <a:pPr lvl="2"/>
            <a:r>
              <a:rPr lang="en-US" dirty="0">
                <a:latin typeface="Lucida Console" panose="020B0609040504020204" pitchFamily="49" charset="0"/>
              </a:rPr>
              <a:t>level</a:t>
            </a:r>
            <a:r>
              <a:rPr lang="en-US" dirty="0"/>
              <a:t>: Confidence level for each prediction.</a:t>
            </a:r>
          </a:p>
          <a:p>
            <a:pPr lvl="2"/>
            <a:r>
              <a:rPr lang="en-US" dirty="0" err="1">
                <a:latin typeface="Lucida Console" panose="020B0609040504020204" pitchFamily="49" charset="0"/>
              </a:rPr>
              <a:t>ts_keep</a:t>
            </a:r>
            <a:r>
              <a:rPr lang="en-US" dirty="0"/>
              <a:t>: Whether to include training data with predictions.</a:t>
            </a:r>
          </a:p>
          <a:p>
            <a:pPr lvl="3"/>
            <a:r>
              <a:rPr lang="en-US" dirty="0"/>
              <a:t>Default – Don’t include (</a:t>
            </a:r>
            <a:r>
              <a:rPr lang="en-US" dirty="0">
                <a:latin typeface="Lucida Console" panose="020B0609040504020204" pitchFamily="49" charset="0"/>
              </a:rPr>
              <a:t>FALSE</a:t>
            </a:r>
            <a:r>
              <a:rPr lang="en-US" dirty="0"/>
              <a:t>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BE6DA-97F4-C0B0-10B0-1707FE12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12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26366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9321-35BC-7D10-D93C-BB567A44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2D5F74-3054-77E3-AC29-6BB865401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3750"/>
                <a:ext cx="10515600" cy="5044250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 dirty="0"/>
                  <a:t>Fit an ARIMA model to the training set.</a:t>
                </a:r>
              </a:p>
              <a:p>
                <a:pPr lvl="1"/>
                <a:r>
                  <a:rPr lang="en-US" dirty="0"/>
                  <a:t>‘</a:t>
                </a:r>
                <a:r>
                  <a:rPr lang="en-US" dirty="0">
                    <a:latin typeface="Lucida Console" panose="020B0609040504020204" pitchFamily="49" charset="0"/>
                  </a:rPr>
                  <a:t>search</a:t>
                </a:r>
                <a:r>
                  <a:rPr lang="en-US" dirty="0"/>
                  <a:t>’ algorithm from </a:t>
                </a:r>
                <a:r>
                  <a:rPr lang="en-US" dirty="0">
                    <a:latin typeface="Lucida Console" panose="020B0609040504020204" pitchFamily="49" charset="0"/>
                  </a:rPr>
                  <a:t>feasts</a:t>
                </a:r>
                <a:r>
                  <a:rPr lang="en-US" dirty="0"/>
                  <a:t> R package.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Use ARIMA model to make predictions.</a:t>
                </a:r>
              </a:p>
              <a:p>
                <a:pPr lvl="1"/>
                <a:r>
                  <a:rPr lang="en-US" dirty="0" err="1">
                    <a:latin typeface="Lucida Console" panose="020B0609040504020204" pitchFamily="49" charset="0"/>
                  </a:rPr>
                  <a:t>ts_test</a:t>
                </a:r>
                <a:r>
                  <a:rPr lang="en-US" dirty="0"/>
                  <a:t>: Make predictions on future weeks that are specified.</a:t>
                </a:r>
              </a:p>
              <a:p>
                <a:pPr lvl="2"/>
                <a:r>
                  <a:rPr lang="en-US" dirty="0">
                    <a:latin typeface="Lucida Console" panose="020B0609040504020204" pitchFamily="49" charset="0"/>
                  </a:rPr>
                  <a:t>Lookahead</a:t>
                </a:r>
                <a:r>
                  <a:rPr lang="en-US" dirty="0"/>
                  <a:t>: Restrict to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weeks of test set.</a:t>
                </a:r>
              </a:p>
              <a:p>
                <a:pPr lvl="1"/>
                <a:r>
                  <a:rPr lang="en-US" dirty="0">
                    <a:latin typeface="Lucida Console" panose="020B0609040504020204" pitchFamily="49" charset="0"/>
                  </a:rPr>
                  <a:t>Lookahead</a:t>
                </a:r>
                <a:r>
                  <a:rPr lang="en-US" dirty="0"/>
                  <a:t>: Make prediction on next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weeks.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(Optional) Get confidence intervals for each week’s prediction.</a:t>
                </a:r>
              </a:p>
              <a:p>
                <a:pPr lvl="1"/>
                <a:r>
                  <a:rPr lang="en-US" dirty="0"/>
                  <a:t>Only if </a:t>
                </a:r>
                <a:r>
                  <a:rPr lang="en-US" dirty="0">
                    <a:latin typeface="Lucida Console" panose="020B0609040504020204" pitchFamily="49" charset="0"/>
                  </a:rPr>
                  <a:t>level</a:t>
                </a:r>
                <a:r>
                  <a:rPr lang="en-US" dirty="0"/>
                  <a:t> option is specified.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(Optional) Combine predictions with training set.</a:t>
                </a:r>
              </a:p>
              <a:p>
                <a:pPr lvl="1"/>
                <a:r>
                  <a:rPr lang="en-US" dirty="0"/>
                  <a:t>Default – only return predictions.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2D5F74-3054-77E3-AC29-6BB865401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3750"/>
                <a:ext cx="10515600" cy="5044250"/>
              </a:xfrm>
              <a:blipFill>
                <a:blip r:embed="rId2"/>
                <a:stretch>
                  <a:fillRect l="-1043" t="-2177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C3FE2-2D30-D6BB-2493-2115F903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13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1433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8FCE-6B2A-BF8D-8EAC-1BD56E54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E23B5-F99E-4CD1-BEF8-6AF6DEE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3750"/>
            <a:ext cx="11217677" cy="3838905"/>
          </a:xfrm>
        </p:spPr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Predict future weekly all asthma admissions.</a:t>
            </a:r>
          </a:p>
          <a:p>
            <a:pPr lvl="1"/>
            <a:r>
              <a:rPr lang="en-US" b="1" dirty="0"/>
              <a:t>Training set:</a:t>
            </a:r>
            <a:r>
              <a:rPr lang="en-US" dirty="0"/>
              <a:t> January 1, 2016 – December 31, 2021.</a:t>
            </a:r>
          </a:p>
          <a:p>
            <a:pPr lvl="1"/>
            <a:r>
              <a:rPr lang="en-US" b="1" dirty="0"/>
              <a:t>Test set:</a:t>
            </a:r>
            <a:r>
              <a:rPr lang="en-US" dirty="0"/>
              <a:t> January 1, 2022 – March 31, 2022.</a:t>
            </a:r>
          </a:p>
          <a:p>
            <a:r>
              <a:rPr lang="en-US" dirty="0"/>
              <a:t>Use </a:t>
            </a:r>
            <a:r>
              <a:rPr lang="en-US" dirty="0" err="1">
                <a:latin typeface="Lucida Console" panose="020B0609040504020204" pitchFamily="49" charset="0"/>
              </a:rPr>
              <a:t>ts_fit.R</a:t>
            </a:r>
            <a:r>
              <a:rPr lang="en-US" dirty="0"/>
              <a:t> function to make predictions:</a:t>
            </a:r>
          </a:p>
          <a:p>
            <a:pPr lvl="1"/>
            <a:r>
              <a:rPr lang="en-US" dirty="0"/>
              <a:t>Fit a model to the training set.</a:t>
            </a:r>
          </a:p>
          <a:p>
            <a:pPr lvl="1"/>
            <a:r>
              <a:rPr lang="en-US" dirty="0"/>
              <a:t>Use the model to make predictions on the test set.</a:t>
            </a:r>
          </a:p>
          <a:p>
            <a:pPr lvl="1"/>
            <a:r>
              <a:rPr lang="en-US" dirty="0"/>
              <a:t>Compare model predictions to observed admissions to evaluate model performance.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31FE6-B542-5354-F44C-65D0EBE8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14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29331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DB22-85CB-3E50-F0FF-F72A75D7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8E5E5-648B-5506-B411-1E740B8B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709" y="1416887"/>
            <a:ext cx="5211091" cy="2539565"/>
          </a:xfrm>
        </p:spPr>
        <p:txBody>
          <a:bodyPr>
            <a:normAutofit/>
          </a:bodyPr>
          <a:lstStyle/>
          <a:p>
            <a:r>
              <a:rPr lang="en-US" dirty="0"/>
              <a:t>Training set:</a:t>
            </a:r>
          </a:p>
          <a:p>
            <a:pPr lvl="1"/>
            <a:r>
              <a:rPr lang="en-US" dirty="0"/>
              <a:t>Weekly asthma admissions.</a:t>
            </a:r>
          </a:p>
          <a:p>
            <a:pPr lvl="1"/>
            <a:r>
              <a:rPr lang="en-US" dirty="0"/>
              <a:t>All admissions.</a:t>
            </a:r>
          </a:p>
          <a:p>
            <a:pPr lvl="1"/>
            <a:r>
              <a:rPr lang="en-US" b="1" dirty="0"/>
              <a:t>Start:</a:t>
            </a:r>
            <a:r>
              <a:rPr lang="en-US" dirty="0"/>
              <a:t> January 1, 2016.</a:t>
            </a:r>
          </a:p>
          <a:p>
            <a:pPr lvl="1"/>
            <a:r>
              <a:rPr lang="en-US" b="1" dirty="0"/>
              <a:t>End:</a:t>
            </a:r>
            <a:r>
              <a:rPr lang="en-US" dirty="0"/>
              <a:t> March 31, 2022.</a:t>
            </a:r>
          </a:p>
          <a:p>
            <a:pPr lvl="1"/>
            <a:r>
              <a:rPr lang="en-US" dirty="0"/>
              <a:t>326 weekly observations.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04FFBA-55F8-4C98-10C6-1931EB3B2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363655"/>
              </p:ext>
            </p:extLst>
          </p:nvPr>
        </p:nvGraphicFramePr>
        <p:xfrm>
          <a:off x="838200" y="1396929"/>
          <a:ext cx="4637314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657">
                  <a:extLst>
                    <a:ext uri="{9D8B030D-6E8A-4147-A177-3AD203B41FA5}">
                      <a16:colId xmlns:a16="http://schemas.microsoft.com/office/drawing/2014/main" val="1990908394"/>
                    </a:ext>
                  </a:extLst>
                </a:gridCol>
                <a:gridCol w="2318657">
                  <a:extLst>
                    <a:ext uri="{9D8B030D-6E8A-4147-A177-3AD203B41FA5}">
                      <a16:colId xmlns:a16="http://schemas.microsoft.com/office/drawing/2014/main" val="3483464179"/>
                    </a:ext>
                  </a:extLst>
                </a:gridCol>
              </a:tblGrid>
              <a:tr h="3073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Lucida Console" panose="020B0609040504020204" pitchFamily="49" charset="0"/>
                        </a:rPr>
                        <a:t>WeekDate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Lucida Console" panose="020B0609040504020204" pitchFamily="49" charset="0"/>
                        </a:rPr>
                        <a:t>AllAdmissions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2926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72600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2016-01-10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58985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2016-01-17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03695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2016-01-24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89461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2016-01-31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83459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2016-02-07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0263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2016-02-14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514017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2016-02-21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399132"/>
                  </a:ext>
                </a:extLst>
              </a:tr>
              <a:tr h="28172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475953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2022-02-20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4140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2022-02-27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527981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2022-03-06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0669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2022-03-13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17200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2022-03-20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21361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2022-03-27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360880"/>
                  </a:ext>
                </a:extLst>
              </a:tr>
            </a:tbl>
          </a:graphicData>
        </a:graphic>
      </p:graphicFrame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3FDB1D6-B6E0-18BA-B23B-573EC22A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15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42759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DB22-85CB-3E50-F0FF-F72A75D7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B2ECB7B9-966E-21A0-A7BA-B8863BB229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EDA4D6D-3876-AECF-6C24-00C0F226E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055" y="1365662"/>
            <a:ext cx="11006689" cy="5492338"/>
          </a:xfrm>
          <a:prstGeom prst="rect">
            <a:avLst/>
          </a:prstGeom>
        </p:spPr>
      </p:pic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06A80C40-FAFB-5FE6-B176-A43EBA61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16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741298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DB22-85CB-3E50-F0FF-F72A75D7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8E5E5-648B-5506-B411-1E740B8B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709" y="1585110"/>
            <a:ext cx="5211091" cy="2539565"/>
          </a:xfrm>
        </p:spPr>
        <p:txBody>
          <a:bodyPr>
            <a:normAutofit/>
          </a:bodyPr>
          <a:lstStyle/>
          <a:p>
            <a:r>
              <a:rPr lang="en-US" dirty="0"/>
              <a:t>Test set:</a:t>
            </a:r>
          </a:p>
          <a:p>
            <a:pPr lvl="1"/>
            <a:r>
              <a:rPr lang="en-US" dirty="0"/>
              <a:t>Weekly asthma admissions.</a:t>
            </a:r>
          </a:p>
          <a:p>
            <a:pPr lvl="1"/>
            <a:r>
              <a:rPr lang="en-US" dirty="0"/>
              <a:t>All admissions.</a:t>
            </a:r>
          </a:p>
          <a:p>
            <a:pPr lvl="1"/>
            <a:r>
              <a:rPr lang="en-US" b="1" dirty="0"/>
              <a:t>Start:</a:t>
            </a:r>
            <a:r>
              <a:rPr lang="en-US" dirty="0"/>
              <a:t> April 1, 2022.</a:t>
            </a:r>
          </a:p>
          <a:p>
            <a:pPr lvl="1"/>
            <a:r>
              <a:rPr lang="en-US" b="1" dirty="0"/>
              <a:t>End:</a:t>
            </a:r>
            <a:r>
              <a:rPr lang="en-US" dirty="0"/>
              <a:t> June 30, 2022.</a:t>
            </a:r>
          </a:p>
          <a:p>
            <a:pPr lvl="1"/>
            <a:r>
              <a:rPr lang="en-US" dirty="0"/>
              <a:t>13 weekly observations.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04FFBA-55F8-4C98-10C6-1931EB3B2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34781"/>
              </p:ext>
            </p:extLst>
          </p:nvPr>
        </p:nvGraphicFramePr>
        <p:xfrm>
          <a:off x="838200" y="1594252"/>
          <a:ext cx="4637314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657">
                  <a:extLst>
                    <a:ext uri="{9D8B030D-6E8A-4147-A177-3AD203B41FA5}">
                      <a16:colId xmlns:a16="http://schemas.microsoft.com/office/drawing/2014/main" val="1990908394"/>
                    </a:ext>
                  </a:extLst>
                </a:gridCol>
                <a:gridCol w="2318657">
                  <a:extLst>
                    <a:ext uri="{9D8B030D-6E8A-4147-A177-3AD203B41FA5}">
                      <a16:colId xmlns:a16="http://schemas.microsoft.com/office/drawing/2014/main" val="3483464179"/>
                    </a:ext>
                  </a:extLst>
                </a:gridCol>
              </a:tblGrid>
              <a:tr h="3073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Lucida Console" panose="020B0609040504020204" pitchFamily="49" charset="0"/>
                        </a:rPr>
                        <a:t>WeekDate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Lucida Console" panose="020B0609040504020204" pitchFamily="49" charset="0"/>
                        </a:rPr>
                        <a:t>AllAdmissions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2926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72600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58985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2022-04-17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03695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2022-04-24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89461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83459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0263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514017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399132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4140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2022-06-05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527981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2022-06-12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0669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2022-06-19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17200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2022-06-26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21361"/>
                  </a:ext>
                </a:extLst>
              </a:tr>
            </a:tbl>
          </a:graphicData>
        </a:graphic>
      </p:graphicFrame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95A7626-9AC5-00F8-F5B6-4E3C5D94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17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17948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DB22-85CB-3E50-F0FF-F72A75D7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B2ECB7B9-966E-21A0-A7BA-B8863BB229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0D37614-532D-AB82-4C39-6161207E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18</a:t>
            </a:fld>
            <a:endParaRPr lang="en-US" sz="1800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A493051-69FB-94C4-C211-CEEB64B1D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376548"/>
            <a:ext cx="11006689" cy="549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743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DB22-85CB-3E50-F0FF-F72A75D7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8E5E5-648B-5506-B411-1E740B8B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7738" y="1594252"/>
            <a:ext cx="4764777" cy="3935691"/>
          </a:xfrm>
        </p:spPr>
        <p:txBody>
          <a:bodyPr>
            <a:normAutofit/>
          </a:bodyPr>
          <a:lstStyle/>
          <a:p>
            <a:r>
              <a:rPr lang="en-US" dirty="0"/>
              <a:t>Evaluation:</a:t>
            </a:r>
          </a:p>
          <a:p>
            <a:pPr lvl="1"/>
            <a:r>
              <a:rPr lang="en-US" dirty="0"/>
              <a:t>Prediction balances mean of time series and the most recent observation(s).</a:t>
            </a:r>
          </a:p>
          <a:p>
            <a:pPr lvl="1"/>
            <a:r>
              <a:rPr lang="en-US" dirty="0"/>
              <a:t>Predictions converge to mean of time series further out in time.</a:t>
            </a:r>
          </a:p>
          <a:p>
            <a:r>
              <a:rPr lang="en-US" dirty="0"/>
              <a:t>Model only useful to predict one or two weeks at most.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04FFBA-55F8-4C98-10C6-1931EB3B2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494269"/>
              </p:ext>
            </p:extLst>
          </p:nvPr>
        </p:nvGraphicFramePr>
        <p:xfrm>
          <a:off x="838199" y="1594252"/>
          <a:ext cx="6074229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743">
                  <a:extLst>
                    <a:ext uri="{9D8B030D-6E8A-4147-A177-3AD203B41FA5}">
                      <a16:colId xmlns:a16="http://schemas.microsoft.com/office/drawing/2014/main" val="1990908394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3483464179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3360542046"/>
                    </a:ext>
                  </a:extLst>
                </a:gridCol>
              </a:tblGrid>
              <a:tr h="3073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Lucida Console" panose="020B0609040504020204" pitchFamily="49" charset="0"/>
                        </a:rPr>
                        <a:t>WeekDate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Lucida Console" panose="020B0609040504020204" pitchFamily="49" charset="0"/>
                        </a:rPr>
                        <a:t>AllAdmissions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ucida Console" panose="020B0609040504020204" pitchFamily="49" charset="0"/>
                        </a:rPr>
                        <a:t>Predict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2926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72600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58985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2022-04-17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03695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2022-04-24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89461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83459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0263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514017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399132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4140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2022-06-05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527981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2022-06-12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0669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2022-06-19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17200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2022-06-26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21361"/>
                  </a:ext>
                </a:extLst>
              </a:tr>
            </a:tbl>
          </a:graphicData>
        </a:graphic>
      </p:graphicFrame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78F68C2-2C02-697A-F6A0-434E4BE7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19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380897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8E27-97DC-11EC-5B35-A8CD991C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C61E-A003-849A-BC37-57A6DDE7E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50"/>
            <a:ext cx="10515600" cy="4489396"/>
          </a:xfrm>
        </p:spPr>
        <p:txBody>
          <a:bodyPr>
            <a:normAutofit/>
          </a:bodyPr>
          <a:lstStyle/>
          <a:p>
            <a:r>
              <a:rPr lang="en-US" dirty="0"/>
              <a:t>Daily number of patients admitted with asthma.</a:t>
            </a:r>
          </a:p>
          <a:p>
            <a:r>
              <a:rPr lang="en-US" dirty="0"/>
              <a:t>Timespan: January 1, 2016 – June 30, 2023.</a:t>
            </a:r>
          </a:p>
          <a:p>
            <a:r>
              <a:rPr lang="en-US" dirty="0"/>
              <a:t>Includes admissions from:</a:t>
            </a:r>
          </a:p>
          <a:p>
            <a:pPr lvl="1"/>
            <a:r>
              <a:rPr lang="en-US" dirty="0"/>
              <a:t>All</a:t>
            </a:r>
          </a:p>
          <a:p>
            <a:pPr lvl="1"/>
            <a:r>
              <a:rPr lang="en-US" dirty="0"/>
              <a:t>Avondale</a:t>
            </a:r>
          </a:p>
          <a:p>
            <a:pPr lvl="1"/>
            <a:r>
              <a:rPr lang="en-US" dirty="0"/>
              <a:t>City of Cincinnati</a:t>
            </a:r>
          </a:p>
          <a:p>
            <a:pPr lvl="1"/>
            <a:r>
              <a:rPr lang="en-US" dirty="0"/>
              <a:t>Hamilton County</a:t>
            </a:r>
          </a:p>
          <a:p>
            <a:pPr lvl="1"/>
            <a:r>
              <a:rPr lang="en-US" dirty="0"/>
              <a:t>Eight Catchment Area</a:t>
            </a:r>
          </a:p>
          <a:p>
            <a:r>
              <a:rPr lang="en-US" dirty="0"/>
              <a:t>Overlap is present between these areas.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46DB-E43E-D277-5B76-0BCFDEFB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35343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463442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DB22-85CB-3E50-F0FF-F72A75D7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B2ECB7B9-966E-21A0-A7BA-B8863BB229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A9230-6598-32A0-C107-8BA9EE7F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20</a:t>
            </a:fld>
            <a:endParaRPr lang="en-US" sz="18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5D6A03A-DBE9-566E-584E-578927893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376548"/>
            <a:ext cx="10983686" cy="548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7429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DB22-85CB-3E50-F0FF-F72A75D7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B2ECB7B9-966E-21A0-A7BA-B8863BB229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1AE50B4-9DD4-285F-820B-4B7E4A80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21</a:t>
            </a:fld>
            <a:endParaRPr lang="en-US" sz="1800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F619AD0-47CC-582F-3A17-57079F036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376548"/>
            <a:ext cx="11016343" cy="549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1685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A796-0816-F2D9-887C-3D686BEA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41592-FB7C-C81B-8ECA-7FF73A7C6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50"/>
            <a:ext cx="10515600" cy="4336679"/>
          </a:xfrm>
        </p:spPr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Easy to use and implement.</a:t>
            </a:r>
          </a:p>
          <a:p>
            <a:pPr lvl="1"/>
            <a:r>
              <a:rPr lang="en-US" dirty="0"/>
              <a:t>Different class of models can be considered.</a:t>
            </a:r>
          </a:p>
          <a:p>
            <a:pPr lvl="2"/>
            <a:r>
              <a:rPr lang="en-US" dirty="0"/>
              <a:t>ARIMA, ETS, BATS, NN.</a:t>
            </a:r>
          </a:p>
          <a:p>
            <a:pPr lvl="2"/>
            <a:r>
              <a:rPr lang="en-US" dirty="0" err="1">
                <a:latin typeface="Lucida Console" panose="020B0609040504020204" pitchFamily="49" charset="0"/>
              </a:rPr>
              <a:t>ts_fit.R</a:t>
            </a:r>
            <a:r>
              <a:rPr lang="en-US" dirty="0"/>
              <a:t> is a template that can be customized.</a:t>
            </a:r>
          </a:p>
          <a:p>
            <a:pPr lvl="1"/>
            <a:r>
              <a:rPr lang="en-US" dirty="0"/>
              <a:t>Ability to fit dynamic models.</a:t>
            </a:r>
          </a:p>
          <a:p>
            <a:pPr lvl="2"/>
            <a:r>
              <a:rPr lang="en-US" dirty="0"/>
              <a:t>Include other variables (e.g., AQI) to assist model predictions.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ts_fit.R</a:t>
            </a:r>
            <a:r>
              <a:rPr lang="en-US" dirty="0"/>
              <a:t> can be adapted to other time series projects.</a:t>
            </a:r>
          </a:p>
          <a:p>
            <a:pPr lvl="2"/>
            <a:r>
              <a:rPr lang="en-US" dirty="0"/>
              <a:t>Employee injury data.</a:t>
            </a:r>
          </a:p>
          <a:p>
            <a:pPr lvl="1"/>
            <a:r>
              <a:rPr lang="en-US" dirty="0"/>
              <a:t>Function can be expanded on to fit one’s needs.</a:t>
            </a:r>
          </a:p>
          <a:p>
            <a:pPr lvl="2"/>
            <a:r>
              <a:rPr lang="en-US" dirty="0"/>
              <a:t>Confidence intervals, residuals, etc.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4883E-711A-A761-4261-EC82DC00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22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65291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A796-0816-F2D9-887C-3D686BEA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41592-FB7C-C81B-8ECA-7FF73A7C6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Predictions only good in the near-term.</a:t>
            </a:r>
          </a:p>
          <a:p>
            <a:pPr lvl="2"/>
            <a:r>
              <a:rPr lang="en-US" dirty="0"/>
              <a:t>Not adequate for long-range forecasts.</a:t>
            </a:r>
          </a:p>
          <a:p>
            <a:pPr lvl="1"/>
            <a:r>
              <a:rPr lang="en-US" dirty="0"/>
              <a:t>Does not include seasonality or differencing well.</a:t>
            </a:r>
          </a:p>
          <a:p>
            <a:pPr lvl="2"/>
            <a:r>
              <a:rPr lang="en-US" dirty="0"/>
              <a:t>Requires lots of data to utilize.</a:t>
            </a:r>
          </a:p>
          <a:p>
            <a:pPr lvl="2"/>
            <a:r>
              <a:rPr lang="en-US" dirty="0"/>
              <a:t>Incorporating seasonality and/or differencing may not improve predictions.</a:t>
            </a:r>
          </a:p>
          <a:p>
            <a:pPr lvl="1"/>
            <a:r>
              <a:rPr lang="en-US" dirty="0"/>
              <a:t>Can be cumbersome to customize.</a:t>
            </a:r>
          </a:p>
          <a:p>
            <a:pPr lvl="2"/>
            <a:r>
              <a:rPr lang="en-US" dirty="0"/>
              <a:t>E.g., changing variable names.</a:t>
            </a:r>
          </a:p>
          <a:p>
            <a:pPr lvl="1"/>
            <a:r>
              <a:rPr lang="en-US" dirty="0"/>
              <a:t>No sense of model prediction accuracy.</a:t>
            </a:r>
          </a:p>
          <a:p>
            <a:pPr lvl="2"/>
            <a:r>
              <a:rPr lang="en-US" dirty="0"/>
              <a:t>Need an evaluation procedure to evaluate model predictions.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70B6233-EA39-48FB-BC35-15F09259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23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7915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02CFF6-C084-7F52-42A2-EE225AC8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0BD4F0-A268-2EC9-0889-E8F269FE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3" y="3000814"/>
            <a:ext cx="10363200" cy="856372"/>
          </a:xfrm>
        </p:spPr>
        <p:txBody>
          <a:bodyPr>
            <a:normAutofit/>
          </a:bodyPr>
          <a:lstStyle/>
          <a:p>
            <a:r>
              <a:rPr lang="en-US" sz="5400" dirty="0"/>
              <a:t>Rolling Predictions</a:t>
            </a:r>
          </a:p>
        </p:txBody>
      </p:sp>
    </p:spTree>
    <p:extLst>
      <p:ext uri="{BB962C8B-B14F-4D97-AF65-F5344CB8AC3E}">
        <p14:creationId xmlns:p14="http://schemas.microsoft.com/office/powerpoint/2010/main" val="266752564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929E-4784-6F08-1EE2-09DCF323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C21C-34F8-7375-B69F-D7122F0F9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3750"/>
            <a:ext cx="11462657" cy="4369336"/>
          </a:xfrm>
        </p:spPr>
        <p:txBody>
          <a:bodyPr>
            <a:normAutofit/>
          </a:bodyPr>
          <a:lstStyle/>
          <a:p>
            <a:r>
              <a:rPr lang="en-US" dirty="0"/>
              <a:t>How </a:t>
            </a:r>
            <a:r>
              <a:rPr lang="en-US" dirty="0" err="1">
                <a:latin typeface="Lucida Console" panose="020B0609040504020204" pitchFamily="49" charset="0"/>
              </a:rPr>
              <a:t>ts_fit.R</a:t>
            </a:r>
            <a:r>
              <a:rPr lang="en-US" dirty="0"/>
              <a:t> would be deployed in practice: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have historical weekly asthma admissions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Clinician provides weekly asthma admissions for the week.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Fit a model with historical data + new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the model to make forecast for next week.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Compare actual observed admissions to prediction.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ts_fit.R</a:t>
            </a:r>
            <a:r>
              <a:rPr lang="en-US" dirty="0"/>
              <a:t> fits model and predicts next week’s admissions.</a:t>
            </a:r>
          </a:p>
          <a:p>
            <a:pPr lvl="1"/>
            <a:r>
              <a:rPr lang="en-US" dirty="0"/>
              <a:t>Steps 1-4.</a:t>
            </a:r>
          </a:p>
          <a:p>
            <a:r>
              <a:rPr lang="en-US" dirty="0"/>
              <a:t>How does </a:t>
            </a:r>
            <a:r>
              <a:rPr lang="en-US" dirty="0" err="1">
                <a:latin typeface="Lucida Console" panose="020B0609040504020204" pitchFamily="49" charset="0"/>
              </a:rPr>
              <a:t>ts_fit.R</a:t>
            </a:r>
            <a:r>
              <a:rPr lang="en-US" dirty="0"/>
              <a:t> model work if model is updated each week with new prediction numbers?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35CCB-3099-0C02-D3AF-8936FE38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3BAE8-6CB0-EFFC-FFB3-4B97974689F5}"/>
              </a:ext>
            </a:extLst>
          </p:cNvPr>
          <p:cNvSpPr txBox="1">
            <a:spLocks/>
          </p:cNvSpPr>
          <p:nvPr/>
        </p:nvSpPr>
        <p:spPr>
          <a:xfrm>
            <a:off x="179225" y="6356350"/>
            <a:ext cx="468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C887B4-0AE5-AB4B-98FD-2DD14B61BCEF}" type="slidenum">
              <a:rPr lang="en-US" sz="1800" smtClean="0"/>
              <a:pPr/>
              <a:t>25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8634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1F3F-6724-AC3F-DA3E-27BDBBC4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FFE9F-7FC1-3EBC-035A-4BA1FFA9F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547"/>
            <a:ext cx="10515600" cy="4825939"/>
          </a:xfrm>
        </p:spPr>
        <p:txBody>
          <a:bodyPr/>
          <a:lstStyle/>
          <a:p>
            <a:r>
              <a:rPr lang="en-US" b="1" dirty="0"/>
              <a:t>Rolling prediction</a:t>
            </a:r>
            <a:r>
              <a:rPr lang="en-US" dirty="0"/>
              <a:t> – prediction based on a model that is fitted using most recently available data.</a:t>
            </a:r>
          </a:p>
          <a:p>
            <a:r>
              <a:rPr lang="en-US" dirty="0"/>
              <a:t>Implementation: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Build training data using historical weekly asthma admissions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Fit model using the training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Predict next week’s asthma admissions from the model.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Observe the actual weekly asthma admissions number.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Include this newest weekly admissions number to the training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2-5 each week.</a:t>
            </a:r>
          </a:p>
          <a:p>
            <a:r>
              <a:rPr lang="en-US" dirty="0"/>
              <a:t>Each week, the model is “refitted” to incorporate the newest admissions data before making predictions.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22F98-C1BD-85B4-7856-FCF45C72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26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02210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0DB6-42D3-4749-478D-03EB05F7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5C32C-7F58-4139-F3D8-11A1834BC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9206"/>
            <a:ext cx="11168743" cy="477210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ts_refit.R</a:t>
            </a:r>
            <a:r>
              <a:rPr lang="en-US" dirty="0"/>
              <a:t> incorporates </a:t>
            </a:r>
            <a:r>
              <a:rPr lang="en-US" dirty="0">
                <a:latin typeface="Lucida Console" panose="020B0609040504020204" pitchFamily="49" charset="0"/>
              </a:rPr>
              <a:t>refit()</a:t>
            </a:r>
            <a:r>
              <a:rPr lang="en-US" dirty="0"/>
              <a:t> from the </a:t>
            </a:r>
            <a:r>
              <a:rPr lang="en-US" dirty="0">
                <a:latin typeface="Lucida Console" panose="020B0609040504020204" pitchFamily="49" charset="0"/>
              </a:rPr>
              <a:t>feasts</a:t>
            </a:r>
            <a:r>
              <a:rPr lang="en-US" dirty="0"/>
              <a:t> R package.</a:t>
            </a:r>
          </a:p>
          <a:p>
            <a:pPr lvl="1"/>
            <a:r>
              <a:rPr lang="en-US" dirty="0"/>
              <a:t>Options:</a:t>
            </a:r>
          </a:p>
          <a:p>
            <a:pPr lvl="2"/>
            <a:r>
              <a:rPr lang="en-US" dirty="0" err="1">
                <a:latin typeface="Lucida Console" panose="020B0609040504020204" pitchFamily="49" charset="0"/>
              </a:rPr>
              <a:t>ts_train</a:t>
            </a:r>
            <a:r>
              <a:rPr lang="en-US" dirty="0"/>
              <a:t>: Training set with </a:t>
            </a:r>
            <a:r>
              <a:rPr lang="en-US" dirty="0" err="1">
                <a:latin typeface="Lucida Console" panose="020B0609040504020204" pitchFamily="49" charset="0"/>
              </a:rPr>
              <a:t>WeekDate</a:t>
            </a:r>
            <a:r>
              <a:rPr lang="en-US" dirty="0"/>
              <a:t> (first date of week) and </a:t>
            </a:r>
            <a:r>
              <a:rPr lang="en-US" dirty="0" err="1">
                <a:latin typeface="Lucida Console" panose="020B0609040504020204" pitchFamily="49" charset="0"/>
              </a:rPr>
              <a:t>AllAdmissions</a:t>
            </a:r>
            <a:r>
              <a:rPr lang="en-US" dirty="0"/>
              <a:t> (observed asthma admissions).</a:t>
            </a:r>
          </a:p>
          <a:p>
            <a:pPr lvl="2"/>
            <a:r>
              <a:rPr lang="en-US" dirty="0" err="1">
                <a:latin typeface="Lucida Console" panose="020B0609040504020204" pitchFamily="49" charset="0"/>
              </a:rPr>
              <a:t>ts_test</a:t>
            </a:r>
            <a:r>
              <a:rPr lang="en-US" dirty="0"/>
              <a:t>: Test set with </a:t>
            </a:r>
            <a:r>
              <a:rPr lang="en-US" dirty="0" err="1">
                <a:latin typeface="Lucida Console" panose="020B0609040504020204" pitchFamily="49" charset="0"/>
              </a:rPr>
              <a:t>WeekDate</a:t>
            </a:r>
            <a:r>
              <a:rPr lang="en-US" dirty="0"/>
              <a:t> and </a:t>
            </a:r>
            <a:r>
              <a:rPr lang="en-US" dirty="0" err="1">
                <a:latin typeface="Lucida Console" panose="020B0609040504020204" pitchFamily="49" charset="0"/>
              </a:rPr>
              <a:t>AllAdmissions</a:t>
            </a:r>
            <a:r>
              <a:rPr lang="en-US" dirty="0"/>
              <a:t> columns to make predictions.</a:t>
            </a:r>
          </a:p>
          <a:p>
            <a:pPr lvl="2"/>
            <a:r>
              <a:rPr lang="en-US" dirty="0" err="1">
                <a:latin typeface="Lucida Console" panose="020B0609040504020204" pitchFamily="49" charset="0"/>
              </a:rPr>
              <a:t>reestimate</a:t>
            </a:r>
            <a:r>
              <a:rPr lang="en-US" dirty="0"/>
              <a:t>: Whether to refit the model each week before making predictions.</a:t>
            </a:r>
          </a:p>
          <a:p>
            <a:pPr lvl="3"/>
            <a:r>
              <a:rPr lang="en-US" dirty="0"/>
              <a:t>Default – Refit (TRUE): Simulates us refitting the model each week.</a:t>
            </a:r>
          </a:p>
          <a:p>
            <a:pPr lvl="2"/>
            <a:r>
              <a:rPr lang="en-US" dirty="0" err="1">
                <a:latin typeface="Lucida Console" panose="020B0609040504020204" pitchFamily="49" charset="0"/>
              </a:rPr>
              <a:t>ts_keep</a:t>
            </a:r>
            <a:r>
              <a:rPr lang="en-US" dirty="0"/>
              <a:t>: Whether to include training data with predictions.</a:t>
            </a:r>
          </a:p>
          <a:p>
            <a:pPr lvl="3"/>
            <a:r>
              <a:rPr lang="en-US" dirty="0"/>
              <a:t>Default – Don’t include (</a:t>
            </a:r>
            <a:r>
              <a:rPr lang="en-US" dirty="0">
                <a:latin typeface="Lucida Console" panose="020B0609040504020204" pitchFamily="49" charset="0"/>
              </a:rPr>
              <a:t>FALSE</a:t>
            </a:r>
            <a:r>
              <a:rPr lang="en-US" dirty="0"/>
              <a:t>).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ts_refit.R</a:t>
            </a:r>
            <a:r>
              <a:rPr lang="en-US" dirty="0"/>
              <a:t> is not the same as </a:t>
            </a:r>
            <a:r>
              <a:rPr lang="en-US" dirty="0" err="1">
                <a:latin typeface="Lucida Console" panose="020B0609040504020204" pitchFamily="49" charset="0"/>
              </a:rPr>
              <a:t>ts_fit.R</a:t>
            </a:r>
            <a:r>
              <a:rPr lang="en-US" dirty="0"/>
              <a:t>.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ts_fit.R</a:t>
            </a:r>
            <a:r>
              <a:rPr lang="en-US" dirty="0"/>
              <a:t> makes predictions from one point in time.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ts_refit.R</a:t>
            </a:r>
            <a:r>
              <a:rPr lang="en-US" dirty="0"/>
              <a:t> takes advantage of actual future observations.</a:t>
            </a:r>
          </a:p>
          <a:p>
            <a:pPr lvl="2"/>
            <a:r>
              <a:rPr lang="en-US" dirty="0"/>
              <a:t>Whether model is updated or not – </a:t>
            </a:r>
            <a:r>
              <a:rPr lang="en-US" dirty="0" err="1">
                <a:latin typeface="Lucida Console" panose="020B0609040504020204" pitchFamily="49" charset="0"/>
              </a:rPr>
              <a:t>reestiamte</a:t>
            </a: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74ACF-94F0-5A0E-F201-C6CA4B7B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27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820573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BC25-C356-F760-2C08-28218865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DB9F5-AE57-3CE8-1CBB-43C6C3093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3750"/>
            <a:ext cx="11179629" cy="383890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ts_refit.R</a:t>
            </a:r>
            <a:r>
              <a:rPr lang="en-US" dirty="0"/>
              <a:t> illustrates the process of updating the prediction model each week.</a:t>
            </a:r>
          </a:p>
          <a:p>
            <a:pPr lvl="1"/>
            <a:r>
              <a:rPr lang="en-US" dirty="0"/>
              <a:t>Template to evaluate model specified in </a:t>
            </a:r>
            <a:r>
              <a:rPr lang="en-US" dirty="0" err="1">
                <a:latin typeface="Lucida Console" panose="020B0609040504020204" pitchFamily="49" charset="0"/>
              </a:rPr>
              <a:t>ts_fit.R</a:t>
            </a:r>
            <a:r>
              <a:rPr lang="en-US" dirty="0"/>
              <a:t>.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ts_refit.R</a:t>
            </a:r>
            <a:r>
              <a:rPr lang="en-US" dirty="0"/>
              <a:t> does not depend on </a:t>
            </a:r>
            <a:r>
              <a:rPr lang="en-US" dirty="0" err="1">
                <a:latin typeface="Lucida Console" panose="020B0609040504020204" pitchFamily="49" charset="0"/>
              </a:rPr>
              <a:t>ts_fit.R</a:t>
            </a:r>
            <a:r>
              <a:rPr lang="en-US" dirty="0"/>
              <a:t>.</a:t>
            </a:r>
          </a:p>
          <a:p>
            <a:r>
              <a:rPr lang="en-US" dirty="0"/>
              <a:t>Based on the most recent admissions data, the model should respond accordingly.</a:t>
            </a:r>
          </a:p>
          <a:p>
            <a:pPr lvl="1"/>
            <a:r>
              <a:rPr lang="en-US" dirty="0"/>
              <a:t>How much weight should be placed on more recent observations?</a:t>
            </a:r>
          </a:p>
          <a:p>
            <a:r>
              <a:rPr lang="en-US" dirty="0"/>
              <a:t>Evaluate performance by comparing forecast to actual admissions.</a:t>
            </a:r>
          </a:p>
          <a:p>
            <a:pPr lvl="1"/>
            <a:r>
              <a:rPr lang="en-US" dirty="0"/>
              <a:t>How to select criteria to grade predictions?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CD329-AD18-EDFA-7982-EEAFF726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28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05155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8FCE-6B2A-BF8D-8EAC-1BD56E54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E23B5-F99E-4CD1-BEF8-6AF6DEE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00"/>
            <a:ext cx="11217677" cy="467912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Goal:</a:t>
            </a:r>
            <a:r>
              <a:rPr lang="en-US" dirty="0"/>
              <a:t> Predict future weekly all asthma admissions.</a:t>
            </a:r>
          </a:p>
          <a:p>
            <a:pPr lvl="1"/>
            <a:r>
              <a:rPr lang="en-US" b="1" dirty="0"/>
              <a:t>Training set:</a:t>
            </a:r>
            <a:r>
              <a:rPr lang="en-US" dirty="0"/>
              <a:t> January 1, 2016 – March 31, 2022.</a:t>
            </a:r>
          </a:p>
          <a:p>
            <a:pPr lvl="1"/>
            <a:r>
              <a:rPr lang="en-US" b="1" dirty="0"/>
              <a:t>Test set:</a:t>
            </a:r>
            <a:r>
              <a:rPr lang="en-US" dirty="0"/>
              <a:t> April 1, 2022 – September 30, 2022.</a:t>
            </a:r>
          </a:p>
          <a:p>
            <a:r>
              <a:rPr lang="en-US" dirty="0"/>
              <a:t>Use </a:t>
            </a:r>
            <a:r>
              <a:rPr lang="en-US" dirty="0" err="1">
                <a:latin typeface="Lucida Console" panose="020B0609040504020204" pitchFamily="49" charset="0"/>
              </a:rPr>
              <a:t>ts_refit.R</a:t>
            </a:r>
            <a:r>
              <a:rPr lang="en-US" dirty="0"/>
              <a:t> function to make rolling predictions:</a:t>
            </a:r>
          </a:p>
          <a:p>
            <a:pPr lvl="1"/>
            <a:r>
              <a:rPr lang="en-US" dirty="0"/>
              <a:t>Fit a model to the training set.</a:t>
            </a:r>
          </a:p>
          <a:p>
            <a:pPr lvl="2"/>
            <a:r>
              <a:rPr lang="en-US" dirty="0"/>
              <a:t>Same model specified in </a:t>
            </a:r>
            <a:r>
              <a:rPr lang="en-US" dirty="0" err="1">
                <a:latin typeface="Lucida Console" panose="020B0609040504020204" pitchFamily="49" charset="0"/>
              </a:rPr>
              <a:t>ts_fit.R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Employs the “rolling predictions” strategy.</a:t>
            </a:r>
          </a:p>
          <a:p>
            <a:pPr lvl="2"/>
            <a:r>
              <a:rPr lang="en-US" dirty="0"/>
              <a:t>Model is refitted based on latest admissions data before making new prediction.</a:t>
            </a:r>
          </a:p>
          <a:p>
            <a:pPr lvl="1"/>
            <a:r>
              <a:rPr lang="en-US" dirty="0"/>
              <a:t>Grade predictions based on future observed admissions.</a:t>
            </a:r>
          </a:p>
          <a:p>
            <a:pPr lvl="2"/>
            <a:r>
              <a:rPr lang="en-US" dirty="0"/>
              <a:t>Forecast HIGH/LOW if prediction is higher/lower than last week’s admissions data.</a:t>
            </a:r>
          </a:p>
          <a:p>
            <a:pPr lvl="2"/>
            <a:r>
              <a:rPr lang="en-US" dirty="0"/>
              <a:t>Determine if HIGH/LOW forecast matches actual observed admissions data.</a:t>
            </a:r>
          </a:p>
          <a:p>
            <a:pPr lvl="3"/>
            <a:r>
              <a:rPr lang="en-US" dirty="0"/>
              <a:t>Reward 1 point for correct forecast.</a:t>
            </a:r>
          </a:p>
          <a:p>
            <a:pPr lvl="3"/>
            <a:r>
              <a:rPr lang="en-US" dirty="0"/>
              <a:t>Reward 0 points for missed forecast.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31FE6-B542-5354-F44C-65D0EBE8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29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185806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02CFF6-C084-7F52-42A2-EE225AC8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0BD4F0-A268-2EC9-0889-E8F269FE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3" y="3000814"/>
            <a:ext cx="10363200" cy="856372"/>
          </a:xfrm>
        </p:spPr>
        <p:txBody>
          <a:bodyPr>
            <a:normAutofit/>
          </a:bodyPr>
          <a:lstStyle/>
          <a:p>
            <a:r>
              <a:rPr lang="en-US" sz="5400" dirty="0"/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345685722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DB22-85CB-3E50-F0FF-F72A75D7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8E5E5-648B-5506-B411-1E740B8B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709" y="1416887"/>
            <a:ext cx="5211091" cy="2539565"/>
          </a:xfrm>
        </p:spPr>
        <p:txBody>
          <a:bodyPr>
            <a:normAutofit/>
          </a:bodyPr>
          <a:lstStyle/>
          <a:p>
            <a:r>
              <a:rPr lang="en-US" dirty="0"/>
              <a:t>Training set:</a:t>
            </a:r>
          </a:p>
          <a:p>
            <a:pPr lvl="1"/>
            <a:r>
              <a:rPr lang="en-US" dirty="0"/>
              <a:t>Weekly asthma admissions.</a:t>
            </a:r>
          </a:p>
          <a:p>
            <a:pPr lvl="1"/>
            <a:r>
              <a:rPr lang="en-US" dirty="0"/>
              <a:t>All admissions.</a:t>
            </a:r>
          </a:p>
          <a:p>
            <a:pPr lvl="1"/>
            <a:r>
              <a:rPr lang="en-US" b="1" dirty="0"/>
              <a:t>Start:</a:t>
            </a:r>
            <a:r>
              <a:rPr lang="en-US" dirty="0"/>
              <a:t> January 1, 2016.</a:t>
            </a:r>
          </a:p>
          <a:p>
            <a:pPr lvl="1"/>
            <a:r>
              <a:rPr lang="en-US" b="1" dirty="0"/>
              <a:t>End:</a:t>
            </a:r>
            <a:r>
              <a:rPr lang="en-US" dirty="0"/>
              <a:t> March 31, 2022.</a:t>
            </a:r>
          </a:p>
          <a:p>
            <a:pPr lvl="1"/>
            <a:r>
              <a:rPr lang="en-US" dirty="0"/>
              <a:t>326 weekly observations.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04FFBA-55F8-4C98-10C6-1931EB3B2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282755"/>
              </p:ext>
            </p:extLst>
          </p:nvPr>
        </p:nvGraphicFramePr>
        <p:xfrm>
          <a:off x="838200" y="1396929"/>
          <a:ext cx="4637314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657">
                  <a:extLst>
                    <a:ext uri="{9D8B030D-6E8A-4147-A177-3AD203B41FA5}">
                      <a16:colId xmlns:a16="http://schemas.microsoft.com/office/drawing/2014/main" val="1990908394"/>
                    </a:ext>
                  </a:extLst>
                </a:gridCol>
                <a:gridCol w="2318657">
                  <a:extLst>
                    <a:ext uri="{9D8B030D-6E8A-4147-A177-3AD203B41FA5}">
                      <a16:colId xmlns:a16="http://schemas.microsoft.com/office/drawing/2014/main" val="3483464179"/>
                    </a:ext>
                  </a:extLst>
                </a:gridCol>
              </a:tblGrid>
              <a:tr h="3073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Lucida Console" panose="020B0609040504020204" pitchFamily="49" charset="0"/>
                        </a:rPr>
                        <a:t>WeekDate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Lucida Console" panose="020B0609040504020204" pitchFamily="49" charset="0"/>
                        </a:rPr>
                        <a:t>AllAdmissions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2926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72600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2016-01-10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58985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2016-01-17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03695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2016-01-24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89461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2016-01-31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83459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2016-02-07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0263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2016-02-14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514017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2016-02-21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399132"/>
                  </a:ext>
                </a:extLst>
              </a:tr>
              <a:tr h="28172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475953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2022-02-20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4140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2022-02-27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527981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2022-03-06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0669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2022-03-13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17200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2022-03-20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21361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2022-03-27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360880"/>
                  </a:ext>
                </a:extLst>
              </a:tr>
            </a:tbl>
          </a:graphicData>
        </a:graphic>
      </p:graphicFrame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3FDB1D6-B6E0-18BA-B23B-573EC22A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30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095931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DB22-85CB-3E50-F0FF-F72A75D7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B2ECB7B9-966E-21A0-A7BA-B8863BB229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EDA4D6D-3876-AECF-6C24-00C0F226E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055" y="1365662"/>
            <a:ext cx="11006689" cy="5492338"/>
          </a:xfrm>
          <a:prstGeom prst="rect">
            <a:avLst/>
          </a:prstGeom>
        </p:spPr>
      </p:pic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06A80C40-FAFB-5FE6-B176-A43EBA61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31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350278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DB22-85CB-3E50-F0FF-F72A75D7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8E5E5-648B-5506-B411-1E740B8B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709" y="1585110"/>
            <a:ext cx="5211091" cy="2539565"/>
          </a:xfrm>
        </p:spPr>
        <p:txBody>
          <a:bodyPr>
            <a:normAutofit/>
          </a:bodyPr>
          <a:lstStyle/>
          <a:p>
            <a:r>
              <a:rPr lang="en-US" dirty="0"/>
              <a:t>Test set:</a:t>
            </a:r>
          </a:p>
          <a:p>
            <a:pPr lvl="1"/>
            <a:r>
              <a:rPr lang="en-US" dirty="0"/>
              <a:t>Weekly asthma admissions.</a:t>
            </a:r>
          </a:p>
          <a:p>
            <a:pPr lvl="1"/>
            <a:r>
              <a:rPr lang="en-US" dirty="0"/>
              <a:t>All admissions.</a:t>
            </a:r>
          </a:p>
          <a:p>
            <a:pPr lvl="1"/>
            <a:r>
              <a:rPr lang="en-US" b="1" dirty="0"/>
              <a:t>Start:</a:t>
            </a:r>
            <a:r>
              <a:rPr lang="en-US" dirty="0"/>
              <a:t> April 1, 2022.</a:t>
            </a:r>
          </a:p>
          <a:p>
            <a:pPr lvl="1"/>
            <a:r>
              <a:rPr lang="en-US" b="1" dirty="0"/>
              <a:t>End:</a:t>
            </a:r>
            <a:r>
              <a:rPr lang="en-US" dirty="0"/>
              <a:t> September 30, 2022.</a:t>
            </a:r>
          </a:p>
          <a:p>
            <a:pPr lvl="1"/>
            <a:r>
              <a:rPr lang="en-US" dirty="0"/>
              <a:t>26 weekly observations.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95A7626-9AC5-00F8-F5B6-4E3C5D94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32</a:t>
            </a:fld>
            <a:endParaRPr lang="en-US" sz="1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EFB756-ADFC-E058-0AD5-FE220F6F8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937112"/>
              </p:ext>
            </p:extLst>
          </p:nvPr>
        </p:nvGraphicFramePr>
        <p:xfrm>
          <a:off x="838200" y="1396929"/>
          <a:ext cx="4637314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657">
                  <a:extLst>
                    <a:ext uri="{9D8B030D-6E8A-4147-A177-3AD203B41FA5}">
                      <a16:colId xmlns:a16="http://schemas.microsoft.com/office/drawing/2014/main" val="1990908394"/>
                    </a:ext>
                  </a:extLst>
                </a:gridCol>
                <a:gridCol w="2318657">
                  <a:extLst>
                    <a:ext uri="{9D8B030D-6E8A-4147-A177-3AD203B41FA5}">
                      <a16:colId xmlns:a16="http://schemas.microsoft.com/office/drawing/2014/main" val="3483464179"/>
                    </a:ext>
                  </a:extLst>
                </a:gridCol>
              </a:tblGrid>
              <a:tr h="3073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Lucida Console" panose="020B0609040504020204" pitchFamily="49" charset="0"/>
                        </a:rPr>
                        <a:t>WeekDate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Lucida Console" panose="020B0609040504020204" pitchFamily="49" charset="0"/>
                        </a:rPr>
                        <a:t>AllAdmissions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2926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72600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58985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2022-04-17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03695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2022-04-24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89461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83459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0263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514017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399132"/>
                  </a:ext>
                </a:extLst>
              </a:tr>
              <a:tr h="28172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475953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2022-08-21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4140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2022-08-21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527981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2022-09-04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0669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2022-09-11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17200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2022-09-18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21361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2022-09-25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360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0597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DB22-85CB-3E50-F0FF-F72A75D7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B2ECB7B9-966E-21A0-A7BA-B8863BB229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0D37614-532D-AB82-4C39-6161207E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33</a:t>
            </a:fld>
            <a:endParaRPr lang="en-US" sz="180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86DDF59-C975-0721-3A2A-511BE271E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376548"/>
            <a:ext cx="10994571" cy="548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0648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9DD7D0-33D8-6C84-42F7-B54CF7EACDBE}"/>
              </a:ext>
            </a:extLst>
          </p:cNvPr>
          <p:cNvSpPr/>
          <p:nvPr/>
        </p:nvSpPr>
        <p:spPr>
          <a:xfrm>
            <a:off x="9252857" y="5399314"/>
            <a:ext cx="2612572" cy="13221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4DB22-85CB-3E50-F0FF-F72A75D7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04FFBA-55F8-4C98-10C6-1931EB3B2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995858"/>
              </p:ext>
            </p:extLst>
          </p:nvPr>
        </p:nvGraphicFramePr>
        <p:xfrm>
          <a:off x="21771" y="1652814"/>
          <a:ext cx="6074229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743">
                  <a:extLst>
                    <a:ext uri="{9D8B030D-6E8A-4147-A177-3AD203B41FA5}">
                      <a16:colId xmlns:a16="http://schemas.microsoft.com/office/drawing/2014/main" val="1990908394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3483464179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3360542046"/>
                    </a:ext>
                  </a:extLst>
                </a:gridCol>
              </a:tblGrid>
              <a:tr h="3073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Lucida Console" panose="020B0609040504020204" pitchFamily="49" charset="0"/>
                        </a:rPr>
                        <a:t>WeekDate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Lucida Console" panose="020B0609040504020204" pitchFamily="49" charset="0"/>
                        </a:rPr>
                        <a:t>AllAdmissions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ucida Console" panose="020B0609040504020204" pitchFamily="49" charset="0"/>
                        </a:rPr>
                        <a:t>Predict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2926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72600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58985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2022-04-17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03695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2022-04-24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89461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83459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0263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514017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399132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4140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2022-06-05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527981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2022-06-12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0669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2022-06-19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17200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2022-06-26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21361"/>
                  </a:ext>
                </a:extLst>
              </a:tr>
            </a:tbl>
          </a:graphicData>
        </a:graphic>
      </p:graphicFrame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78F68C2-2C02-697A-F6A0-434E4BE7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34</a:t>
            </a:fld>
            <a:endParaRPr lang="en-US" sz="18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C3CD002-8EC5-2312-8674-301B0FE56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941876"/>
              </p:ext>
            </p:extLst>
          </p:nvPr>
        </p:nvGraphicFramePr>
        <p:xfrm>
          <a:off x="6096000" y="1652814"/>
          <a:ext cx="6074229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743">
                  <a:extLst>
                    <a:ext uri="{9D8B030D-6E8A-4147-A177-3AD203B41FA5}">
                      <a16:colId xmlns:a16="http://schemas.microsoft.com/office/drawing/2014/main" val="1990908394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3483464179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3360542046"/>
                    </a:ext>
                  </a:extLst>
                </a:gridCol>
              </a:tblGrid>
              <a:tr h="3073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Lucida Console" panose="020B0609040504020204" pitchFamily="49" charset="0"/>
                        </a:rPr>
                        <a:t>WeekDate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Lucida Console" panose="020B0609040504020204" pitchFamily="49" charset="0"/>
                        </a:rPr>
                        <a:t>AllAdmissions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ucida Console" panose="020B0609040504020204" pitchFamily="49" charset="0"/>
                        </a:rPr>
                        <a:t>Predict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2926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2022-07-03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72600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58985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2022-07-17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03695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2022-07-24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89461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2022-07-31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83459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2022-08-07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0263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2022-08-14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514017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2022-08-21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399132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2022-08-28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4140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2022-09-04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527981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2022-09-11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0669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2022-09-18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17200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2022-09-25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21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947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DB22-85CB-3E50-F0FF-F72A75D7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B2ECB7B9-966E-21A0-A7BA-B8863BB229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A9230-6598-32A0-C107-8BA9EE7F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35</a:t>
            </a:fld>
            <a:endParaRPr lang="en-US" sz="180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56D1859-B93D-DF75-0A0D-153B32BA5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376548"/>
            <a:ext cx="10994571" cy="548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8159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DB22-85CB-3E50-F0FF-F72A75D7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B2ECB7B9-966E-21A0-A7BA-B8863BB229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A9230-6598-32A0-C107-8BA9EE7F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36</a:t>
            </a:fld>
            <a:endParaRPr lang="en-US" sz="18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FE93608-341C-AC14-CB2B-A50D18A80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376549"/>
            <a:ext cx="11006690" cy="549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8567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DB22-85CB-3E50-F0FF-F72A75D7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B2ECB7B9-966E-21A0-A7BA-B8863BB229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A9230-6598-32A0-C107-8BA9EE7F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37</a:t>
            </a:fld>
            <a:endParaRPr lang="en-US" sz="180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9517D9A-8729-8964-B96F-E82B7BB3B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376548"/>
            <a:ext cx="11005457" cy="549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4236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18D-F599-6D88-F3B6-39A588B9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E9B8A-87C4-6954-AAD6-DBD87D84D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50"/>
            <a:ext cx="8218714" cy="1000537"/>
          </a:xfrm>
        </p:spPr>
        <p:txBody>
          <a:bodyPr/>
          <a:lstStyle/>
          <a:p>
            <a:r>
              <a:rPr lang="en-US" dirty="0"/>
              <a:t>Evaluation (April 1 – September 30, 2022):</a:t>
            </a:r>
          </a:p>
          <a:p>
            <a:pPr lvl="1"/>
            <a:r>
              <a:rPr lang="en-US" dirty="0"/>
              <a:t>16/23 = 61.5% correctly predicted direction.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3FFCDF-3972-8BAA-1022-01C551D01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30956"/>
              </p:ext>
            </p:extLst>
          </p:nvPr>
        </p:nvGraphicFramePr>
        <p:xfrm>
          <a:off x="8403771" y="1704636"/>
          <a:ext cx="366848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72">
                  <a:extLst>
                    <a:ext uri="{9D8B030D-6E8A-4147-A177-3AD203B41FA5}">
                      <a16:colId xmlns:a16="http://schemas.microsoft.com/office/drawing/2014/main" val="2470821230"/>
                    </a:ext>
                  </a:extLst>
                </a:gridCol>
                <a:gridCol w="1175656">
                  <a:extLst>
                    <a:ext uri="{9D8B030D-6E8A-4147-A177-3AD203B41FA5}">
                      <a16:colId xmlns:a16="http://schemas.microsoft.com/office/drawing/2014/main" val="1041266565"/>
                    </a:ext>
                  </a:extLst>
                </a:gridCol>
                <a:gridCol w="1175656">
                  <a:extLst>
                    <a:ext uri="{9D8B030D-6E8A-4147-A177-3AD203B41FA5}">
                      <a16:colId xmlns:a16="http://schemas.microsoft.com/office/drawing/2014/main" val="1100345414"/>
                    </a:ext>
                  </a:extLst>
                </a:gridCol>
              </a:tblGrid>
              <a:tr h="1818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12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2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Decrease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026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D5C9C8-EBC1-F3F3-988D-36B5D3BA7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443769"/>
              </p:ext>
            </p:extLst>
          </p:nvPr>
        </p:nvGraphicFramePr>
        <p:xfrm>
          <a:off x="2032000" y="3058671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6856">
                  <a:extLst>
                    <a:ext uri="{9D8B030D-6E8A-4147-A177-3AD203B41FA5}">
                      <a16:colId xmlns:a16="http://schemas.microsoft.com/office/drawing/2014/main" val="2054517792"/>
                    </a:ext>
                  </a:extLst>
                </a:gridCol>
                <a:gridCol w="2431144">
                  <a:extLst>
                    <a:ext uri="{9D8B030D-6E8A-4147-A177-3AD203B41FA5}">
                      <a16:colId xmlns:a16="http://schemas.microsoft.com/office/drawing/2014/main" val="551820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14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252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919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Squared Error (MSE)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50.61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9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Error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599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35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Absolute Percentage Error (MAPE)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424438"/>
                  </a:ext>
                </a:extLst>
              </a:tr>
            </a:tbl>
          </a:graphicData>
        </a:graphic>
      </p:graphicFrame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F2D43B8-5807-3123-7A83-484D5870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38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98646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02CFF6-C084-7F52-42A2-EE225AC8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39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0BD4F0-A268-2EC9-0889-E8F269FE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3" y="3000814"/>
            <a:ext cx="10363200" cy="856372"/>
          </a:xfrm>
        </p:spPr>
        <p:txBody>
          <a:bodyPr>
            <a:normAutofit/>
          </a:bodyPr>
          <a:lstStyle/>
          <a:p>
            <a:r>
              <a:rPr lang="en-US" sz="54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70989744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4325E2-D92D-E765-4026-BD4E5313E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349495"/>
              </p:ext>
            </p:extLst>
          </p:nvPr>
        </p:nvGraphicFramePr>
        <p:xfrm>
          <a:off x="150920" y="1512615"/>
          <a:ext cx="11825057" cy="3832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0960">
                  <a:extLst>
                    <a:ext uri="{9D8B030D-6E8A-4147-A177-3AD203B41FA5}">
                      <a16:colId xmlns:a16="http://schemas.microsoft.com/office/drawing/2014/main" val="2596106526"/>
                    </a:ext>
                  </a:extLst>
                </a:gridCol>
                <a:gridCol w="565688">
                  <a:extLst>
                    <a:ext uri="{9D8B030D-6E8A-4147-A177-3AD203B41FA5}">
                      <a16:colId xmlns:a16="http://schemas.microsoft.com/office/drawing/2014/main" val="2591892191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val="332451878"/>
                    </a:ext>
                  </a:extLst>
                </a:gridCol>
                <a:gridCol w="1131376">
                  <a:extLst>
                    <a:ext uri="{9D8B030D-6E8A-4147-A177-3AD203B41FA5}">
                      <a16:colId xmlns:a16="http://schemas.microsoft.com/office/drawing/2014/main" val="3977317407"/>
                    </a:ext>
                  </a:extLst>
                </a:gridCol>
                <a:gridCol w="951422">
                  <a:extLst>
                    <a:ext uri="{9D8B030D-6E8A-4147-A177-3AD203B41FA5}">
                      <a16:colId xmlns:a16="http://schemas.microsoft.com/office/drawing/2014/main" val="2712205990"/>
                    </a:ext>
                  </a:extLst>
                </a:gridCol>
                <a:gridCol w="1050244">
                  <a:extLst>
                    <a:ext uri="{9D8B030D-6E8A-4147-A177-3AD203B41FA5}">
                      <a16:colId xmlns:a16="http://schemas.microsoft.com/office/drawing/2014/main" val="578692122"/>
                    </a:ext>
                  </a:extLst>
                </a:gridCol>
                <a:gridCol w="1435977">
                  <a:extLst>
                    <a:ext uri="{9D8B030D-6E8A-4147-A177-3AD203B41FA5}">
                      <a16:colId xmlns:a16="http://schemas.microsoft.com/office/drawing/2014/main" val="3332201358"/>
                    </a:ext>
                  </a:extLst>
                </a:gridCol>
                <a:gridCol w="1185770">
                  <a:extLst>
                    <a:ext uri="{9D8B030D-6E8A-4147-A177-3AD203B41FA5}">
                      <a16:colId xmlns:a16="http://schemas.microsoft.com/office/drawing/2014/main" val="3348293997"/>
                    </a:ext>
                  </a:extLst>
                </a:gridCol>
                <a:gridCol w="1805850">
                  <a:extLst>
                    <a:ext uri="{9D8B030D-6E8A-4147-A177-3AD203B41FA5}">
                      <a16:colId xmlns:a16="http://schemas.microsoft.com/office/drawing/2014/main" val="2100055874"/>
                    </a:ext>
                  </a:extLst>
                </a:gridCol>
                <a:gridCol w="1784093">
                  <a:extLst>
                    <a:ext uri="{9D8B030D-6E8A-4147-A177-3AD203B41FA5}">
                      <a16:colId xmlns:a16="http://schemas.microsoft.com/office/drawing/2014/main" val="1591353772"/>
                    </a:ext>
                  </a:extLst>
                </a:gridCol>
              </a:tblGrid>
              <a:tr h="2555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Day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Year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MONTH_NUMBER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MONTH_NAME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MonthDate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AllAdmissions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AvondaleAdmissions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CinciAdmissions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HamiltonCountyAdmissions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EightCatchmentAdmissions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394323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86748687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1/2/2016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18595136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1/3/2016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7404429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1/4/2016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51370361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1/5/2016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225515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1/6/2016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21956098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1/7/2016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33955939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1/8/2016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40540601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1/9/2016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32964279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1/10/2016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59266154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30997746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1/12/2016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37861610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1/13/2016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65910433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1/14/2016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4918026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A9D94D3D-0CA6-1228-8970-96A6B5A4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537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FD535-ACF6-F740-80F6-7C85FBE15426}"/>
              </a:ext>
            </a:extLst>
          </p:cNvPr>
          <p:cNvSpPr txBox="1"/>
          <p:nvPr/>
        </p:nvSpPr>
        <p:spPr>
          <a:xfrm>
            <a:off x="838200" y="5699464"/>
            <a:ext cx="7746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Focus on the </a:t>
            </a:r>
            <a:r>
              <a:rPr lang="en-US" sz="2800" b="1" dirty="0"/>
              <a:t>All Admissions</a:t>
            </a:r>
            <a:r>
              <a:rPr lang="en-US" sz="2800" dirty="0"/>
              <a:t> column.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Treat # cases </a:t>
            </a:r>
            <a:r>
              <a:rPr lang="en-US" sz="2800" u="sng" dirty="0"/>
              <a:t>weekly</a:t>
            </a:r>
            <a:r>
              <a:rPr lang="en-US" sz="2800" dirty="0"/>
              <a:t>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6B1B87-D4FC-861D-FBD7-2A47D4CAAA89}"/>
              </a:ext>
            </a:extLst>
          </p:cNvPr>
          <p:cNvSpPr/>
          <p:nvPr/>
        </p:nvSpPr>
        <p:spPr>
          <a:xfrm>
            <a:off x="4678532" y="1512615"/>
            <a:ext cx="1109709" cy="3832770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F184A005-67FD-5227-C9C6-E5A6AE72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35343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97746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5104-F8C4-9420-5048-F31DE607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C0208-EDCD-A9C6-0C4F-E7CC32C2D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50"/>
            <a:ext cx="10515600" cy="4282250"/>
          </a:xfrm>
        </p:spPr>
        <p:txBody>
          <a:bodyPr/>
          <a:lstStyle/>
          <a:p>
            <a:r>
              <a:rPr lang="en-US" dirty="0"/>
              <a:t>We have a “proof-of-concept” of developing a prediction algorithm that forecasts weekly asthma admissions and how to evaluate model accuracy.</a:t>
            </a:r>
          </a:p>
          <a:p>
            <a:r>
              <a:rPr lang="en-US" dirty="0"/>
              <a:t>Apply for a pilot grant for further work.</a:t>
            </a:r>
          </a:p>
          <a:p>
            <a:pPr lvl="1"/>
            <a:r>
              <a:rPr lang="en-US" dirty="0"/>
              <a:t>Pilot Transitional and Clinical Studies.</a:t>
            </a:r>
          </a:p>
          <a:p>
            <a:pPr lvl="1"/>
            <a:r>
              <a:rPr lang="en-US" dirty="0">
                <a:hlinkClick r:id="rId2"/>
              </a:rPr>
              <a:t>Center for Clinical &amp; Translational Science &amp; Teaching (CCTST)</a:t>
            </a:r>
            <a:r>
              <a:rPr lang="en-US" dirty="0"/>
              <a:t>.</a:t>
            </a:r>
          </a:p>
          <a:p>
            <a:r>
              <a:rPr lang="en-US" dirty="0"/>
              <a:t>Write a grant that showcases the benefits for having our asthma prediction algorithm fully developed.</a:t>
            </a:r>
          </a:p>
          <a:p>
            <a:pPr lvl="1"/>
            <a:r>
              <a:rPr lang="en-US" dirty="0"/>
              <a:t>Future ideas can be formed into specific aims that could then be used for applying for a research grant.</a:t>
            </a:r>
          </a:p>
        </p:txBody>
      </p:sp>
    </p:spTree>
    <p:extLst>
      <p:ext uri="{BB962C8B-B14F-4D97-AF65-F5344CB8AC3E}">
        <p14:creationId xmlns:p14="http://schemas.microsoft.com/office/powerpoint/2010/main" val="14988459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1B6A-FD65-383F-2CEC-33E87F80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F0513-B7B8-BB41-BED1-66D902CD9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919"/>
            <a:ext cx="10515600" cy="4679125"/>
          </a:xfrm>
        </p:spPr>
        <p:txBody>
          <a:bodyPr/>
          <a:lstStyle/>
          <a:p>
            <a:r>
              <a:rPr lang="en-US" dirty="0"/>
              <a:t>Exploration of various time series models.</a:t>
            </a:r>
          </a:p>
          <a:p>
            <a:pPr lvl="1"/>
            <a:r>
              <a:rPr lang="en-US" dirty="0"/>
              <a:t>ARIMA, ETS, BATS, NN.</a:t>
            </a:r>
          </a:p>
          <a:p>
            <a:r>
              <a:rPr lang="en-US" dirty="0"/>
              <a:t>Dynamic models.</a:t>
            </a:r>
          </a:p>
          <a:p>
            <a:pPr lvl="1"/>
            <a:r>
              <a:rPr lang="en-US" dirty="0"/>
              <a:t>Use other predictors (e.g., AQI, weather, PM</a:t>
            </a:r>
            <a:r>
              <a:rPr lang="en-US" baseline="-25000" dirty="0"/>
              <a:t>2.5</a:t>
            </a:r>
            <a:r>
              <a:rPr lang="en-US" dirty="0"/>
              <a:t>) to improve accuracy in model predictions.</a:t>
            </a:r>
          </a:p>
          <a:p>
            <a:pPr lvl="1"/>
            <a:r>
              <a:rPr lang="en-US" dirty="0"/>
              <a:t>How to estimate these predictors in the future to achieve predictions?</a:t>
            </a:r>
          </a:p>
          <a:p>
            <a:r>
              <a:rPr lang="en-US" dirty="0"/>
              <a:t>Evaluation of model prediction performance.</a:t>
            </a:r>
          </a:p>
          <a:p>
            <a:pPr lvl="1"/>
            <a:r>
              <a:rPr lang="en-US" dirty="0"/>
              <a:t>Determine prediction accuracy between models.</a:t>
            </a:r>
          </a:p>
          <a:p>
            <a:pPr lvl="1"/>
            <a:r>
              <a:rPr lang="en-US" dirty="0"/>
              <a:t>How prediction accuracy changes with time.</a:t>
            </a:r>
          </a:p>
          <a:p>
            <a:pPr lvl="1"/>
            <a:r>
              <a:rPr lang="en-US" dirty="0"/>
              <a:t>Accommodate holidays and periods with noticeable decline in asthma admissions.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EEFBD-962C-7BC8-EB3A-14113361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41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7111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D0EC-4999-1744-41EF-DF7BADE9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B95A-342A-1C5C-E213-03307B7AA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1553"/>
            <a:ext cx="10515600" cy="3838905"/>
          </a:xfrm>
        </p:spPr>
        <p:txBody>
          <a:bodyPr/>
          <a:lstStyle/>
          <a:p>
            <a:r>
              <a:rPr lang="en-US" dirty="0"/>
              <a:t>Expanding the scope of asthma admissions.</a:t>
            </a:r>
          </a:p>
          <a:p>
            <a:pPr lvl="1"/>
            <a:r>
              <a:rPr lang="en-US" dirty="0"/>
              <a:t>Neighborhood level (e.g., Avondale, Clifton, City of Cincinnati).</a:t>
            </a:r>
          </a:p>
          <a:p>
            <a:r>
              <a:rPr lang="en-US" dirty="0"/>
              <a:t>R Shiny app for clinical use.</a:t>
            </a:r>
          </a:p>
          <a:p>
            <a:pPr lvl="1"/>
            <a:r>
              <a:rPr lang="en-US" dirty="0"/>
              <a:t>Server houses historical asthma data.</a:t>
            </a:r>
          </a:p>
          <a:p>
            <a:pPr lvl="1"/>
            <a:r>
              <a:rPr lang="en-US" dirty="0"/>
              <a:t>Clinician can explore predictions based on options they specify.</a:t>
            </a:r>
          </a:p>
          <a:p>
            <a:pPr lvl="1"/>
            <a:r>
              <a:rPr lang="en-US" dirty="0"/>
              <a:t>Report weekly asthma admissions trend.</a:t>
            </a:r>
          </a:p>
          <a:p>
            <a:pPr lvl="1"/>
            <a:r>
              <a:rPr lang="en-US" dirty="0"/>
              <a:t>How to interpret predictions from model adequately?</a:t>
            </a:r>
          </a:p>
          <a:p>
            <a:pPr lvl="1"/>
            <a:r>
              <a:rPr lang="en-US" dirty="0"/>
              <a:t>What is the message we should be sending to the clinician about our prediction algorithm tool?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E668B-D82D-8277-9F38-BD3448B1A504}"/>
              </a:ext>
            </a:extLst>
          </p:cNvPr>
          <p:cNvSpPr txBox="1">
            <a:spLocks/>
          </p:cNvSpPr>
          <p:nvPr/>
        </p:nvSpPr>
        <p:spPr>
          <a:xfrm>
            <a:off x="179225" y="6356350"/>
            <a:ext cx="468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C887B4-0AE5-AB4B-98FD-2DD14B61BCEF}" type="slidenum">
              <a:rPr lang="en-US" sz="1800" smtClean="0"/>
              <a:pPr/>
              <a:t>42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31823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DD75-C052-8166-BBE1-7CC23C7D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C33B-E456-9C39-9BF6-A73462604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678"/>
            <a:ext cx="11223171" cy="3381561"/>
          </a:xfrm>
        </p:spPr>
        <p:txBody>
          <a:bodyPr/>
          <a:lstStyle/>
          <a:p>
            <a:r>
              <a:rPr lang="en-US" dirty="0"/>
              <a:t>Wider applications.</a:t>
            </a:r>
          </a:p>
          <a:p>
            <a:pPr lvl="1"/>
            <a:r>
              <a:rPr lang="en-US" dirty="0"/>
              <a:t>Modify </a:t>
            </a:r>
            <a:r>
              <a:rPr lang="en-US" dirty="0" err="1">
                <a:latin typeface="Lucida Console" panose="020B0609040504020204" pitchFamily="49" charset="0"/>
              </a:rPr>
              <a:t>ts_fit.R</a:t>
            </a:r>
            <a:r>
              <a:rPr lang="en-US" dirty="0"/>
              <a:t> and </a:t>
            </a:r>
            <a:r>
              <a:rPr lang="en-US" dirty="0" err="1">
                <a:latin typeface="Lucida Console" panose="020B0609040504020204" pitchFamily="49" charset="0"/>
              </a:rPr>
              <a:t>ts_refit.R</a:t>
            </a:r>
            <a:r>
              <a:rPr lang="en-US" dirty="0"/>
              <a:t> to areas outside of asthma admissions.</a:t>
            </a:r>
          </a:p>
          <a:p>
            <a:pPr lvl="2"/>
            <a:r>
              <a:rPr lang="en-US" dirty="0"/>
              <a:t>Employee injury data.</a:t>
            </a:r>
          </a:p>
          <a:p>
            <a:r>
              <a:rPr lang="en-US" dirty="0"/>
              <a:t>Publication of paper of our weekly asthma prediction algorithm.</a:t>
            </a:r>
          </a:p>
          <a:p>
            <a:pPr lvl="1"/>
            <a:r>
              <a:rPr lang="en-US" dirty="0"/>
              <a:t>Collection of the data.</a:t>
            </a:r>
          </a:p>
          <a:p>
            <a:pPr lvl="1"/>
            <a:r>
              <a:rPr lang="en-US" dirty="0"/>
              <a:t>Model (construction, evaluation).</a:t>
            </a:r>
          </a:p>
          <a:p>
            <a:pPr lvl="1"/>
            <a:r>
              <a:rPr lang="en-US" dirty="0"/>
              <a:t>Application of model.</a:t>
            </a:r>
          </a:p>
          <a:p>
            <a:pPr lvl="1"/>
            <a:r>
              <a:rPr lang="en-US" dirty="0"/>
              <a:t>General discussion.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1C0F8-54BE-3DEE-849B-831E132252FF}"/>
              </a:ext>
            </a:extLst>
          </p:cNvPr>
          <p:cNvSpPr txBox="1">
            <a:spLocks/>
          </p:cNvSpPr>
          <p:nvPr/>
        </p:nvSpPr>
        <p:spPr>
          <a:xfrm>
            <a:off x="179225" y="6356350"/>
            <a:ext cx="468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C887B4-0AE5-AB4B-98FD-2DD14B61BCEF}" type="slidenum">
              <a:rPr lang="en-US" sz="1800" smtClean="0"/>
              <a:pPr/>
              <a:t>43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40290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5104-F8C4-9420-5048-F31DE607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C0208-EDCD-A9C6-0C4F-E7CC32C2D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8714"/>
            <a:ext cx="10515600" cy="2860572"/>
          </a:xfrm>
        </p:spPr>
        <p:txBody>
          <a:bodyPr/>
          <a:lstStyle/>
          <a:p>
            <a:r>
              <a:rPr lang="en-US" dirty="0"/>
              <a:t>Expand the technical capabilities of the model.</a:t>
            </a:r>
          </a:p>
          <a:p>
            <a:pPr lvl="1"/>
            <a:r>
              <a:rPr lang="en-US" dirty="0"/>
              <a:t>Sub-populations based on neighborhood, parcel-level housing conditions, and enforced housing code violations.</a:t>
            </a:r>
          </a:p>
          <a:p>
            <a:pPr lvl="1"/>
            <a:r>
              <a:rPr lang="en-US" dirty="0"/>
              <a:t>Inclusion of “nowcasted” time-series data.</a:t>
            </a:r>
          </a:p>
          <a:p>
            <a:pPr lvl="2"/>
            <a:r>
              <a:rPr lang="en-US" dirty="0"/>
              <a:t>Temperature, humidity, AQI, pollen, mold.</a:t>
            </a:r>
          </a:p>
          <a:p>
            <a:pPr lvl="1"/>
            <a:r>
              <a:rPr lang="en-US" dirty="0"/>
              <a:t>Consideration of alternative computational model types.</a:t>
            </a:r>
          </a:p>
          <a:p>
            <a:pPr lvl="2"/>
            <a:r>
              <a:rPr lang="en-US" dirty="0"/>
              <a:t>Prophet.</a:t>
            </a:r>
          </a:p>
        </p:txBody>
      </p:sp>
    </p:spTree>
    <p:extLst>
      <p:ext uri="{BB962C8B-B14F-4D97-AF65-F5344CB8AC3E}">
        <p14:creationId xmlns:p14="http://schemas.microsoft.com/office/powerpoint/2010/main" val="38201738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5104-F8C4-9420-5048-F31DE607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C0208-EDCD-A9C6-0C4F-E7CC32C2D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270"/>
            <a:ext cx="10515600" cy="3309459"/>
          </a:xfrm>
        </p:spPr>
        <p:txBody>
          <a:bodyPr/>
          <a:lstStyle/>
          <a:p>
            <a:r>
              <a:rPr lang="en-US" dirty="0"/>
              <a:t>Implement 1-2 test-use cases of communicating forecasts.</a:t>
            </a:r>
          </a:p>
          <a:p>
            <a:pPr lvl="1"/>
            <a:r>
              <a:rPr lang="en-US" dirty="0"/>
              <a:t>Technical implementation of model within CCHMC clinical and research infrastructure.</a:t>
            </a:r>
          </a:p>
          <a:p>
            <a:pPr lvl="2"/>
            <a:r>
              <a:rPr lang="en-US" dirty="0"/>
              <a:t>Code repository for modeling and report creation.</a:t>
            </a:r>
          </a:p>
          <a:p>
            <a:pPr lvl="2"/>
            <a:r>
              <a:rPr lang="en-US" dirty="0"/>
              <a:t>Deployment on SALT.</a:t>
            </a:r>
          </a:p>
          <a:p>
            <a:pPr lvl="1"/>
            <a:r>
              <a:rPr lang="en-US" dirty="0"/>
              <a:t>Working with use case to design prediction and communication.</a:t>
            </a:r>
          </a:p>
          <a:p>
            <a:pPr lvl="2"/>
            <a:r>
              <a:rPr lang="en-US" dirty="0"/>
              <a:t>Will next week have higher/lower admissions?</a:t>
            </a:r>
          </a:p>
          <a:p>
            <a:pPr lvl="2"/>
            <a:r>
              <a:rPr lang="en-US" dirty="0"/>
              <a:t>When will admissions peak next quarter?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363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1359-70E1-E929-3BEF-671B62C7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790" y="2705940"/>
            <a:ext cx="3509639" cy="72306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A1EE1-4993-6FEC-4FDA-570ED170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4" y="6356350"/>
            <a:ext cx="58425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46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55203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B2FF60AA-A75D-7333-E958-781837F94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653" y="247960"/>
            <a:ext cx="11474693" cy="6362080"/>
          </a:xfrm>
          <a:prstGeom prst="rect">
            <a:avLst/>
          </a:prstGeom>
        </p:spPr>
      </p:pic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74F09E09-3149-D924-3767-F560C28D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35343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669287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2F6DA4-7478-9C37-63EA-082E0F908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572" y="447261"/>
            <a:ext cx="11950856" cy="6086704"/>
          </a:xfr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A4DA2EE-39FB-1DC9-1ED6-B0DC92AC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35343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0302258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9B79077D-CA80-7837-F280-6A716C923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969" y="5963"/>
            <a:ext cx="11420061" cy="6852037"/>
          </a:xfrm>
          <a:prstGeom prst="rect">
            <a:avLst/>
          </a:prstGeom>
        </p:spPr>
      </p:pic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E35CB75E-7DC2-A070-4379-7E9BA884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35343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120783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166F129-B41E-4EFE-111A-1E3C496B9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396" y="447173"/>
            <a:ext cx="11951208" cy="6069037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5EE13F3-972D-29A6-C7DD-CA859908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35343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50781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3806A36-E626-917A-8D85-66901A9A6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13" y="428718"/>
            <a:ext cx="12025174" cy="6131107"/>
          </a:xfrm>
          <a:prstGeom prst="rect">
            <a:avLst/>
          </a:prstGeom>
        </p:spPr>
      </p:pic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011A21F3-8BF4-DDC6-0C05-0A7D9E6A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35343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260074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attern_16_9_Gree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B41B278-91B8-7A4E-9EF3-8D21CA009BC0}" vid="{1C591565-8E6A-0E42-972A-3A31CCD1866C}"/>
    </a:ext>
  </a:extLst>
</a:theme>
</file>

<file path=ppt/theme/theme2.xml><?xml version="1.0" encoding="utf-8"?>
<a:theme xmlns:a="http://schemas.openxmlformats.org/drawingml/2006/main" name="Custom Desig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Pattern_16_9_Green.potx</Template>
  <TotalTime>1140</TotalTime>
  <Words>2223</Words>
  <Application>Microsoft Office PowerPoint</Application>
  <PresentationFormat>Widescreen</PresentationFormat>
  <Paragraphs>697</Paragraphs>
  <Slides>46</Slides>
  <Notes>0</Notes>
  <HiddenSlides>22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Cambria Math</vt:lpstr>
      <vt:lpstr>Lucida Console</vt:lpstr>
      <vt:lpstr>Pattern_16_9_Green</vt:lpstr>
      <vt:lpstr>Custom Design</vt:lpstr>
      <vt:lpstr>1_Custom Design</vt:lpstr>
      <vt:lpstr>Prediction Algorithm for Weekly Asthma Admissions</vt:lpstr>
      <vt:lpstr>Data Description</vt:lpstr>
      <vt:lpstr>Data Description</vt:lpstr>
      <vt:lpstr>Data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Exploration</vt:lpstr>
      <vt:lpstr>Model Predictions</vt:lpstr>
      <vt:lpstr>Model Predictions</vt:lpstr>
      <vt:lpstr>Model Predictions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Model Predictions</vt:lpstr>
      <vt:lpstr>Model Predictions</vt:lpstr>
      <vt:lpstr>Rolling Predictions</vt:lpstr>
      <vt:lpstr>Rolling Predictions</vt:lpstr>
      <vt:lpstr>Rolling Predictions</vt:lpstr>
      <vt:lpstr>Rolling Predictions</vt:lpstr>
      <vt:lpstr>Rolling Predictions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Next Steps</vt:lpstr>
      <vt:lpstr>Next Steps</vt:lpstr>
      <vt:lpstr>Next Steps</vt:lpstr>
      <vt:lpstr>Next Steps</vt:lpstr>
      <vt:lpstr>Next Steps</vt:lpstr>
      <vt:lpstr>Specific Aims</vt:lpstr>
      <vt:lpstr>Specific Aims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Diederichs, Anna</dc:creator>
  <cp:lastModifiedBy>Colegate, Stephen</cp:lastModifiedBy>
  <cp:revision>12</cp:revision>
  <dcterms:created xsi:type="dcterms:W3CDTF">2016-06-30T12:45:50Z</dcterms:created>
  <dcterms:modified xsi:type="dcterms:W3CDTF">2023-11-10T15:46:17Z</dcterms:modified>
</cp:coreProperties>
</file>