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7" r:id="rId3"/>
  </p:sldMasterIdLst>
  <p:notesMasterIdLst>
    <p:notesMasterId r:id="rId8"/>
  </p:notesMasterIdLst>
  <p:sldIdLst>
    <p:sldId id="256" r:id="rId4"/>
    <p:sldId id="260" r:id="rId5"/>
    <p:sldId id="312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4566D-64B6-4D95-86AF-0BC284CAE2C8}" v="483" dt="2024-02-06T18:00:08.696"/>
    <p1510:client id="{B1741268-CCA3-4843-9456-2AF311DA32FD}" v="1" dt="2024-02-06T18:57:3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/>
    <p:restoredTop sz="94682"/>
  </p:normalViewPr>
  <p:slideViewPr>
    <p:cSldViewPr snapToGrid="0" snapToObjects="1">
      <p:cViewPr varScale="1">
        <p:scale>
          <a:sx n="86" d="100"/>
          <a:sy n="86" d="100"/>
        </p:scale>
        <p:origin x="43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gate, Stephen" userId="d764e6ae-c2fb-4f3a-b5c8-11b80b436a8f" providerId="ADAL" clId="{0CF4566D-64B6-4D95-86AF-0BC284CAE2C8}"/>
    <pc:docChg chg="undo custSel addSld delSld modSld sldOrd modMainMaster">
      <pc:chgData name="Colegate, Stephen" userId="d764e6ae-c2fb-4f3a-b5c8-11b80b436a8f" providerId="ADAL" clId="{0CF4566D-64B6-4D95-86AF-0BC284CAE2C8}" dt="2024-02-06T18:01:15.949" v="6431" actId="1076"/>
      <pc:docMkLst>
        <pc:docMk/>
      </pc:docMkLst>
      <pc:sldChg chg="addSp modSp mod modTransition">
        <pc:chgData name="Colegate, Stephen" userId="d764e6ae-c2fb-4f3a-b5c8-11b80b436a8f" providerId="ADAL" clId="{0CF4566D-64B6-4D95-86AF-0BC284CAE2C8}" dt="2024-02-06T18:01:15.949" v="6431" actId="1076"/>
        <pc:sldMkLst>
          <pc:docMk/>
          <pc:sldMk cId="1859733831" sldId="256"/>
        </pc:sldMkLst>
        <pc:spChg chg="mod">
          <ac:chgData name="Colegate, Stephen" userId="d764e6ae-c2fb-4f3a-b5c8-11b80b436a8f" providerId="ADAL" clId="{0CF4566D-64B6-4D95-86AF-0BC284CAE2C8}" dt="2024-02-06T18:01:08.421" v="6429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0CF4566D-64B6-4D95-86AF-0BC284CAE2C8}" dt="2024-02-06T18:01:02.375" v="6428" actId="1076"/>
          <ac:spMkLst>
            <pc:docMk/>
            <pc:sldMk cId="1859733831" sldId="256"/>
            <ac:spMk id="3" creationId="{00000000-0000-0000-0000-000000000000}"/>
          </ac:spMkLst>
        </pc:spChg>
        <pc:spChg chg="add mod">
          <ac:chgData name="Colegate, Stephen" userId="d764e6ae-c2fb-4f3a-b5c8-11b80b436a8f" providerId="ADAL" clId="{0CF4566D-64B6-4D95-86AF-0BC284CAE2C8}" dt="2024-02-06T18:01:15.949" v="6431" actId="1076"/>
          <ac:spMkLst>
            <pc:docMk/>
            <pc:sldMk cId="1859733831" sldId="256"/>
            <ac:spMk id="4" creationId="{EBFE6CB0-A0BF-A791-BA6E-BDA3773CB114}"/>
          </ac:spMkLst>
        </pc:spChg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1346344285" sldId="257"/>
        </pc:sldMkLst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4269774632" sldId="258"/>
        </pc:sldMkLst>
      </pc:sldChg>
      <pc:sldChg chg="mod ord modTransition modShow">
        <pc:chgData name="Colegate, Stephen" userId="d764e6ae-c2fb-4f3a-b5c8-11b80b436a8f" providerId="ADAL" clId="{0CF4566D-64B6-4D95-86AF-0BC284CAE2C8}" dt="2024-02-06T03:20:33.906" v="6387"/>
        <pc:sldMkLst>
          <pc:docMk/>
          <pc:sldMk cId="2366928763" sldId="259"/>
        </pc:sldMkLst>
      </pc:sldChg>
      <pc:sldChg chg="or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1203022588" sldId="260"/>
        </pc:sldMkLst>
      </pc:sldChg>
      <pc:sldChg chg="addSp delSp modSp mod ord modTransition delAnim modAnim">
        <pc:chgData name="Colegate, Stephen" userId="d764e6ae-c2fb-4f3a-b5c8-11b80b436a8f" providerId="ADAL" clId="{0CF4566D-64B6-4D95-86AF-0BC284CAE2C8}" dt="2024-02-06T03:20:33.906" v="6387"/>
        <pc:sldMkLst>
          <pc:docMk/>
          <pc:sldMk cId="3031207839" sldId="261"/>
        </pc:sldMkLst>
        <pc:spChg chg="add del">
          <ac:chgData name="Colegate, Stephen" userId="d764e6ae-c2fb-4f3a-b5c8-11b80b436a8f" providerId="ADAL" clId="{0CF4566D-64B6-4D95-86AF-0BC284CAE2C8}" dt="2024-02-06T02:56:14.950" v="6249" actId="478"/>
          <ac:spMkLst>
            <pc:docMk/>
            <pc:sldMk cId="3031207839" sldId="261"/>
            <ac:spMk id="2" creationId="{6E3A2B71-B16B-E7A9-3D73-B6F3454EEA90}"/>
          </ac:spMkLst>
        </pc:spChg>
        <pc:spChg chg="add mod">
          <ac:chgData name="Colegate, Stephen" userId="d764e6ae-c2fb-4f3a-b5c8-11b80b436a8f" providerId="ADAL" clId="{0CF4566D-64B6-4D95-86AF-0BC284CAE2C8}" dt="2024-02-06T03:04:25.879" v="6274" actId="1076"/>
          <ac:spMkLst>
            <pc:docMk/>
            <pc:sldMk cId="3031207839" sldId="261"/>
            <ac:spMk id="4" creationId="{4E3E0212-4C94-57CE-1134-4C9A8ED6432E}"/>
          </ac:spMkLst>
        </pc:spChg>
        <pc:spChg chg="add mod">
          <ac:chgData name="Colegate, Stephen" userId="d764e6ae-c2fb-4f3a-b5c8-11b80b436a8f" providerId="ADAL" clId="{0CF4566D-64B6-4D95-86AF-0BC284CAE2C8}" dt="2024-02-06T03:04:25.879" v="6274" actId="1076"/>
          <ac:spMkLst>
            <pc:docMk/>
            <pc:sldMk cId="3031207839" sldId="261"/>
            <ac:spMk id="5" creationId="{123E0A0A-F2DF-276D-3CE2-F106F66BE6BC}"/>
          </ac:spMkLst>
        </pc:spChg>
        <pc:spChg chg="add mod">
          <ac:chgData name="Colegate, Stephen" userId="d764e6ae-c2fb-4f3a-b5c8-11b80b436a8f" providerId="ADAL" clId="{0CF4566D-64B6-4D95-86AF-0BC284CAE2C8}" dt="2024-02-06T03:04:25.879" v="6274" actId="1076"/>
          <ac:spMkLst>
            <pc:docMk/>
            <pc:sldMk cId="3031207839" sldId="261"/>
            <ac:spMk id="6" creationId="{0D0D6D94-F657-8C32-035D-3502541E9082}"/>
          </ac:spMkLst>
        </pc:spChg>
        <pc:spChg chg="add del mod">
          <ac:chgData name="Colegate, Stephen" userId="d764e6ae-c2fb-4f3a-b5c8-11b80b436a8f" providerId="ADAL" clId="{0CF4566D-64B6-4D95-86AF-0BC284CAE2C8}" dt="2024-02-06T03:04:46.171" v="6277" actId="478"/>
          <ac:spMkLst>
            <pc:docMk/>
            <pc:sldMk cId="3031207839" sldId="261"/>
            <ac:spMk id="7" creationId="{501DA534-8E05-4F01-5D55-CD3663AC9EB5}"/>
          </ac:spMkLst>
        </pc:spChg>
        <pc:spChg chg="add del mod">
          <ac:chgData name="Colegate, Stephen" userId="d764e6ae-c2fb-4f3a-b5c8-11b80b436a8f" providerId="ADAL" clId="{0CF4566D-64B6-4D95-86AF-0BC284CAE2C8}" dt="2024-02-06T03:04:46.171" v="6277" actId="478"/>
          <ac:spMkLst>
            <pc:docMk/>
            <pc:sldMk cId="3031207839" sldId="261"/>
            <ac:spMk id="8" creationId="{EF0B7D73-BFE3-CCDE-CCB1-BC497F8A4DF3}"/>
          </ac:spMkLst>
        </pc:spChg>
        <pc:spChg chg="add del mod">
          <ac:chgData name="Colegate, Stephen" userId="d764e6ae-c2fb-4f3a-b5c8-11b80b436a8f" providerId="ADAL" clId="{0CF4566D-64B6-4D95-86AF-0BC284CAE2C8}" dt="2024-02-06T03:04:46.171" v="6277" actId="478"/>
          <ac:spMkLst>
            <pc:docMk/>
            <pc:sldMk cId="3031207839" sldId="261"/>
            <ac:spMk id="10" creationId="{1A94384E-A07A-BB1E-FD8A-0F3365EFD953}"/>
          </ac:spMkLst>
        </pc:spChg>
        <pc:spChg chg="mod ord">
          <ac:chgData name="Colegate, Stephen" userId="d764e6ae-c2fb-4f3a-b5c8-11b80b436a8f" providerId="ADAL" clId="{0CF4566D-64B6-4D95-86AF-0BC284CAE2C8}" dt="2024-02-06T02:58:44.536" v="6253" actId="166"/>
          <ac:spMkLst>
            <pc:docMk/>
            <pc:sldMk cId="3031207839" sldId="261"/>
            <ac:spMk id="11" creationId="{E35CB75E-7DC2-A070-4379-7E9BA884CB4C}"/>
          </ac:spMkLst>
        </pc:spChg>
        <pc:spChg chg="add del mod">
          <ac:chgData name="Colegate, Stephen" userId="d764e6ae-c2fb-4f3a-b5c8-11b80b436a8f" providerId="ADAL" clId="{0CF4566D-64B6-4D95-86AF-0BC284CAE2C8}" dt="2024-02-06T03:05:05.615" v="6281" actId="478"/>
          <ac:spMkLst>
            <pc:docMk/>
            <pc:sldMk cId="3031207839" sldId="261"/>
            <ac:spMk id="12" creationId="{E13EB311-73F8-266C-5EA2-69193BBCEF37}"/>
          </ac:spMkLst>
        </pc:spChg>
        <pc:spChg chg="add del mod">
          <ac:chgData name="Colegate, Stephen" userId="d764e6ae-c2fb-4f3a-b5c8-11b80b436a8f" providerId="ADAL" clId="{0CF4566D-64B6-4D95-86AF-0BC284CAE2C8}" dt="2024-02-06T03:05:05.615" v="6281" actId="478"/>
          <ac:spMkLst>
            <pc:docMk/>
            <pc:sldMk cId="3031207839" sldId="261"/>
            <ac:spMk id="13" creationId="{8AF1A134-D248-99D9-BD02-F7FE4A5B9085}"/>
          </ac:spMkLst>
        </pc:spChg>
        <pc:spChg chg="add del mod">
          <ac:chgData name="Colegate, Stephen" userId="d764e6ae-c2fb-4f3a-b5c8-11b80b436a8f" providerId="ADAL" clId="{0CF4566D-64B6-4D95-86AF-0BC284CAE2C8}" dt="2024-02-06T03:05:05.615" v="6281" actId="478"/>
          <ac:spMkLst>
            <pc:docMk/>
            <pc:sldMk cId="3031207839" sldId="261"/>
            <ac:spMk id="14" creationId="{497B4BB6-FDBD-BA77-3666-A50B90023F6D}"/>
          </ac:spMkLst>
        </pc:spChg>
        <pc:spChg chg="add mod">
          <ac:chgData name="Colegate, Stephen" userId="d764e6ae-c2fb-4f3a-b5c8-11b80b436a8f" providerId="ADAL" clId="{0CF4566D-64B6-4D95-86AF-0BC284CAE2C8}" dt="2024-02-06T03:05:24.303" v="6284" actId="14100"/>
          <ac:spMkLst>
            <pc:docMk/>
            <pc:sldMk cId="3031207839" sldId="261"/>
            <ac:spMk id="15" creationId="{9FAB438F-E89E-5399-9E14-CAA51A7CB034}"/>
          </ac:spMkLst>
        </pc:spChg>
        <pc:spChg chg="add mod">
          <ac:chgData name="Colegate, Stephen" userId="d764e6ae-c2fb-4f3a-b5c8-11b80b436a8f" providerId="ADAL" clId="{0CF4566D-64B6-4D95-86AF-0BC284CAE2C8}" dt="2024-02-06T03:05:37.745" v="6286" actId="1076"/>
          <ac:spMkLst>
            <pc:docMk/>
            <pc:sldMk cId="3031207839" sldId="261"/>
            <ac:spMk id="16" creationId="{BB70B191-F1D0-A272-0BDC-2484208E7995}"/>
          </ac:spMkLst>
        </pc:spChg>
        <pc:spChg chg="add mod">
          <ac:chgData name="Colegate, Stephen" userId="d764e6ae-c2fb-4f3a-b5c8-11b80b436a8f" providerId="ADAL" clId="{0CF4566D-64B6-4D95-86AF-0BC284CAE2C8}" dt="2024-02-06T03:06:29.423" v="6289" actId="14100"/>
          <ac:spMkLst>
            <pc:docMk/>
            <pc:sldMk cId="3031207839" sldId="261"/>
            <ac:spMk id="17" creationId="{EC9635B6-AFE4-CF98-BF2B-CC61480445C5}"/>
          </ac:spMkLst>
        </pc:spChg>
        <pc:spChg chg="add mod">
          <ac:chgData name="Colegate, Stephen" userId="d764e6ae-c2fb-4f3a-b5c8-11b80b436a8f" providerId="ADAL" clId="{0CF4566D-64B6-4D95-86AF-0BC284CAE2C8}" dt="2024-02-06T03:07:03.070" v="6291" actId="1076"/>
          <ac:spMkLst>
            <pc:docMk/>
            <pc:sldMk cId="3031207839" sldId="261"/>
            <ac:spMk id="18" creationId="{2D00740A-476D-F061-4CDD-8D8B3D1B794B}"/>
          </ac:spMkLst>
        </pc:spChg>
        <pc:spChg chg="add mod">
          <ac:chgData name="Colegate, Stephen" userId="d764e6ae-c2fb-4f3a-b5c8-11b80b436a8f" providerId="ADAL" clId="{0CF4566D-64B6-4D95-86AF-0BC284CAE2C8}" dt="2024-02-06T03:07:35.361" v="6294" actId="1076"/>
          <ac:spMkLst>
            <pc:docMk/>
            <pc:sldMk cId="3031207839" sldId="261"/>
            <ac:spMk id="19" creationId="{20DF8452-8561-AB79-6A24-205EF3B5820D}"/>
          </ac:spMkLst>
        </pc:spChg>
        <pc:spChg chg="add mod">
          <ac:chgData name="Colegate, Stephen" userId="d764e6ae-c2fb-4f3a-b5c8-11b80b436a8f" providerId="ADAL" clId="{0CF4566D-64B6-4D95-86AF-0BC284CAE2C8}" dt="2024-02-06T03:11:24.151" v="6323" actId="554"/>
          <ac:spMkLst>
            <pc:docMk/>
            <pc:sldMk cId="3031207839" sldId="261"/>
            <ac:spMk id="20" creationId="{7FBE4F30-BFB6-EF2E-C8E5-A982757E426E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1" creationId="{DD4EAF8D-6B2C-CE7A-6B07-150FAADE306E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2" creationId="{471EA341-C48D-9177-6D97-66125B6A58CA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3" creationId="{0A600B44-36AC-D086-22EC-4C2B7A528959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4" creationId="{11161AFE-6EBA-757C-B68D-9DB059188A59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5" creationId="{C9FF910E-305E-AFAA-0122-A74CC8731A21}"/>
          </ac:spMkLst>
        </pc:spChg>
        <pc:spChg chg="add mod">
          <ac:chgData name="Colegate, Stephen" userId="d764e6ae-c2fb-4f3a-b5c8-11b80b436a8f" providerId="ADAL" clId="{0CF4566D-64B6-4D95-86AF-0BC284CAE2C8}" dt="2024-02-06T03:11:24.151" v="6323" actId="554"/>
          <ac:spMkLst>
            <pc:docMk/>
            <pc:sldMk cId="3031207839" sldId="261"/>
            <ac:spMk id="26" creationId="{097E3307-4715-1188-7808-F8FDF6C90E02}"/>
          </ac:spMkLst>
        </pc:spChg>
        <pc:spChg chg="add del mod">
          <ac:chgData name="Colegate, Stephen" userId="d764e6ae-c2fb-4f3a-b5c8-11b80b436a8f" providerId="ADAL" clId="{0CF4566D-64B6-4D95-86AF-0BC284CAE2C8}" dt="2024-02-06T03:10:48.034" v="6319" actId="478"/>
          <ac:spMkLst>
            <pc:docMk/>
            <pc:sldMk cId="3031207839" sldId="261"/>
            <ac:spMk id="27" creationId="{407773BF-C33B-D334-8A10-C207D54D6C28}"/>
          </ac:spMkLst>
        </pc:spChg>
        <pc:picChg chg="add mod">
          <ac:chgData name="Colegate, Stephen" userId="d764e6ae-c2fb-4f3a-b5c8-11b80b436a8f" providerId="ADAL" clId="{0CF4566D-64B6-4D95-86AF-0BC284CAE2C8}" dt="2024-02-06T02:58:36.698" v="6252"/>
          <ac:picMkLst>
            <pc:docMk/>
            <pc:sldMk cId="3031207839" sldId="261"/>
            <ac:picMk id="3" creationId="{421BE212-A3D2-F63F-6CD7-89B833FE9468}"/>
          </ac:picMkLst>
        </pc:picChg>
        <pc:picChg chg="del">
          <ac:chgData name="Colegate, Stephen" userId="d764e6ae-c2fb-4f3a-b5c8-11b80b436a8f" providerId="ADAL" clId="{0CF4566D-64B6-4D95-86AF-0BC284CAE2C8}" dt="2024-02-06T02:50:44.548" v="6207" actId="478"/>
          <ac:picMkLst>
            <pc:docMk/>
            <pc:sldMk cId="3031207839" sldId="261"/>
            <ac:picMk id="9" creationId="{9B79077D-CA80-7837-F280-6A716C923AAE}"/>
          </ac:picMkLst>
        </pc:picChg>
      </pc:sldChg>
      <pc:sldChg chg="del">
        <pc:chgData name="Colegate, Stephen" userId="d764e6ae-c2fb-4f3a-b5c8-11b80b436a8f" providerId="ADAL" clId="{0CF4566D-64B6-4D95-86AF-0BC284CAE2C8}" dt="2024-02-05T16:15:00.665" v="3" actId="47"/>
        <pc:sldMkLst>
          <pc:docMk/>
          <pc:sldMk cId="1925078119" sldId="262"/>
        </pc:sldMkLst>
      </pc:sldChg>
      <pc:sldChg chg="del mod modShow">
        <pc:chgData name="Colegate, Stephen" userId="d764e6ae-c2fb-4f3a-b5c8-11b80b436a8f" providerId="ADAL" clId="{0CF4566D-64B6-4D95-86AF-0BC284CAE2C8}" dt="2024-02-05T16:14:51.141" v="1" actId="47"/>
        <pc:sldMkLst>
          <pc:docMk/>
          <pc:sldMk cId="533446894" sldId="263"/>
        </pc:sldMkLst>
      </pc:sldChg>
      <pc:sldChg chg="del">
        <pc:chgData name="Colegate, Stephen" userId="d764e6ae-c2fb-4f3a-b5c8-11b80b436a8f" providerId="ADAL" clId="{0CF4566D-64B6-4D95-86AF-0BC284CAE2C8}" dt="2024-02-05T16:14:53.407" v="2" actId="47"/>
        <pc:sldMkLst>
          <pc:docMk/>
          <pc:sldMk cId="1526007427" sldId="264"/>
        </pc:sldMkLst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3525520387" sldId="266"/>
        </pc:sldMkLst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3456857227" sldId="267"/>
        </pc:sldMkLst>
      </pc:sldChg>
      <pc:sldChg chg="modSp mo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1010608220" sldId="268"/>
        </pc:sldMkLst>
        <pc:spChg chg="mod">
          <ac:chgData name="Colegate, Stephen" userId="d764e6ae-c2fb-4f3a-b5c8-11b80b436a8f" providerId="ADAL" clId="{0CF4566D-64B6-4D95-86AF-0BC284CAE2C8}" dt="2024-02-05T16:18:06.113" v="102" actId="20577"/>
          <ac:spMkLst>
            <pc:docMk/>
            <pc:sldMk cId="1010608220" sldId="268"/>
            <ac:spMk id="3" creationId="{3E0BD4F0-A268-2EC9-0889-E8F269FE61F1}"/>
          </ac:spMkLst>
        </pc:spChg>
      </pc:sldChg>
      <pc:sldChg chg="del">
        <pc:chgData name="Colegate, Stephen" userId="d764e6ae-c2fb-4f3a-b5c8-11b80b436a8f" providerId="ADAL" clId="{0CF4566D-64B6-4D95-86AF-0BC284CAE2C8}" dt="2024-02-05T16:15:36.365" v="9" actId="47"/>
        <pc:sldMkLst>
          <pc:docMk/>
          <pc:sldMk cId="3132636614" sldId="269"/>
        </pc:sldMkLst>
      </pc:sldChg>
      <pc:sldChg chg="del">
        <pc:chgData name="Colegate, Stephen" userId="d764e6ae-c2fb-4f3a-b5c8-11b80b436a8f" providerId="ADAL" clId="{0CF4566D-64B6-4D95-86AF-0BC284CAE2C8}" dt="2024-02-05T16:15:36.993" v="10" actId="47"/>
        <pc:sldMkLst>
          <pc:docMk/>
          <pc:sldMk cId="3681433512" sldId="270"/>
        </pc:sldMkLst>
      </pc:sldChg>
      <pc:sldChg chg="del">
        <pc:chgData name="Colegate, Stephen" userId="d764e6ae-c2fb-4f3a-b5c8-11b80b436a8f" providerId="ADAL" clId="{0CF4566D-64B6-4D95-86AF-0BC284CAE2C8}" dt="2024-02-05T16:15:38.225" v="11" actId="47"/>
        <pc:sldMkLst>
          <pc:docMk/>
          <pc:sldMk cId="852933129" sldId="271"/>
        </pc:sldMkLst>
      </pc:sldChg>
      <pc:sldChg chg="del">
        <pc:chgData name="Colegate, Stephen" userId="d764e6ae-c2fb-4f3a-b5c8-11b80b436a8f" providerId="ADAL" clId="{0CF4566D-64B6-4D95-86AF-0BC284CAE2C8}" dt="2024-02-05T16:15:39.513" v="12" actId="47"/>
        <pc:sldMkLst>
          <pc:docMk/>
          <pc:sldMk cId="2654275913" sldId="272"/>
        </pc:sldMkLst>
      </pc:sldChg>
      <pc:sldChg chg="del">
        <pc:chgData name="Colegate, Stephen" userId="d764e6ae-c2fb-4f3a-b5c8-11b80b436a8f" providerId="ADAL" clId="{0CF4566D-64B6-4D95-86AF-0BC284CAE2C8}" dt="2024-02-05T16:15:40.414" v="14" actId="47"/>
        <pc:sldMkLst>
          <pc:docMk/>
          <pc:sldMk cId="4011794869" sldId="273"/>
        </pc:sldMkLst>
      </pc:sldChg>
      <pc:sldChg chg="del">
        <pc:chgData name="Colegate, Stephen" userId="d764e6ae-c2fb-4f3a-b5c8-11b80b436a8f" providerId="ADAL" clId="{0CF4566D-64B6-4D95-86AF-0BC284CAE2C8}" dt="2024-02-05T16:15:40.078" v="13" actId="47"/>
        <pc:sldMkLst>
          <pc:docMk/>
          <pc:sldMk cId="2457412987" sldId="274"/>
        </pc:sldMkLst>
      </pc:sldChg>
      <pc:sldChg chg="del">
        <pc:chgData name="Colegate, Stephen" userId="d764e6ae-c2fb-4f3a-b5c8-11b80b436a8f" providerId="ADAL" clId="{0CF4566D-64B6-4D95-86AF-0BC284CAE2C8}" dt="2024-02-05T16:15:40.928" v="15" actId="47"/>
        <pc:sldMkLst>
          <pc:docMk/>
          <pc:sldMk cId="1699947431" sldId="275"/>
        </pc:sldMkLst>
      </pc:sldChg>
      <pc:sldChg chg="del">
        <pc:chgData name="Colegate, Stephen" userId="d764e6ae-c2fb-4f3a-b5c8-11b80b436a8f" providerId="ADAL" clId="{0CF4566D-64B6-4D95-86AF-0BC284CAE2C8}" dt="2024-02-05T16:15:41.341" v="16" actId="47"/>
        <pc:sldMkLst>
          <pc:docMk/>
          <pc:sldMk cId="3238089744" sldId="276"/>
        </pc:sldMkLst>
      </pc:sldChg>
      <pc:sldChg chg="del">
        <pc:chgData name="Colegate, Stephen" userId="d764e6ae-c2fb-4f3a-b5c8-11b80b436a8f" providerId="ADAL" clId="{0CF4566D-64B6-4D95-86AF-0BC284CAE2C8}" dt="2024-02-05T16:15:43.860" v="17" actId="47"/>
        <pc:sldMkLst>
          <pc:docMk/>
          <pc:sldMk cId="1339374293" sldId="277"/>
        </pc:sldMkLst>
      </pc:sldChg>
      <pc:sldChg chg="del">
        <pc:chgData name="Colegate, Stephen" userId="d764e6ae-c2fb-4f3a-b5c8-11b80b436a8f" providerId="ADAL" clId="{0CF4566D-64B6-4D95-86AF-0BC284CAE2C8}" dt="2024-02-05T16:15:44.995" v="18" actId="47"/>
        <pc:sldMkLst>
          <pc:docMk/>
          <pc:sldMk cId="2355216850" sldId="278"/>
        </pc:sldMkLst>
      </pc:sldChg>
      <pc:sldChg chg="del">
        <pc:chgData name="Colegate, Stephen" userId="d764e6ae-c2fb-4f3a-b5c8-11b80b436a8f" providerId="ADAL" clId="{0CF4566D-64B6-4D95-86AF-0BC284CAE2C8}" dt="2024-02-05T16:15:45.472" v="19" actId="47"/>
        <pc:sldMkLst>
          <pc:docMk/>
          <pc:sldMk cId="565291171" sldId="279"/>
        </pc:sldMkLst>
      </pc:sldChg>
      <pc:sldChg chg="del">
        <pc:chgData name="Colegate, Stephen" userId="d764e6ae-c2fb-4f3a-b5c8-11b80b436a8f" providerId="ADAL" clId="{0CF4566D-64B6-4D95-86AF-0BC284CAE2C8}" dt="2024-02-05T16:15:46.005" v="20" actId="47"/>
        <pc:sldMkLst>
          <pc:docMk/>
          <pc:sldMk cId="1957915044" sldId="280"/>
        </pc:sldMkLst>
      </pc:sldChg>
      <pc:sldChg chg="del">
        <pc:chgData name="Colegate, Stephen" userId="d764e6ae-c2fb-4f3a-b5c8-11b80b436a8f" providerId="ADAL" clId="{0CF4566D-64B6-4D95-86AF-0BC284CAE2C8}" dt="2024-02-05T16:15:48.642" v="21" actId="47"/>
        <pc:sldMkLst>
          <pc:docMk/>
          <pc:sldMk cId="2667525649" sldId="281"/>
        </pc:sldMkLst>
      </pc:sldChg>
      <pc:sldChg chg="del">
        <pc:chgData name="Colegate, Stephen" userId="d764e6ae-c2fb-4f3a-b5c8-11b80b436a8f" providerId="ADAL" clId="{0CF4566D-64B6-4D95-86AF-0BC284CAE2C8}" dt="2024-02-05T16:15:49.334" v="22" actId="47"/>
        <pc:sldMkLst>
          <pc:docMk/>
          <pc:sldMk cId="1918634211" sldId="282"/>
        </pc:sldMkLst>
      </pc:sldChg>
      <pc:sldChg chg="del">
        <pc:chgData name="Colegate, Stephen" userId="d764e6ae-c2fb-4f3a-b5c8-11b80b436a8f" providerId="ADAL" clId="{0CF4566D-64B6-4D95-86AF-0BC284CAE2C8}" dt="2024-02-05T16:15:50.271" v="23" actId="47"/>
        <pc:sldMkLst>
          <pc:docMk/>
          <pc:sldMk cId="2802210728" sldId="283"/>
        </pc:sldMkLst>
      </pc:sldChg>
      <pc:sldChg chg="del">
        <pc:chgData name="Colegate, Stephen" userId="d764e6ae-c2fb-4f3a-b5c8-11b80b436a8f" providerId="ADAL" clId="{0CF4566D-64B6-4D95-86AF-0BC284CAE2C8}" dt="2024-02-05T16:15:50.767" v="24" actId="47"/>
        <pc:sldMkLst>
          <pc:docMk/>
          <pc:sldMk cId="682057305" sldId="284"/>
        </pc:sldMkLst>
      </pc:sldChg>
      <pc:sldChg chg="del">
        <pc:chgData name="Colegate, Stephen" userId="d764e6ae-c2fb-4f3a-b5c8-11b80b436a8f" providerId="ADAL" clId="{0CF4566D-64B6-4D95-86AF-0BC284CAE2C8}" dt="2024-02-05T16:15:51.368" v="25" actId="47"/>
        <pc:sldMkLst>
          <pc:docMk/>
          <pc:sldMk cId="4010515546" sldId="285"/>
        </pc:sldMkLst>
      </pc:sldChg>
      <pc:sldChg chg="del">
        <pc:chgData name="Colegate, Stephen" userId="d764e6ae-c2fb-4f3a-b5c8-11b80b436a8f" providerId="ADAL" clId="{0CF4566D-64B6-4D95-86AF-0BC284CAE2C8}" dt="2024-02-05T16:15:52.267" v="26" actId="47"/>
        <pc:sldMkLst>
          <pc:docMk/>
          <pc:sldMk cId="3418580635" sldId="287"/>
        </pc:sldMkLst>
      </pc:sldChg>
      <pc:sldChg chg="del">
        <pc:chgData name="Colegate, Stephen" userId="d764e6ae-c2fb-4f3a-b5c8-11b80b436a8f" providerId="ADAL" clId="{0CF4566D-64B6-4D95-86AF-0BC284CAE2C8}" dt="2024-02-05T16:15:53.372" v="27" actId="47"/>
        <pc:sldMkLst>
          <pc:docMk/>
          <pc:sldMk cId="1609593121" sldId="288"/>
        </pc:sldMkLst>
      </pc:sldChg>
      <pc:sldChg chg="del">
        <pc:chgData name="Colegate, Stephen" userId="d764e6ae-c2fb-4f3a-b5c8-11b80b436a8f" providerId="ADAL" clId="{0CF4566D-64B6-4D95-86AF-0BC284CAE2C8}" dt="2024-02-05T16:15:54.170" v="28" actId="47"/>
        <pc:sldMkLst>
          <pc:docMk/>
          <pc:sldMk cId="4103502785" sldId="289"/>
        </pc:sldMkLst>
      </pc:sldChg>
      <pc:sldChg chg="del">
        <pc:chgData name="Colegate, Stephen" userId="d764e6ae-c2fb-4f3a-b5c8-11b80b436a8f" providerId="ADAL" clId="{0CF4566D-64B6-4D95-86AF-0BC284CAE2C8}" dt="2024-02-05T16:15:54.713" v="29" actId="47"/>
        <pc:sldMkLst>
          <pc:docMk/>
          <pc:sldMk cId="1591059739" sldId="290"/>
        </pc:sldMkLst>
      </pc:sldChg>
      <pc:sldChg chg="del">
        <pc:chgData name="Colegate, Stephen" userId="d764e6ae-c2fb-4f3a-b5c8-11b80b436a8f" providerId="ADAL" clId="{0CF4566D-64B6-4D95-86AF-0BC284CAE2C8}" dt="2024-02-05T16:15:55.503" v="30" actId="47"/>
        <pc:sldMkLst>
          <pc:docMk/>
          <pc:sldMk cId="1910106486" sldId="291"/>
        </pc:sldMkLst>
      </pc:sldChg>
      <pc:sldChg chg="del">
        <pc:chgData name="Colegate, Stephen" userId="d764e6ae-c2fb-4f3a-b5c8-11b80b436a8f" providerId="ADAL" clId="{0CF4566D-64B6-4D95-86AF-0BC284CAE2C8}" dt="2024-02-05T16:15:56.017" v="31" actId="47"/>
        <pc:sldMkLst>
          <pc:docMk/>
          <pc:sldMk cId="2689947286" sldId="292"/>
        </pc:sldMkLst>
      </pc:sldChg>
      <pc:sldChg chg="del">
        <pc:chgData name="Colegate, Stephen" userId="d764e6ae-c2fb-4f3a-b5c8-11b80b436a8f" providerId="ADAL" clId="{0CF4566D-64B6-4D95-86AF-0BC284CAE2C8}" dt="2024-02-05T16:15:56.584" v="32" actId="47"/>
        <pc:sldMkLst>
          <pc:docMk/>
          <pc:sldMk cId="1706981598" sldId="293"/>
        </pc:sldMkLst>
      </pc:sldChg>
      <pc:sldChg chg="del">
        <pc:chgData name="Colegate, Stephen" userId="d764e6ae-c2fb-4f3a-b5c8-11b80b436a8f" providerId="ADAL" clId="{0CF4566D-64B6-4D95-86AF-0BC284CAE2C8}" dt="2024-02-05T16:15:57.036" v="33" actId="47"/>
        <pc:sldMkLst>
          <pc:docMk/>
          <pc:sldMk cId="2611585677" sldId="294"/>
        </pc:sldMkLst>
      </pc:sldChg>
      <pc:sldChg chg="del">
        <pc:chgData name="Colegate, Stephen" userId="d764e6ae-c2fb-4f3a-b5c8-11b80b436a8f" providerId="ADAL" clId="{0CF4566D-64B6-4D95-86AF-0BC284CAE2C8}" dt="2024-02-05T16:15:57.781" v="34" actId="47"/>
        <pc:sldMkLst>
          <pc:docMk/>
          <pc:sldMk cId="4045142363" sldId="295"/>
        </pc:sldMkLst>
      </pc:sldChg>
      <pc:sldChg chg="del">
        <pc:chgData name="Colegate, Stephen" userId="d764e6ae-c2fb-4f3a-b5c8-11b80b436a8f" providerId="ADAL" clId="{0CF4566D-64B6-4D95-86AF-0BC284CAE2C8}" dt="2024-02-05T16:15:58.113" v="35" actId="47"/>
        <pc:sldMkLst>
          <pc:docMk/>
          <pc:sldMk cId="1719864682" sldId="296"/>
        </pc:sldMkLst>
      </pc:sldChg>
      <pc:sldChg chg="modSp mo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709897447" sldId="297"/>
        </pc:sldMkLst>
        <pc:spChg chg="mod">
          <ac:chgData name="Colegate, Stephen" userId="d764e6ae-c2fb-4f3a-b5c8-11b80b436a8f" providerId="ADAL" clId="{0CF4566D-64B6-4D95-86AF-0BC284CAE2C8}" dt="2024-02-06T02:20:43.057" v="3683" actId="20577"/>
          <ac:spMkLst>
            <pc:docMk/>
            <pc:sldMk cId="709897447" sldId="297"/>
            <ac:spMk id="3" creationId="{3E0BD4F0-A268-2EC9-0889-E8F269FE61F1}"/>
          </ac:spMkLst>
        </pc:spChg>
      </pc:sldChg>
      <pc:sldChg chg="del">
        <pc:chgData name="Colegate, Stephen" userId="d764e6ae-c2fb-4f3a-b5c8-11b80b436a8f" providerId="ADAL" clId="{0CF4566D-64B6-4D95-86AF-0BC284CAE2C8}" dt="2024-02-05T16:16:02.563" v="37" actId="47"/>
        <pc:sldMkLst>
          <pc:docMk/>
          <pc:sldMk cId="437111289" sldId="298"/>
        </pc:sldMkLst>
      </pc:sldChg>
      <pc:sldChg chg="del">
        <pc:chgData name="Colegate, Stephen" userId="d764e6ae-c2fb-4f3a-b5c8-11b80b436a8f" providerId="ADAL" clId="{0CF4566D-64B6-4D95-86AF-0BC284CAE2C8}" dt="2024-02-05T16:16:02.987" v="38" actId="47"/>
        <pc:sldMkLst>
          <pc:docMk/>
          <pc:sldMk cId="1783182367" sldId="299"/>
        </pc:sldMkLst>
      </pc:sldChg>
      <pc:sldChg chg="add del">
        <pc:chgData name="Colegate, Stephen" userId="d764e6ae-c2fb-4f3a-b5c8-11b80b436a8f" providerId="ADAL" clId="{0CF4566D-64B6-4D95-86AF-0BC284CAE2C8}" dt="2024-02-05T16:16:13.181" v="43" actId="47"/>
        <pc:sldMkLst>
          <pc:docMk/>
          <pc:sldMk cId="4204029030" sldId="300"/>
        </pc:sldMkLst>
      </pc:sldChg>
      <pc:sldChg chg="del">
        <pc:chgData name="Colegate, Stephen" userId="d764e6ae-c2fb-4f3a-b5c8-11b80b436a8f" providerId="ADAL" clId="{0CF4566D-64B6-4D95-86AF-0BC284CAE2C8}" dt="2024-02-05T16:16:01.798" v="36" actId="47"/>
        <pc:sldMkLst>
          <pc:docMk/>
          <pc:sldMk cId="1498845912" sldId="301"/>
        </pc:sldMkLst>
      </pc:sldChg>
      <pc:sldChg chg="modSp add del modAnim">
        <pc:chgData name="Colegate, Stephen" userId="d764e6ae-c2fb-4f3a-b5c8-11b80b436a8f" providerId="ADAL" clId="{0CF4566D-64B6-4D95-86AF-0BC284CAE2C8}" dt="2024-02-06T02:19:42.794" v="3597" actId="47"/>
        <pc:sldMkLst>
          <pc:docMk/>
          <pc:sldMk cId="3820173877" sldId="302"/>
        </pc:sldMkLst>
        <pc:spChg chg="mod">
          <ac:chgData name="Colegate, Stephen" userId="d764e6ae-c2fb-4f3a-b5c8-11b80b436a8f" providerId="ADAL" clId="{0CF4566D-64B6-4D95-86AF-0BC284CAE2C8}" dt="2024-02-05T16:17:30.180" v="82" actId="20577"/>
          <ac:spMkLst>
            <pc:docMk/>
            <pc:sldMk cId="3820173877" sldId="302"/>
            <ac:spMk id="3" creationId="{F50C0208-EDCD-A9C6-0C4F-E7CC32C2DBD8}"/>
          </ac:spMkLst>
        </pc:spChg>
      </pc:sldChg>
      <pc:sldChg chg="del">
        <pc:chgData name="Colegate, Stephen" userId="d764e6ae-c2fb-4f3a-b5c8-11b80b436a8f" providerId="ADAL" clId="{0CF4566D-64B6-4D95-86AF-0BC284CAE2C8}" dt="2024-02-06T02:19:43.948" v="3598" actId="47"/>
        <pc:sldMkLst>
          <pc:docMk/>
          <pc:sldMk cId="2991136325" sldId="303"/>
        </pc:sldMkLst>
      </pc:sldChg>
      <pc:sldChg chg="ad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3844690751" sldId="304"/>
        </pc:sldMkLst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1463158254" sldId="305"/>
        </pc:sldMkLst>
        <pc:spChg chg="mod">
          <ac:chgData name="Colegate, Stephen" userId="d764e6ae-c2fb-4f3a-b5c8-11b80b436a8f" providerId="ADAL" clId="{0CF4566D-64B6-4D95-86AF-0BC284CAE2C8}" dt="2024-02-05T16:19:43.712" v="124" actId="20577"/>
          <ac:spMkLst>
            <pc:docMk/>
            <pc:sldMk cId="1463158254" sldId="305"/>
            <ac:spMk id="2" creationId="{E6C2D40D-5539-D42F-7553-2ED50CC7EEB8}"/>
          </ac:spMkLst>
        </pc:spChg>
        <pc:spChg chg="mod">
          <ac:chgData name="Colegate, Stephen" userId="d764e6ae-c2fb-4f3a-b5c8-11b80b436a8f" providerId="ADAL" clId="{0CF4566D-64B6-4D95-86AF-0BC284CAE2C8}" dt="2024-02-05T16:27:43.054" v="477" actId="14100"/>
          <ac:spMkLst>
            <pc:docMk/>
            <pc:sldMk cId="1463158254" sldId="305"/>
            <ac:spMk id="3" creationId="{F6283F2E-7A60-BFBA-958A-72DFC578BC1B}"/>
          </ac:spMkLst>
        </pc:spChg>
        <pc:spChg chg="del">
          <ac:chgData name="Colegate, Stephen" userId="d764e6ae-c2fb-4f3a-b5c8-11b80b436a8f" providerId="ADAL" clId="{0CF4566D-64B6-4D95-86AF-0BC284CAE2C8}" dt="2024-02-05T16:27:45.314" v="478" actId="478"/>
          <ac:spMkLst>
            <pc:docMk/>
            <pc:sldMk cId="1463158254" sldId="305"/>
            <ac:spMk id="4" creationId="{F63254AA-3A4F-A989-A942-734A15AA476F}"/>
          </ac:spMkLst>
        </pc:spChg>
        <pc:spChg chg="add mod">
          <ac:chgData name="Colegate, Stephen" userId="d764e6ae-c2fb-4f3a-b5c8-11b80b436a8f" providerId="ADAL" clId="{0CF4566D-64B6-4D95-86AF-0BC284CAE2C8}" dt="2024-02-05T17:08:16.186" v="1598" actId="1076"/>
          <ac:spMkLst>
            <pc:docMk/>
            <pc:sldMk cId="1463158254" sldId="305"/>
            <ac:spMk id="7" creationId="{CB13B259-D36A-AD7D-3D8B-DA60DE71E999}"/>
          </ac:spMkLst>
        </pc:spChg>
        <pc:spChg chg="add mod">
          <ac:chgData name="Colegate, Stephen" userId="d764e6ae-c2fb-4f3a-b5c8-11b80b436a8f" providerId="ADAL" clId="{0CF4566D-64B6-4D95-86AF-0BC284CAE2C8}" dt="2024-02-06T02:50:59.004" v="6210"/>
          <ac:spMkLst>
            <pc:docMk/>
            <pc:sldMk cId="1463158254" sldId="305"/>
            <ac:spMk id="8" creationId="{AB096C88-3376-F77A-B132-AFBEE3AFBA0A}"/>
          </ac:spMkLst>
        </pc:spChg>
        <pc:picChg chg="add mod modCrop">
          <ac:chgData name="Colegate, Stephen" userId="d764e6ae-c2fb-4f3a-b5c8-11b80b436a8f" providerId="ADAL" clId="{0CF4566D-64B6-4D95-86AF-0BC284CAE2C8}" dt="2024-02-05T16:28:02.852" v="482" actId="1076"/>
          <ac:picMkLst>
            <pc:docMk/>
            <pc:sldMk cId="1463158254" sldId="305"/>
            <ac:picMk id="6" creationId="{A3F93FB2-033B-4672-3CCA-C58C6E8311A6}"/>
          </ac:picMkLst>
        </pc:pic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472503495" sldId="306"/>
        </pc:sldMkLst>
        <pc:spChg chg="mod">
          <ac:chgData name="Colegate, Stephen" userId="d764e6ae-c2fb-4f3a-b5c8-11b80b436a8f" providerId="ADAL" clId="{0CF4566D-64B6-4D95-86AF-0BC284CAE2C8}" dt="2024-02-05T16:26:32.178" v="470" actId="20577"/>
          <ac:spMkLst>
            <pc:docMk/>
            <pc:sldMk cId="472503495" sldId="306"/>
            <ac:spMk id="2" creationId="{C3C3ACCA-D61F-A8DC-2CBA-AAFC056F3E8B}"/>
          </ac:spMkLst>
        </pc:spChg>
        <pc:spChg chg="mod">
          <ac:chgData name="Colegate, Stephen" userId="d764e6ae-c2fb-4f3a-b5c8-11b80b436a8f" providerId="ADAL" clId="{0CF4566D-64B6-4D95-86AF-0BC284CAE2C8}" dt="2024-02-05T16:39:01.368" v="895" actId="113"/>
          <ac:spMkLst>
            <pc:docMk/>
            <pc:sldMk cId="472503495" sldId="306"/>
            <ac:spMk id="3" creationId="{B6C547F3-D808-44CF-54E1-E97E1F94104C}"/>
          </ac:spMkLst>
        </pc:spChg>
        <pc:spChg chg="del">
          <ac:chgData name="Colegate, Stephen" userId="d764e6ae-c2fb-4f3a-b5c8-11b80b436a8f" providerId="ADAL" clId="{0CF4566D-64B6-4D95-86AF-0BC284CAE2C8}" dt="2024-02-05T16:27:49.583" v="479" actId="478"/>
          <ac:spMkLst>
            <pc:docMk/>
            <pc:sldMk cId="472503495" sldId="306"/>
            <ac:spMk id="4" creationId="{0ED59C8A-49D9-E637-BA9A-F87A54E77508}"/>
          </ac:spMkLst>
        </pc:spChg>
        <pc:spChg chg="add mod">
          <ac:chgData name="Colegate, Stephen" userId="d764e6ae-c2fb-4f3a-b5c8-11b80b436a8f" providerId="ADAL" clId="{0CF4566D-64B6-4D95-86AF-0BC284CAE2C8}" dt="2024-02-05T16:38:04.013" v="887" actId="1037"/>
          <ac:spMkLst>
            <pc:docMk/>
            <pc:sldMk cId="472503495" sldId="306"/>
            <ac:spMk id="7" creationId="{9BD92294-EEF2-05FC-10A6-B38A3F1604DC}"/>
          </ac:spMkLst>
        </pc:spChg>
        <pc:spChg chg="add mod">
          <ac:chgData name="Colegate, Stephen" userId="d764e6ae-c2fb-4f3a-b5c8-11b80b436a8f" providerId="ADAL" clId="{0CF4566D-64B6-4D95-86AF-0BC284CAE2C8}" dt="2024-02-05T16:38:24.082" v="889" actId="1076"/>
          <ac:spMkLst>
            <pc:docMk/>
            <pc:sldMk cId="472503495" sldId="306"/>
            <ac:spMk id="8" creationId="{9596BC14-2BB9-3D00-5B9B-71A4CA1D7FA6}"/>
          </ac:spMkLst>
        </pc:spChg>
        <pc:spChg chg="add mod">
          <ac:chgData name="Colegate, Stephen" userId="d764e6ae-c2fb-4f3a-b5c8-11b80b436a8f" providerId="ADAL" clId="{0CF4566D-64B6-4D95-86AF-0BC284CAE2C8}" dt="2024-02-05T16:38:38.589" v="891" actId="1076"/>
          <ac:spMkLst>
            <pc:docMk/>
            <pc:sldMk cId="472503495" sldId="306"/>
            <ac:spMk id="9" creationId="{FD270A72-ADAC-9C2B-FCC3-0E34ECF4657B}"/>
          </ac:spMkLst>
        </pc:spChg>
        <pc:spChg chg="add mod">
          <ac:chgData name="Colegate, Stephen" userId="d764e6ae-c2fb-4f3a-b5c8-11b80b436a8f" providerId="ADAL" clId="{0CF4566D-64B6-4D95-86AF-0BC284CAE2C8}" dt="2024-02-05T17:08:21.055" v="1599"/>
          <ac:spMkLst>
            <pc:docMk/>
            <pc:sldMk cId="472503495" sldId="306"/>
            <ac:spMk id="10" creationId="{A743D898-D551-BDD5-070A-59772765EA09}"/>
          </ac:spMkLst>
        </pc:spChg>
        <pc:spChg chg="add mod">
          <ac:chgData name="Colegate, Stephen" userId="d764e6ae-c2fb-4f3a-b5c8-11b80b436a8f" providerId="ADAL" clId="{0CF4566D-64B6-4D95-86AF-0BC284CAE2C8}" dt="2024-02-06T02:50:56.731" v="6209"/>
          <ac:spMkLst>
            <pc:docMk/>
            <pc:sldMk cId="472503495" sldId="306"/>
            <ac:spMk id="11" creationId="{655C22C5-41AA-A70C-CBBA-B6D6C2D2B910}"/>
          </ac:spMkLst>
        </pc:spChg>
        <pc:picChg chg="add mod modCrop">
          <ac:chgData name="Colegate, Stephen" userId="d764e6ae-c2fb-4f3a-b5c8-11b80b436a8f" providerId="ADAL" clId="{0CF4566D-64B6-4D95-86AF-0BC284CAE2C8}" dt="2024-02-05T16:36:22.185" v="862" actId="1076"/>
          <ac:picMkLst>
            <pc:docMk/>
            <pc:sldMk cId="472503495" sldId="306"/>
            <ac:picMk id="6" creationId="{6077320C-BA9E-1EA3-2595-1D7E1F5094D3}"/>
          </ac:picMkLst>
        </pc:pic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3138332361" sldId="307"/>
        </pc:sldMkLst>
        <pc:spChg chg="mod">
          <ac:chgData name="Colegate, Stephen" userId="d764e6ae-c2fb-4f3a-b5c8-11b80b436a8f" providerId="ADAL" clId="{0CF4566D-64B6-4D95-86AF-0BC284CAE2C8}" dt="2024-02-05T16:37:26.618" v="876" actId="20577"/>
          <ac:spMkLst>
            <pc:docMk/>
            <pc:sldMk cId="3138332361" sldId="307"/>
            <ac:spMk id="2" creationId="{BCE064C2-FAD7-76C6-0AD6-35B5A6FAA979}"/>
          </ac:spMkLst>
        </pc:spChg>
        <pc:spChg chg="mod">
          <ac:chgData name="Colegate, Stephen" userId="d764e6ae-c2fb-4f3a-b5c8-11b80b436a8f" providerId="ADAL" clId="{0CF4566D-64B6-4D95-86AF-0BC284CAE2C8}" dt="2024-02-05T16:44:02.453" v="1567" actId="113"/>
          <ac:spMkLst>
            <pc:docMk/>
            <pc:sldMk cId="3138332361" sldId="307"/>
            <ac:spMk id="3" creationId="{68C3B03F-09C3-E2F1-7089-56DF5945F990}"/>
          </ac:spMkLst>
        </pc:spChg>
        <pc:spChg chg="del">
          <ac:chgData name="Colegate, Stephen" userId="d764e6ae-c2fb-4f3a-b5c8-11b80b436a8f" providerId="ADAL" clId="{0CF4566D-64B6-4D95-86AF-0BC284CAE2C8}" dt="2024-02-05T16:41:31.489" v="1169" actId="478"/>
          <ac:spMkLst>
            <pc:docMk/>
            <pc:sldMk cId="3138332361" sldId="307"/>
            <ac:spMk id="4" creationId="{9676BC17-2E6F-ADB4-286E-069C49DF91E8}"/>
          </ac:spMkLst>
        </pc:spChg>
        <pc:spChg chg="add mod">
          <ac:chgData name="Colegate, Stephen" userId="d764e6ae-c2fb-4f3a-b5c8-11b80b436a8f" providerId="ADAL" clId="{0CF4566D-64B6-4D95-86AF-0BC284CAE2C8}" dt="2024-02-05T17:08:25.426" v="1600"/>
          <ac:spMkLst>
            <pc:docMk/>
            <pc:sldMk cId="3138332361" sldId="307"/>
            <ac:spMk id="5" creationId="{AA820B77-D9D7-A7EB-43AB-B7B07B0B76D1}"/>
          </ac:spMkLst>
        </pc:spChg>
        <pc:spChg chg="add mod">
          <ac:chgData name="Colegate, Stephen" userId="d764e6ae-c2fb-4f3a-b5c8-11b80b436a8f" providerId="ADAL" clId="{0CF4566D-64B6-4D95-86AF-0BC284CAE2C8}" dt="2024-02-06T02:51:21.994" v="6211"/>
          <ac:spMkLst>
            <pc:docMk/>
            <pc:sldMk cId="3138332361" sldId="307"/>
            <ac:spMk id="6" creationId="{2A096672-5B49-648F-89C7-5077DAC51F27}"/>
          </ac:spMkLst>
        </pc:sp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2619250110" sldId="308"/>
        </pc:sldMkLst>
        <pc:spChg chg="mod">
          <ac:chgData name="Colegate, Stephen" userId="d764e6ae-c2fb-4f3a-b5c8-11b80b436a8f" providerId="ADAL" clId="{0CF4566D-64B6-4D95-86AF-0BC284CAE2C8}" dt="2024-02-05T17:10:03.357" v="1620" actId="20577"/>
          <ac:spMkLst>
            <pc:docMk/>
            <pc:sldMk cId="2619250110" sldId="308"/>
            <ac:spMk id="2" creationId="{D0EAF6EF-9BF2-1DEF-3596-861CB28C2A44}"/>
          </ac:spMkLst>
        </pc:spChg>
        <pc:spChg chg="mod">
          <ac:chgData name="Colegate, Stephen" userId="d764e6ae-c2fb-4f3a-b5c8-11b80b436a8f" providerId="ADAL" clId="{0CF4566D-64B6-4D95-86AF-0BC284CAE2C8}" dt="2024-02-05T17:12:14.056" v="1861" actId="14100"/>
          <ac:spMkLst>
            <pc:docMk/>
            <pc:sldMk cId="2619250110" sldId="308"/>
            <ac:spMk id="3" creationId="{BBD9EA03-7C65-9594-F4A7-12AA224AE0B6}"/>
          </ac:spMkLst>
        </pc:spChg>
        <pc:spChg chg="del">
          <ac:chgData name="Colegate, Stephen" userId="d764e6ae-c2fb-4f3a-b5c8-11b80b436a8f" providerId="ADAL" clId="{0CF4566D-64B6-4D95-86AF-0BC284CAE2C8}" dt="2024-02-05T17:08:42.617" v="1602" actId="478"/>
          <ac:spMkLst>
            <pc:docMk/>
            <pc:sldMk cId="2619250110" sldId="308"/>
            <ac:spMk id="4" creationId="{15CDE74B-8691-6F7C-3C2B-1629BD13AED7}"/>
          </ac:spMkLst>
        </pc:spChg>
        <pc:spChg chg="add mod">
          <ac:chgData name="Colegate, Stephen" userId="d764e6ae-c2fb-4f3a-b5c8-11b80b436a8f" providerId="ADAL" clId="{0CF4566D-64B6-4D95-86AF-0BC284CAE2C8}" dt="2024-02-06T02:51:24.957" v="6212"/>
          <ac:spMkLst>
            <pc:docMk/>
            <pc:sldMk cId="2619250110" sldId="308"/>
            <ac:spMk id="5" creationId="{08A439B0-DBB3-1C76-60B7-603E22D24A99}"/>
          </ac:spMkLst>
        </pc:spChg>
      </pc:sldChg>
      <pc:sldChg chg="addSp modSp add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3490612682" sldId="309"/>
        </pc:sldMkLst>
        <pc:spChg chg="mod">
          <ac:chgData name="Colegate, Stephen" userId="d764e6ae-c2fb-4f3a-b5c8-11b80b436a8f" providerId="ADAL" clId="{0CF4566D-64B6-4D95-86AF-0BC284CAE2C8}" dt="2024-02-05T17:13:56.446" v="1899" actId="20577"/>
          <ac:spMkLst>
            <pc:docMk/>
            <pc:sldMk cId="3490612682" sldId="309"/>
            <ac:spMk id="3" creationId="{F71D9A4C-32AB-763E-6403-30D587209AC1}"/>
          </ac:spMkLst>
        </pc:spChg>
        <pc:spChg chg="add mod">
          <ac:chgData name="Colegate, Stephen" userId="d764e6ae-c2fb-4f3a-b5c8-11b80b436a8f" providerId="ADAL" clId="{0CF4566D-64B6-4D95-86AF-0BC284CAE2C8}" dt="2024-02-06T02:51:26.862" v="6213"/>
          <ac:spMkLst>
            <pc:docMk/>
            <pc:sldMk cId="3490612682" sldId="309"/>
            <ac:spMk id="4" creationId="{F37433DE-05B8-6471-A298-0F64F5D14096}"/>
          </ac:spMkLst>
        </pc:sp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4013928824" sldId="310"/>
        </pc:sldMkLst>
        <pc:spChg chg="mod">
          <ac:chgData name="Colegate, Stephen" userId="d764e6ae-c2fb-4f3a-b5c8-11b80b436a8f" providerId="ADAL" clId="{0CF4566D-64B6-4D95-86AF-0BC284CAE2C8}" dt="2024-02-05T17:15:32.322" v="1925" actId="20577"/>
          <ac:spMkLst>
            <pc:docMk/>
            <pc:sldMk cId="4013928824" sldId="310"/>
            <ac:spMk id="2" creationId="{D85E22F9-0AD8-66DE-969B-DAFEEFCD5F67}"/>
          </ac:spMkLst>
        </pc:spChg>
        <pc:spChg chg="mod">
          <ac:chgData name="Colegate, Stephen" userId="d764e6ae-c2fb-4f3a-b5c8-11b80b436a8f" providerId="ADAL" clId="{0CF4566D-64B6-4D95-86AF-0BC284CAE2C8}" dt="2024-02-06T02:45:08.018" v="6109" actId="20577"/>
          <ac:spMkLst>
            <pc:docMk/>
            <pc:sldMk cId="4013928824" sldId="310"/>
            <ac:spMk id="3" creationId="{4616EEA3-083E-672C-F985-7FFBCECB03F0}"/>
          </ac:spMkLst>
        </pc:spChg>
        <pc:spChg chg="del">
          <ac:chgData name="Colegate, Stephen" userId="d764e6ae-c2fb-4f3a-b5c8-11b80b436a8f" providerId="ADAL" clId="{0CF4566D-64B6-4D95-86AF-0BC284CAE2C8}" dt="2024-02-06T02:51:33.241" v="6215" actId="478"/>
          <ac:spMkLst>
            <pc:docMk/>
            <pc:sldMk cId="4013928824" sldId="310"/>
            <ac:spMk id="4" creationId="{849CE4BA-6F59-DBED-2F7B-A6DF67234341}"/>
          </ac:spMkLst>
        </pc:spChg>
        <pc:spChg chg="add mod">
          <ac:chgData name="Colegate, Stephen" userId="d764e6ae-c2fb-4f3a-b5c8-11b80b436a8f" providerId="ADAL" clId="{0CF4566D-64B6-4D95-86AF-0BC284CAE2C8}" dt="2024-02-06T02:51:28.732" v="6214"/>
          <ac:spMkLst>
            <pc:docMk/>
            <pc:sldMk cId="4013928824" sldId="310"/>
            <ac:spMk id="6" creationId="{1F472C12-5D82-C986-55C5-54BA692F5ADF}"/>
          </ac:spMkLst>
        </pc:spChg>
        <pc:graphicFrameChg chg="add del modGraphic">
          <ac:chgData name="Colegate, Stephen" userId="d764e6ae-c2fb-4f3a-b5c8-11b80b436a8f" providerId="ADAL" clId="{0CF4566D-64B6-4D95-86AF-0BC284CAE2C8}" dt="2024-02-06T02:09:07.029" v="3317" actId="478"/>
          <ac:graphicFrameMkLst>
            <pc:docMk/>
            <pc:sldMk cId="4013928824" sldId="310"/>
            <ac:graphicFrameMk id="5" creationId="{37E61FE5-139A-1C90-8CF3-21EC450E9A04}"/>
          </ac:graphicFrameMkLst>
        </pc:graphicFrameChg>
      </pc:sldChg>
      <pc:sldChg chg="addSp delSp modSp new mod modTransition modShow">
        <pc:chgData name="Colegate, Stephen" userId="d764e6ae-c2fb-4f3a-b5c8-11b80b436a8f" providerId="ADAL" clId="{0CF4566D-64B6-4D95-86AF-0BC284CAE2C8}" dt="2024-02-06T03:20:33.906" v="6387"/>
        <pc:sldMkLst>
          <pc:docMk/>
          <pc:sldMk cId="96049547" sldId="311"/>
        </pc:sldMkLst>
        <pc:spChg chg="add del mod ord">
          <ac:chgData name="Colegate, Stephen" userId="d764e6ae-c2fb-4f3a-b5c8-11b80b436a8f" providerId="ADAL" clId="{0CF4566D-64B6-4D95-86AF-0BC284CAE2C8}" dt="2024-02-06T01:10:32.937" v="2890" actId="478"/>
          <ac:spMkLst>
            <pc:docMk/>
            <pc:sldMk cId="96049547" sldId="311"/>
            <ac:spMk id="2" creationId="{DEB15420-9B2A-5F66-DDEF-EDC42B9DE252}"/>
          </ac:spMkLst>
        </pc:spChg>
        <pc:spChg chg="del">
          <ac:chgData name="Colegate, Stephen" userId="d764e6ae-c2fb-4f3a-b5c8-11b80b436a8f" providerId="ADAL" clId="{0CF4566D-64B6-4D95-86AF-0BC284CAE2C8}" dt="2024-02-05T17:27:14.230" v="2862" actId="478"/>
          <ac:spMkLst>
            <pc:docMk/>
            <pc:sldMk cId="96049547" sldId="311"/>
            <ac:spMk id="3" creationId="{3FB4EAE8-57CB-E334-A24B-08AA4827F792}"/>
          </ac:spMkLst>
        </pc:spChg>
        <pc:spChg chg="del">
          <ac:chgData name="Colegate, Stephen" userId="d764e6ae-c2fb-4f3a-b5c8-11b80b436a8f" providerId="ADAL" clId="{0CF4566D-64B6-4D95-86AF-0BC284CAE2C8}" dt="2024-02-05T17:27:47.613" v="2870" actId="478"/>
          <ac:spMkLst>
            <pc:docMk/>
            <pc:sldMk cId="96049547" sldId="311"/>
            <ac:spMk id="4" creationId="{1786D546-8195-B2A4-F2C0-6A59C86566F5}"/>
          </ac:spMkLst>
        </pc:spChg>
        <pc:spChg chg="add del mod">
          <ac:chgData name="Colegate, Stephen" userId="d764e6ae-c2fb-4f3a-b5c8-11b80b436a8f" providerId="ADAL" clId="{0CF4566D-64B6-4D95-86AF-0BC284CAE2C8}" dt="2024-02-05T17:28:29.157" v="2879" actId="478"/>
          <ac:spMkLst>
            <pc:docMk/>
            <pc:sldMk cId="96049547" sldId="311"/>
            <ac:spMk id="8" creationId="{DC811C37-C000-6756-20B2-6C798027B5AA}"/>
          </ac:spMkLst>
        </pc:spChg>
        <pc:spChg chg="add del mod">
          <ac:chgData name="Colegate, Stephen" userId="d764e6ae-c2fb-4f3a-b5c8-11b80b436a8f" providerId="ADAL" clId="{0CF4566D-64B6-4D95-86AF-0BC284CAE2C8}" dt="2024-02-06T01:10:38.967" v="2891" actId="478"/>
          <ac:spMkLst>
            <pc:docMk/>
            <pc:sldMk cId="96049547" sldId="311"/>
            <ac:spMk id="10" creationId="{CF5D3C8C-BF92-546F-3488-5B03804F54A5}"/>
          </ac:spMkLst>
        </pc:spChg>
        <pc:spChg chg="add mod">
          <ac:chgData name="Colegate, Stephen" userId="d764e6ae-c2fb-4f3a-b5c8-11b80b436a8f" providerId="ADAL" clId="{0CF4566D-64B6-4D95-86AF-0BC284CAE2C8}" dt="2024-02-06T02:51:35.506" v="6216"/>
          <ac:spMkLst>
            <pc:docMk/>
            <pc:sldMk cId="96049547" sldId="311"/>
            <ac:spMk id="14" creationId="{DB619EB2-EC36-7B79-C3A2-094FBDEC3674}"/>
          </ac:spMkLst>
        </pc:spChg>
        <pc:graphicFrameChg chg="add mod">
          <ac:chgData name="Colegate, Stephen" userId="d764e6ae-c2fb-4f3a-b5c8-11b80b436a8f" providerId="ADAL" clId="{0CF4566D-64B6-4D95-86AF-0BC284CAE2C8}" dt="2024-02-06T02:17:32.261" v="3566"/>
          <ac:graphicFrameMkLst>
            <pc:docMk/>
            <pc:sldMk cId="96049547" sldId="311"/>
            <ac:graphicFrameMk id="13" creationId="{9E98A217-F6E1-B89F-F1D0-9FD2294576A7}"/>
          </ac:graphicFrameMkLst>
        </pc:graphicFrameChg>
        <pc:picChg chg="add del mod modCrop">
          <ac:chgData name="Colegate, Stephen" userId="d764e6ae-c2fb-4f3a-b5c8-11b80b436a8f" providerId="ADAL" clId="{0CF4566D-64B6-4D95-86AF-0BC284CAE2C8}" dt="2024-02-05T17:29:16.759" v="2889" actId="478"/>
          <ac:picMkLst>
            <pc:docMk/>
            <pc:sldMk cId="96049547" sldId="311"/>
            <ac:picMk id="6" creationId="{371927CD-2CE8-FEF5-C60F-AC6C98B352CA}"/>
          </ac:picMkLst>
        </pc:picChg>
        <pc:picChg chg="add mod">
          <ac:chgData name="Colegate, Stephen" userId="d764e6ae-c2fb-4f3a-b5c8-11b80b436a8f" providerId="ADAL" clId="{0CF4566D-64B6-4D95-86AF-0BC284CAE2C8}" dt="2024-02-06T01:13:22.615" v="2895" actId="1076"/>
          <ac:picMkLst>
            <pc:docMk/>
            <pc:sldMk cId="96049547" sldId="311"/>
            <ac:picMk id="12" creationId="{7DBCA845-8F57-A8C8-78A9-124059AF11EE}"/>
          </ac:picMkLst>
        </pc:picChg>
      </pc:sldChg>
      <pc:sldChg chg="addSp delSp modSp new mo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940080145" sldId="312"/>
        </pc:sldMkLst>
        <pc:spChg chg="del">
          <ac:chgData name="Colegate, Stephen" userId="d764e6ae-c2fb-4f3a-b5c8-11b80b436a8f" providerId="ADAL" clId="{0CF4566D-64B6-4D95-86AF-0BC284CAE2C8}" dt="2024-02-06T01:13:51.821" v="2899" actId="478"/>
          <ac:spMkLst>
            <pc:docMk/>
            <pc:sldMk cId="940080145" sldId="312"/>
            <ac:spMk id="2" creationId="{05528D13-FB76-0E6A-7316-E44B71ABEC36}"/>
          </ac:spMkLst>
        </pc:spChg>
        <pc:spChg chg="del">
          <ac:chgData name="Colegate, Stephen" userId="d764e6ae-c2fb-4f3a-b5c8-11b80b436a8f" providerId="ADAL" clId="{0CF4566D-64B6-4D95-86AF-0BC284CAE2C8}" dt="2024-02-06T01:13:48.307" v="2898" actId="478"/>
          <ac:spMkLst>
            <pc:docMk/>
            <pc:sldMk cId="940080145" sldId="312"/>
            <ac:spMk id="3" creationId="{AECEF59C-0759-2501-9891-8FB8BA6F9CA7}"/>
          </ac:spMkLst>
        </pc:spChg>
        <pc:spChg chg="del">
          <ac:chgData name="Colegate, Stephen" userId="d764e6ae-c2fb-4f3a-b5c8-11b80b436a8f" providerId="ADAL" clId="{0CF4566D-64B6-4D95-86AF-0BC284CAE2C8}" dt="2024-02-06T01:13:44.620" v="2897" actId="478"/>
          <ac:spMkLst>
            <pc:docMk/>
            <pc:sldMk cId="940080145" sldId="312"/>
            <ac:spMk id="4" creationId="{8C7A1236-1EA3-4CB0-27A5-92D3CCE0302A}"/>
          </ac:spMkLst>
        </pc:spChg>
        <pc:spChg chg="add mod">
          <ac:chgData name="Colegate, Stephen" userId="d764e6ae-c2fb-4f3a-b5c8-11b80b436a8f" providerId="ADAL" clId="{0CF4566D-64B6-4D95-86AF-0BC284CAE2C8}" dt="2024-02-06T02:51:37.720" v="6217"/>
          <ac:spMkLst>
            <pc:docMk/>
            <pc:sldMk cId="940080145" sldId="312"/>
            <ac:spMk id="10" creationId="{28EDEE51-EDFF-AFFB-3678-58BAEBF1F0D8}"/>
          </ac:spMkLst>
        </pc:spChg>
        <pc:graphicFrameChg chg="add mod">
          <ac:chgData name="Colegate, Stephen" userId="d764e6ae-c2fb-4f3a-b5c8-11b80b436a8f" providerId="ADAL" clId="{0CF4566D-64B6-4D95-86AF-0BC284CAE2C8}" dt="2024-02-06T02:17:29.749" v="3565"/>
          <ac:graphicFrameMkLst>
            <pc:docMk/>
            <pc:sldMk cId="940080145" sldId="312"/>
            <ac:graphicFrameMk id="9" creationId="{C01B2AA6-52F6-5609-96D1-5E1C535DB549}"/>
          </ac:graphicFrameMkLst>
        </pc:graphicFrameChg>
        <pc:picChg chg="add del mod">
          <ac:chgData name="Colegate, Stephen" userId="d764e6ae-c2fb-4f3a-b5c8-11b80b436a8f" providerId="ADAL" clId="{0CF4566D-64B6-4D95-86AF-0BC284CAE2C8}" dt="2024-02-06T01:17:32.264" v="2904" actId="478"/>
          <ac:picMkLst>
            <pc:docMk/>
            <pc:sldMk cId="940080145" sldId="312"/>
            <ac:picMk id="6" creationId="{D3EF9FD0-A26B-6A49-3601-1619BDDBB194}"/>
          </ac:picMkLst>
        </pc:picChg>
        <pc:picChg chg="add mod">
          <ac:chgData name="Colegate, Stephen" userId="d764e6ae-c2fb-4f3a-b5c8-11b80b436a8f" providerId="ADAL" clId="{0CF4566D-64B6-4D95-86AF-0BC284CAE2C8}" dt="2024-02-06T01:17:44.166" v="2908" actId="1076"/>
          <ac:picMkLst>
            <pc:docMk/>
            <pc:sldMk cId="940080145" sldId="312"/>
            <ac:picMk id="8" creationId="{A7A69C31-532A-40F0-58DD-DBE6D8F9D473}"/>
          </ac:picMkLst>
        </pc:picChg>
      </pc:sldChg>
      <pc:sldChg chg="addSp delSp modSp new del mod">
        <pc:chgData name="Colegate, Stephen" userId="d764e6ae-c2fb-4f3a-b5c8-11b80b436a8f" providerId="ADAL" clId="{0CF4566D-64B6-4D95-86AF-0BC284CAE2C8}" dt="2024-02-06T02:10:32.377" v="3339" actId="47"/>
        <pc:sldMkLst>
          <pc:docMk/>
          <pc:sldMk cId="3654924936" sldId="313"/>
        </pc:sldMkLst>
        <pc:spChg chg="mod">
          <ac:chgData name="Colegate, Stephen" userId="d764e6ae-c2fb-4f3a-b5c8-11b80b436a8f" providerId="ADAL" clId="{0CF4566D-64B6-4D95-86AF-0BC284CAE2C8}" dt="2024-02-06T01:47:45.385" v="2928" actId="20577"/>
          <ac:spMkLst>
            <pc:docMk/>
            <pc:sldMk cId="3654924936" sldId="313"/>
            <ac:spMk id="2" creationId="{E7A02FF2-398F-A194-7360-49725CD787BD}"/>
          </ac:spMkLst>
        </pc:spChg>
        <pc:spChg chg="del mod">
          <ac:chgData name="Colegate, Stephen" userId="d764e6ae-c2fb-4f3a-b5c8-11b80b436a8f" providerId="ADAL" clId="{0CF4566D-64B6-4D95-86AF-0BC284CAE2C8}" dt="2024-02-06T01:48:32.025" v="2932" actId="3680"/>
          <ac:spMkLst>
            <pc:docMk/>
            <pc:sldMk cId="3654924936" sldId="313"/>
            <ac:spMk id="3" creationId="{590D7AE0-ADAC-2C41-8943-5640D07A6396}"/>
          </ac:spMkLst>
        </pc:spChg>
        <pc:spChg chg="del">
          <ac:chgData name="Colegate, Stephen" userId="d764e6ae-c2fb-4f3a-b5c8-11b80b436a8f" providerId="ADAL" clId="{0CF4566D-64B6-4D95-86AF-0BC284CAE2C8}" dt="2024-02-06T01:51:43.561" v="3082" actId="478"/>
          <ac:spMkLst>
            <pc:docMk/>
            <pc:sldMk cId="3654924936" sldId="313"/>
            <ac:spMk id="4" creationId="{895BE26E-1FD8-D248-6B08-3E1479E2D840}"/>
          </ac:spMkLst>
        </pc:spChg>
        <pc:spChg chg="add del mod">
          <ac:chgData name="Colegate, Stephen" userId="d764e6ae-c2fb-4f3a-b5c8-11b80b436a8f" providerId="ADAL" clId="{0CF4566D-64B6-4D95-86AF-0BC284CAE2C8}" dt="2024-02-06T01:51:59.479" v="3084" actId="3680"/>
          <ac:spMkLst>
            <pc:docMk/>
            <pc:sldMk cId="3654924936" sldId="313"/>
            <ac:spMk id="7" creationId="{716F84F8-9FE9-1BF8-7807-A2BBC899A444}"/>
          </ac:spMkLst>
        </pc:spChg>
        <pc:spChg chg="add del mod">
          <ac:chgData name="Colegate, Stephen" userId="d764e6ae-c2fb-4f3a-b5c8-11b80b436a8f" providerId="ADAL" clId="{0CF4566D-64B6-4D95-86AF-0BC284CAE2C8}" dt="2024-02-06T01:52:47.932" v="3089" actId="3680"/>
          <ac:spMkLst>
            <pc:docMk/>
            <pc:sldMk cId="3654924936" sldId="313"/>
            <ac:spMk id="10" creationId="{BABDF43B-8163-1FD4-4BE4-445E28E62010}"/>
          </ac:spMkLst>
        </pc:spChg>
        <pc:spChg chg="add mod">
          <ac:chgData name="Colegate, Stephen" userId="d764e6ae-c2fb-4f3a-b5c8-11b80b436a8f" providerId="ADAL" clId="{0CF4566D-64B6-4D95-86AF-0BC284CAE2C8}" dt="2024-02-06T02:10:21.167" v="3336" actId="21"/>
          <ac:spMkLst>
            <pc:docMk/>
            <pc:sldMk cId="3654924936" sldId="313"/>
            <ac:spMk id="17" creationId="{F87C9452-2B00-F01E-403A-1D9C14967CF3}"/>
          </ac:spMkLst>
        </pc:spChg>
        <pc:graphicFrameChg chg="add del mod ord modGraphic">
          <ac:chgData name="Colegate, Stephen" userId="d764e6ae-c2fb-4f3a-b5c8-11b80b436a8f" providerId="ADAL" clId="{0CF4566D-64B6-4D95-86AF-0BC284CAE2C8}" dt="2024-02-06T01:51:31.494" v="3078" actId="478"/>
          <ac:graphicFrameMkLst>
            <pc:docMk/>
            <pc:sldMk cId="3654924936" sldId="313"/>
            <ac:graphicFrameMk id="5" creationId="{2B6086B3-0D0C-EFA8-55D7-2FCFDF8E38FE}"/>
          </ac:graphicFrameMkLst>
        </pc:graphicFrameChg>
        <pc:graphicFrameChg chg="add del mod ord modGraphic">
          <ac:chgData name="Colegate, Stephen" userId="d764e6ae-c2fb-4f3a-b5c8-11b80b436a8f" providerId="ADAL" clId="{0CF4566D-64B6-4D95-86AF-0BC284CAE2C8}" dt="2024-02-06T01:52:37.919" v="3088" actId="478"/>
          <ac:graphicFrameMkLst>
            <pc:docMk/>
            <pc:sldMk cId="3654924936" sldId="313"/>
            <ac:graphicFrameMk id="8" creationId="{D710D72E-11CF-7A19-DC44-A21705069A38}"/>
          </ac:graphicFrameMkLst>
        </pc:graphicFrameChg>
        <pc:graphicFrameChg chg="add del mod ord modGraphic">
          <ac:chgData name="Colegate, Stephen" userId="d764e6ae-c2fb-4f3a-b5c8-11b80b436a8f" providerId="ADAL" clId="{0CF4566D-64B6-4D95-86AF-0BC284CAE2C8}" dt="2024-02-06T02:10:21.167" v="3336" actId="21"/>
          <ac:graphicFrameMkLst>
            <pc:docMk/>
            <pc:sldMk cId="3654924936" sldId="313"/>
            <ac:graphicFrameMk id="11" creationId="{1BD07C97-6323-B1E0-05EF-8F6DF7B95A36}"/>
          </ac:graphicFrameMkLst>
        </pc:graphicFrameChg>
        <pc:graphicFrameChg chg="add del mod">
          <ac:chgData name="Colegate, Stephen" userId="d764e6ae-c2fb-4f3a-b5c8-11b80b436a8f" providerId="ADAL" clId="{0CF4566D-64B6-4D95-86AF-0BC284CAE2C8}" dt="2024-02-06T01:56:20.113" v="3141" actId="478"/>
          <ac:graphicFrameMkLst>
            <pc:docMk/>
            <pc:sldMk cId="3654924936" sldId="313"/>
            <ac:graphicFrameMk id="12" creationId="{747AA160-DD29-C6C4-E68A-E5833C3D9A48}"/>
          </ac:graphicFrameMkLst>
        </pc:graphicFrameChg>
        <pc:graphicFrameChg chg="add del mod">
          <ac:chgData name="Colegate, Stephen" userId="d764e6ae-c2fb-4f3a-b5c8-11b80b436a8f" providerId="ADAL" clId="{0CF4566D-64B6-4D95-86AF-0BC284CAE2C8}" dt="2024-02-06T01:56:22.785" v="3142" actId="478"/>
          <ac:graphicFrameMkLst>
            <pc:docMk/>
            <pc:sldMk cId="3654924936" sldId="313"/>
            <ac:graphicFrameMk id="13" creationId="{6FE62B21-41A9-19B4-AE39-696AAB8F993F}"/>
          </ac:graphicFrameMkLst>
        </pc:graphicFrameChg>
        <pc:graphicFrameChg chg="add del mod modGraphic">
          <ac:chgData name="Colegate, Stephen" userId="d764e6ae-c2fb-4f3a-b5c8-11b80b436a8f" providerId="ADAL" clId="{0CF4566D-64B6-4D95-86AF-0BC284CAE2C8}" dt="2024-02-06T02:10:21.167" v="3336" actId="21"/>
          <ac:graphicFrameMkLst>
            <pc:docMk/>
            <pc:sldMk cId="3654924936" sldId="313"/>
            <ac:graphicFrameMk id="14" creationId="{7DCB3D93-C97D-577A-6B30-FAEF99EB8F41}"/>
          </ac:graphicFrameMkLst>
        </pc:graphicFrameChg>
        <pc:graphicFrameChg chg="add del mod modGraphic">
          <ac:chgData name="Colegate, Stephen" userId="d764e6ae-c2fb-4f3a-b5c8-11b80b436a8f" providerId="ADAL" clId="{0CF4566D-64B6-4D95-86AF-0BC284CAE2C8}" dt="2024-02-06T02:10:21.167" v="3336" actId="21"/>
          <ac:graphicFrameMkLst>
            <pc:docMk/>
            <pc:sldMk cId="3654924936" sldId="313"/>
            <ac:graphicFrameMk id="15" creationId="{2396A0BF-F88E-A6EA-D6A5-3032D475E4CF}"/>
          </ac:graphicFrameMkLst>
        </pc:graphicFrame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297403089" sldId="314"/>
        </pc:sldMkLst>
        <pc:spChg chg="mod">
          <ac:chgData name="Colegate, Stephen" userId="d764e6ae-c2fb-4f3a-b5c8-11b80b436a8f" providerId="ADAL" clId="{0CF4566D-64B6-4D95-86AF-0BC284CAE2C8}" dt="2024-02-06T02:10:16.604" v="3335" actId="20577"/>
          <ac:spMkLst>
            <pc:docMk/>
            <pc:sldMk cId="297403089" sldId="314"/>
            <ac:spMk id="2" creationId="{CB68E8D1-71C5-41DC-4F31-5AE8BADFCAF1}"/>
          </ac:spMkLst>
        </pc:spChg>
        <pc:spChg chg="mod">
          <ac:chgData name="Colegate, Stephen" userId="d764e6ae-c2fb-4f3a-b5c8-11b80b436a8f" providerId="ADAL" clId="{0CF4566D-64B6-4D95-86AF-0BC284CAE2C8}" dt="2024-02-06T02:49:22.626" v="6202" actId="1076"/>
          <ac:spMkLst>
            <pc:docMk/>
            <pc:sldMk cId="297403089" sldId="314"/>
            <ac:spMk id="3" creationId="{4ED83518-1959-BA60-7BFC-FD62940AD6C9}"/>
          </ac:spMkLst>
        </pc:spChg>
        <pc:spChg chg="del">
          <ac:chgData name="Colegate, Stephen" userId="d764e6ae-c2fb-4f3a-b5c8-11b80b436a8f" providerId="ADAL" clId="{0CF4566D-64B6-4D95-86AF-0BC284CAE2C8}" dt="2024-02-06T02:10:35.675" v="3340" actId="478"/>
          <ac:spMkLst>
            <pc:docMk/>
            <pc:sldMk cId="297403089" sldId="314"/>
            <ac:spMk id="4" creationId="{CF88D631-3E64-8B02-F989-A06D3B955F8C}"/>
          </ac:spMkLst>
        </pc:spChg>
        <pc:spChg chg="add mod">
          <ac:chgData name="Colegate, Stephen" userId="d764e6ae-c2fb-4f3a-b5c8-11b80b436a8f" providerId="ADAL" clId="{0CF4566D-64B6-4D95-86AF-0BC284CAE2C8}" dt="2024-02-06T02:51:40.538" v="6218"/>
          <ac:spMkLst>
            <pc:docMk/>
            <pc:sldMk cId="297403089" sldId="314"/>
            <ac:spMk id="7" creationId="{53007F06-5595-26BD-99A9-BA0FC543FBC3}"/>
          </ac:spMkLst>
        </pc:spChg>
        <pc:grpChg chg="add mod">
          <ac:chgData name="Colegate, Stephen" userId="d764e6ae-c2fb-4f3a-b5c8-11b80b436a8f" providerId="ADAL" clId="{0CF4566D-64B6-4D95-86AF-0BC284CAE2C8}" dt="2024-02-06T02:49:43.498" v="6205" actId="1076"/>
          <ac:grpSpMkLst>
            <pc:docMk/>
            <pc:sldMk cId="297403089" sldId="314"/>
            <ac:grpSpMk id="6" creationId="{D185143A-77B3-1516-234D-25A6FDD76753}"/>
          </ac:grpSpMkLst>
        </pc:grpChg>
        <pc:graphicFrameChg chg="add mod modGraphic">
          <ac:chgData name="Colegate, Stephen" userId="d764e6ae-c2fb-4f3a-b5c8-11b80b436a8f" providerId="ADAL" clId="{0CF4566D-64B6-4D95-86AF-0BC284CAE2C8}" dt="2024-02-06T02:17:23.257" v="3564" actId="1076"/>
          <ac:graphicFrameMkLst>
            <pc:docMk/>
            <pc:sldMk cId="297403089" sldId="314"/>
            <ac:graphicFrameMk id="5" creationId="{85DD4FE3-95C5-BB2F-B95F-3104E038D0FA}"/>
          </ac:graphicFrameMkLst>
        </pc:graphicFrameChg>
        <pc:graphicFrameChg chg="add mod">
          <ac:chgData name="Colegate, Stephen" userId="d764e6ae-c2fb-4f3a-b5c8-11b80b436a8f" providerId="ADAL" clId="{0CF4566D-64B6-4D95-86AF-0BC284CAE2C8}" dt="2024-02-06T02:49:33.792" v="6204" actId="164"/>
          <ac:graphicFrameMkLst>
            <pc:docMk/>
            <pc:sldMk cId="297403089" sldId="314"/>
            <ac:graphicFrameMk id="11" creationId="{1BD07C97-6323-B1E0-05EF-8F6DF7B95A36}"/>
          </ac:graphicFrameMkLst>
        </pc:graphicFrameChg>
        <pc:graphicFrameChg chg="add mod">
          <ac:chgData name="Colegate, Stephen" userId="d764e6ae-c2fb-4f3a-b5c8-11b80b436a8f" providerId="ADAL" clId="{0CF4566D-64B6-4D95-86AF-0BC284CAE2C8}" dt="2024-02-06T02:49:33.792" v="6204" actId="164"/>
          <ac:graphicFrameMkLst>
            <pc:docMk/>
            <pc:sldMk cId="297403089" sldId="314"/>
            <ac:graphicFrameMk id="14" creationId="{7DCB3D93-C97D-577A-6B30-FAEF99EB8F41}"/>
          </ac:graphicFrameMkLst>
        </pc:graphicFrameChg>
        <pc:graphicFrameChg chg="add mod">
          <ac:chgData name="Colegate, Stephen" userId="d764e6ae-c2fb-4f3a-b5c8-11b80b436a8f" providerId="ADAL" clId="{0CF4566D-64B6-4D95-86AF-0BC284CAE2C8}" dt="2024-02-06T02:49:33.792" v="6204" actId="164"/>
          <ac:graphicFrameMkLst>
            <pc:docMk/>
            <pc:sldMk cId="297403089" sldId="314"/>
            <ac:graphicFrameMk id="15" creationId="{2396A0BF-F88E-A6EA-D6A5-3032D475E4CF}"/>
          </ac:graphicFrameMkLst>
        </pc:graphicFrameChg>
      </pc:sldChg>
      <pc:sldChg chg="add del">
        <pc:chgData name="Colegate, Stephen" userId="d764e6ae-c2fb-4f3a-b5c8-11b80b436a8f" providerId="ADAL" clId="{0CF4566D-64B6-4D95-86AF-0BC284CAE2C8}" dt="2024-02-06T02:19:04.722" v="3568" actId="47"/>
        <pc:sldMkLst>
          <pc:docMk/>
          <pc:sldMk cId="3091984905" sldId="315"/>
        </pc:sldMkLst>
      </pc:sldChg>
      <pc:sldChg chg="addSp delSp modSp new mod or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3645348885" sldId="315"/>
        </pc:sldMkLst>
        <pc:spChg chg="mod">
          <ac:chgData name="Colegate, Stephen" userId="d764e6ae-c2fb-4f3a-b5c8-11b80b436a8f" providerId="ADAL" clId="{0CF4566D-64B6-4D95-86AF-0BC284CAE2C8}" dt="2024-02-06T02:22:43.773" v="3931" actId="20577"/>
          <ac:spMkLst>
            <pc:docMk/>
            <pc:sldMk cId="3645348885" sldId="315"/>
            <ac:spMk id="2" creationId="{DE83EB5E-3704-C77D-C11E-CF7B2D687EA9}"/>
          </ac:spMkLst>
        </pc:spChg>
        <pc:spChg chg="mod">
          <ac:chgData name="Colegate, Stephen" userId="d764e6ae-c2fb-4f3a-b5c8-11b80b436a8f" providerId="ADAL" clId="{0CF4566D-64B6-4D95-86AF-0BC284CAE2C8}" dt="2024-02-06T02:48:59.723" v="6201" actId="207"/>
          <ac:spMkLst>
            <pc:docMk/>
            <pc:sldMk cId="3645348885" sldId="315"/>
            <ac:spMk id="3" creationId="{0DF32E57-CDDA-965A-503D-C96B0A56F7CE}"/>
          </ac:spMkLst>
        </pc:spChg>
        <pc:spChg chg="del">
          <ac:chgData name="Colegate, Stephen" userId="d764e6ae-c2fb-4f3a-b5c8-11b80b436a8f" providerId="ADAL" clId="{0CF4566D-64B6-4D95-86AF-0BC284CAE2C8}" dt="2024-02-06T02:24:20.475" v="4119" actId="478"/>
          <ac:spMkLst>
            <pc:docMk/>
            <pc:sldMk cId="3645348885" sldId="315"/>
            <ac:spMk id="4" creationId="{C2828075-3E26-E9EC-6F6E-E62E47572CFC}"/>
          </ac:spMkLst>
        </pc:spChg>
        <pc:spChg chg="add mod">
          <ac:chgData name="Colegate, Stephen" userId="d764e6ae-c2fb-4f3a-b5c8-11b80b436a8f" providerId="ADAL" clId="{0CF4566D-64B6-4D95-86AF-0BC284CAE2C8}" dt="2024-02-06T02:51:43.082" v="6219"/>
          <ac:spMkLst>
            <pc:docMk/>
            <pc:sldMk cId="3645348885" sldId="315"/>
            <ac:spMk id="6" creationId="{839B3D5E-63D9-6EC2-1336-C7AA7D7BE999}"/>
          </ac:spMkLst>
        </pc:spChg>
        <pc:graphicFrameChg chg="add mod modGraphic">
          <ac:chgData name="Colegate, Stephen" userId="d764e6ae-c2fb-4f3a-b5c8-11b80b436a8f" providerId="ADAL" clId="{0CF4566D-64B6-4D95-86AF-0BC284CAE2C8}" dt="2024-02-06T02:46:38.751" v="6123" actId="1076"/>
          <ac:graphicFrameMkLst>
            <pc:docMk/>
            <pc:sldMk cId="3645348885" sldId="315"/>
            <ac:graphicFrameMk id="5" creationId="{C2A0E924-C0F5-1091-F277-E5B749260AA0}"/>
          </ac:graphicFrameMkLst>
        </pc:graphicFrameChg>
      </pc:sldChg>
      <pc:sldChg chg="modSp add del mod">
        <pc:chgData name="Colegate, Stephen" userId="d764e6ae-c2fb-4f3a-b5c8-11b80b436a8f" providerId="ADAL" clId="{0CF4566D-64B6-4D95-86AF-0BC284CAE2C8}" dt="2024-02-06T02:19:40.636" v="3596" actId="47"/>
        <pc:sldMkLst>
          <pc:docMk/>
          <pc:sldMk cId="1346625182" sldId="316"/>
        </pc:sldMkLst>
        <pc:spChg chg="mod">
          <ac:chgData name="Colegate, Stephen" userId="d764e6ae-c2fb-4f3a-b5c8-11b80b436a8f" providerId="ADAL" clId="{0CF4566D-64B6-4D95-86AF-0BC284CAE2C8}" dt="2024-02-06T02:19:35.601" v="3595" actId="20577"/>
          <ac:spMkLst>
            <pc:docMk/>
            <pc:sldMk cId="1346625182" sldId="316"/>
            <ac:spMk id="3" creationId="{3D5211D6-F2EB-6BBC-C87C-6CCBCB7FB8CF}"/>
          </ac:spMkLst>
        </pc:sp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2378564073" sldId="316"/>
        </pc:sldMkLst>
        <pc:spChg chg="mod">
          <ac:chgData name="Colegate, Stephen" userId="d764e6ae-c2fb-4f3a-b5c8-11b80b436a8f" providerId="ADAL" clId="{0CF4566D-64B6-4D95-86AF-0BC284CAE2C8}" dt="2024-02-06T02:29:07.953" v="4629" actId="20577"/>
          <ac:spMkLst>
            <pc:docMk/>
            <pc:sldMk cId="2378564073" sldId="316"/>
            <ac:spMk id="2" creationId="{C973B080-49A0-B8CE-6D98-9C84877B3A5C}"/>
          </ac:spMkLst>
        </pc:spChg>
        <pc:spChg chg="mod">
          <ac:chgData name="Colegate, Stephen" userId="d764e6ae-c2fb-4f3a-b5c8-11b80b436a8f" providerId="ADAL" clId="{0CF4566D-64B6-4D95-86AF-0BC284CAE2C8}" dt="2024-02-06T02:53:12.567" v="6246" actId="20577"/>
          <ac:spMkLst>
            <pc:docMk/>
            <pc:sldMk cId="2378564073" sldId="316"/>
            <ac:spMk id="3" creationId="{BA539B04-7EA1-F519-4E02-05927256C01D}"/>
          </ac:spMkLst>
        </pc:spChg>
        <pc:spChg chg="del">
          <ac:chgData name="Colegate, Stephen" userId="d764e6ae-c2fb-4f3a-b5c8-11b80b436a8f" providerId="ADAL" clId="{0CF4566D-64B6-4D95-86AF-0BC284CAE2C8}" dt="2024-02-06T02:34:57.585" v="5416" actId="478"/>
          <ac:spMkLst>
            <pc:docMk/>
            <pc:sldMk cId="2378564073" sldId="316"/>
            <ac:spMk id="4" creationId="{505543A0-C4A7-2015-F400-E16BA165FC7B}"/>
          </ac:spMkLst>
        </pc:spChg>
        <pc:spChg chg="add mod">
          <ac:chgData name="Colegate, Stephen" userId="d764e6ae-c2fb-4f3a-b5c8-11b80b436a8f" providerId="ADAL" clId="{0CF4566D-64B6-4D95-86AF-0BC284CAE2C8}" dt="2024-02-06T02:51:45.403" v="6220"/>
          <ac:spMkLst>
            <pc:docMk/>
            <pc:sldMk cId="2378564073" sldId="316"/>
            <ac:spMk id="5" creationId="{5E6B5EE5-538A-42CF-1C69-F597A6A2AC2C}"/>
          </ac:spMkLst>
        </pc:spChg>
      </pc:sldChg>
      <pc:sldMasterChg chg="modTransition modSldLayout">
        <pc:chgData name="Colegate, Stephen" userId="d764e6ae-c2fb-4f3a-b5c8-11b80b436a8f" providerId="ADAL" clId="{0CF4566D-64B6-4D95-86AF-0BC284CAE2C8}" dt="2024-02-06T03:20:33.906" v="6387"/>
        <pc:sldMasterMkLst>
          <pc:docMk/>
          <pc:sldMasterMk cId="962479814" sldId="2147483648"/>
        </pc:sldMasterMkLst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1551404694" sldId="2147483649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453233984" sldId="2147483650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379073179" sldId="2147483651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1646422451" sldId="2147483652"/>
          </pc:sldLayoutMkLst>
        </pc:sldLayoutChg>
      </pc:sldMasterChg>
      <pc:sldMasterChg chg="modTransition modSldLayout">
        <pc:chgData name="Colegate, Stephen" userId="d764e6ae-c2fb-4f3a-b5c8-11b80b436a8f" providerId="ADAL" clId="{0CF4566D-64B6-4D95-86AF-0BC284CAE2C8}" dt="2024-02-06T03:20:33.906" v="6387"/>
        <pc:sldMasterMkLst>
          <pc:docMk/>
          <pc:sldMasterMk cId="176289536" sldId="2147483658"/>
        </pc:sldMasterMkLst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2854949677" sldId="2147483659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4202179519" sldId="2147483660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1170319905" sldId="2147483661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1120520354" sldId="2147483662"/>
          </pc:sldLayoutMkLst>
        </pc:sldLayoutChg>
      </pc:sldMasterChg>
      <pc:sldMasterChg chg="modTransition modSldLayout">
        <pc:chgData name="Colegate, Stephen" userId="d764e6ae-c2fb-4f3a-b5c8-11b80b436a8f" providerId="ADAL" clId="{0CF4566D-64B6-4D95-86AF-0BC284CAE2C8}" dt="2024-02-06T03:20:33.906" v="6387"/>
        <pc:sldMasterMkLst>
          <pc:docMk/>
          <pc:sldMasterMk cId="3907565832" sldId="2147483667"/>
        </pc:sldMasterMkLst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3650849491" sldId="2147483668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1334661242" sldId="2147483669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2322301697" sldId="2147483670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1710343791" sldId="2147483671"/>
          </pc:sldLayoutMkLst>
        </pc:sldLayoutChg>
      </pc:sldMasterChg>
    </pc:docChg>
  </pc:docChgLst>
  <pc:docChgLst>
    <pc:chgData name="Colegate, Stephen" userId="d764e6ae-c2fb-4f3a-b5c8-11b80b436a8f" providerId="ADAL" clId="{B1741268-CCA3-4843-9456-2AF311DA32FD}"/>
    <pc:docChg chg="custSel delSld modSld">
      <pc:chgData name="Colegate, Stephen" userId="d764e6ae-c2fb-4f3a-b5c8-11b80b436a8f" providerId="ADAL" clId="{B1741268-CCA3-4843-9456-2AF311DA32FD}" dt="2024-02-06T18:58:11.065" v="30" actId="1076"/>
      <pc:docMkLst>
        <pc:docMk/>
      </pc:docMkLst>
      <pc:sldChg chg="delSp modSp mod">
        <pc:chgData name="Colegate, Stephen" userId="d764e6ae-c2fb-4f3a-b5c8-11b80b436a8f" providerId="ADAL" clId="{B1741268-CCA3-4843-9456-2AF311DA32FD}" dt="2024-02-06T18:58:11.065" v="30" actId="1076"/>
        <pc:sldMkLst>
          <pc:docMk/>
          <pc:sldMk cId="1859733831" sldId="256"/>
        </pc:sldMkLst>
        <pc:spChg chg="mod">
          <ac:chgData name="Colegate, Stephen" userId="d764e6ae-c2fb-4f3a-b5c8-11b80b436a8f" providerId="ADAL" clId="{B1741268-CCA3-4843-9456-2AF311DA32FD}" dt="2024-02-06T18:58:11.065" v="30" actId="1076"/>
          <ac:spMkLst>
            <pc:docMk/>
            <pc:sldMk cId="1859733831" sldId="256"/>
            <ac:spMk id="3" creationId="{00000000-0000-0000-0000-000000000000}"/>
          </ac:spMkLst>
        </pc:spChg>
        <pc:spChg chg="del">
          <ac:chgData name="Colegate, Stephen" userId="d764e6ae-c2fb-4f3a-b5c8-11b80b436a8f" providerId="ADAL" clId="{B1741268-CCA3-4843-9456-2AF311DA32FD}" dt="2024-02-06T18:58:04.084" v="29" actId="478"/>
          <ac:spMkLst>
            <pc:docMk/>
            <pc:sldMk cId="1859733831" sldId="256"/>
            <ac:spMk id="4" creationId="{EBFE6CB0-A0BF-A791-BA6E-BDA3773CB114}"/>
          </ac:spMkLst>
        </pc:spChg>
      </pc:sldChg>
      <pc:sldChg chg="del">
        <pc:chgData name="Colegate, Stephen" userId="d764e6ae-c2fb-4f3a-b5c8-11b80b436a8f" providerId="ADAL" clId="{B1741268-CCA3-4843-9456-2AF311DA32FD}" dt="2024-02-06T18:42:53.549" v="0" actId="47"/>
        <pc:sldMkLst>
          <pc:docMk/>
          <pc:sldMk cId="1346344285" sldId="257"/>
        </pc:sldMkLst>
      </pc:sldChg>
      <pc:sldChg chg="del">
        <pc:chgData name="Colegate, Stephen" userId="d764e6ae-c2fb-4f3a-b5c8-11b80b436a8f" providerId="ADAL" clId="{B1741268-CCA3-4843-9456-2AF311DA32FD}" dt="2024-02-06T18:42:55.188" v="2" actId="47"/>
        <pc:sldMkLst>
          <pc:docMk/>
          <pc:sldMk cId="4269774632" sldId="258"/>
        </pc:sldMkLst>
      </pc:sldChg>
      <pc:sldChg chg="del">
        <pc:chgData name="Colegate, Stephen" userId="d764e6ae-c2fb-4f3a-b5c8-11b80b436a8f" providerId="ADAL" clId="{B1741268-CCA3-4843-9456-2AF311DA32FD}" dt="2024-02-06T18:42:55.828" v="3" actId="47"/>
        <pc:sldMkLst>
          <pc:docMk/>
          <pc:sldMk cId="2366928763" sldId="259"/>
        </pc:sldMkLst>
      </pc:sldChg>
      <pc:sldChg chg="delSp del mod delAnim">
        <pc:chgData name="Colegate, Stephen" userId="d764e6ae-c2fb-4f3a-b5c8-11b80b436a8f" providerId="ADAL" clId="{B1741268-CCA3-4843-9456-2AF311DA32FD}" dt="2024-02-06T18:43:15.072" v="11" actId="47"/>
        <pc:sldMkLst>
          <pc:docMk/>
          <pc:sldMk cId="3031207839" sldId="261"/>
        </pc:sldMkLst>
        <pc:spChg chg="del">
          <ac:chgData name="Colegate, Stephen" userId="d764e6ae-c2fb-4f3a-b5c8-11b80b436a8f" providerId="ADAL" clId="{B1741268-CCA3-4843-9456-2AF311DA32FD}" dt="2024-02-06T18:43:07.185" v="8" actId="478"/>
          <ac:spMkLst>
            <pc:docMk/>
            <pc:sldMk cId="3031207839" sldId="261"/>
            <ac:spMk id="15" creationId="{9FAB438F-E89E-5399-9E14-CAA51A7CB034}"/>
          </ac:spMkLst>
        </pc:spChg>
        <pc:spChg chg="del">
          <ac:chgData name="Colegate, Stephen" userId="d764e6ae-c2fb-4f3a-b5c8-11b80b436a8f" providerId="ADAL" clId="{B1741268-CCA3-4843-9456-2AF311DA32FD}" dt="2024-02-06T18:43:09.808" v="9" actId="478"/>
          <ac:spMkLst>
            <pc:docMk/>
            <pc:sldMk cId="3031207839" sldId="261"/>
            <ac:spMk id="16" creationId="{BB70B191-F1D0-A272-0BDC-2484208E7995}"/>
          </ac:spMkLst>
        </pc:spChg>
        <pc:spChg chg="del">
          <ac:chgData name="Colegate, Stephen" userId="d764e6ae-c2fb-4f3a-b5c8-11b80b436a8f" providerId="ADAL" clId="{B1741268-CCA3-4843-9456-2AF311DA32FD}" dt="2024-02-06T18:43:03.954" v="7" actId="478"/>
          <ac:spMkLst>
            <pc:docMk/>
            <pc:sldMk cId="3031207839" sldId="261"/>
            <ac:spMk id="17" creationId="{EC9635B6-AFE4-CF98-BF2B-CC61480445C5}"/>
          </ac:spMkLst>
        </pc:spChg>
        <pc:spChg chg="del">
          <ac:chgData name="Colegate, Stephen" userId="d764e6ae-c2fb-4f3a-b5c8-11b80b436a8f" providerId="ADAL" clId="{B1741268-CCA3-4843-9456-2AF311DA32FD}" dt="2024-02-06T18:43:12.402" v="10" actId="478"/>
          <ac:spMkLst>
            <pc:docMk/>
            <pc:sldMk cId="3031207839" sldId="261"/>
            <ac:spMk id="19" creationId="{20DF8452-8561-AB79-6A24-205EF3B5820D}"/>
          </ac:spMkLst>
        </pc:spChg>
      </pc:sldChg>
      <pc:sldChg chg="del">
        <pc:chgData name="Colegate, Stephen" userId="d764e6ae-c2fb-4f3a-b5c8-11b80b436a8f" providerId="ADAL" clId="{B1741268-CCA3-4843-9456-2AF311DA32FD}" dt="2024-02-06T18:43:25.422" v="21" actId="47"/>
        <pc:sldMkLst>
          <pc:docMk/>
          <pc:sldMk cId="3525520387" sldId="266"/>
        </pc:sldMkLst>
      </pc:sldChg>
      <pc:sldChg chg="del">
        <pc:chgData name="Colegate, Stephen" userId="d764e6ae-c2fb-4f3a-b5c8-11b80b436a8f" providerId="ADAL" clId="{B1741268-CCA3-4843-9456-2AF311DA32FD}" dt="2024-02-06T18:42:54.439" v="1" actId="47"/>
        <pc:sldMkLst>
          <pc:docMk/>
          <pc:sldMk cId="3456857227" sldId="267"/>
        </pc:sldMkLst>
      </pc:sldChg>
      <pc:sldChg chg="del">
        <pc:chgData name="Colegate, Stephen" userId="d764e6ae-c2fb-4f3a-b5c8-11b80b436a8f" providerId="ADAL" clId="{B1741268-CCA3-4843-9456-2AF311DA32FD}" dt="2024-02-06T18:42:57.799" v="4" actId="47"/>
        <pc:sldMkLst>
          <pc:docMk/>
          <pc:sldMk cId="1010608220" sldId="268"/>
        </pc:sldMkLst>
      </pc:sldChg>
      <pc:sldChg chg="del">
        <pc:chgData name="Colegate, Stephen" userId="d764e6ae-c2fb-4f3a-b5c8-11b80b436a8f" providerId="ADAL" clId="{B1741268-CCA3-4843-9456-2AF311DA32FD}" dt="2024-02-06T18:43:16.371" v="13" actId="47"/>
        <pc:sldMkLst>
          <pc:docMk/>
          <pc:sldMk cId="3844690751" sldId="304"/>
        </pc:sldMkLst>
      </pc:sldChg>
      <pc:sldChg chg="del">
        <pc:chgData name="Colegate, Stephen" userId="d764e6ae-c2fb-4f3a-b5c8-11b80b436a8f" providerId="ADAL" clId="{B1741268-CCA3-4843-9456-2AF311DA32FD}" dt="2024-02-06T18:42:58.228" v="5" actId="47"/>
        <pc:sldMkLst>
          <pc:docMk/>
          <pc:sldMk cId="1463158254" sldId="305"/>
        </pc:sldMkLst>
      </pc:sldChg>
      <pc:sldChg chg="del">
        <pc:chgData name="Colegate, Stephen" userId="d764e6ae-c2fb-4f3a-b5c8-11b80b436a8f" providerId="ADAL" clId="{B1741268-CCA3-4843-9456-2AF311DA32FD}" dt="2024-02-06T18:42:59.064" v="6" actId="47"/>
        <pc:sldMkLst>
          <pc:docMk/>
          <pc:sldMk cId="472503495" sldId="306"/>
        </pc:sldMkLst>
      </pc:sldChg>
      <pc:sldChg chg="del">
        <pc:chgData name="Colegate, Stephen" userId="d764e6ae-c2fb-4f3a-b5c8-11b80b436a8f" providerId="ADAL" clId="{B1741268-CCA3-4843-9456-2AF311DA32FD}" dt="2024-02-06T18:43:15.927" v="12" actId="47"/>
        <pc:sldMkLst>
          <pc:docMk/>
          <pc:sldMk cId="3138332361" sldId="307"/>
        </pc:sldMkLst>
      </pc:sldChg>
      <pc:sldChg chg="del">
        <pc:chgData name="Colegate, Stephen" userId="d764e6ae-c2fb-4f3a-b5c8-11b80b436a8f" providerId="ADAL" clId="{B1741268-CCA3-4843-9456-2AF311DA32FD}" dt="2024-02-06T18:43:16.650" v="14" actId="47"/>
        <pc:sldMkLst>
          <pc:docMk/>
          <pc:sldMk cId="2619250110" sldId="308"/>
        </pc:sldMkLst>
      </pc:sldChg>
      <pc:sldChg chg="del">
        <pc:chgData name="Colegate, Stephen" userId="d764e6ae-c2fb-4f3a-b5c8-11b80b436a8f" providerId="ADAL" clId="{B1741268-CCA3-4843-9456-2AF311DA32FD}" dt="2024-02-06T18:43:16.924" v="15" actId="47"/>
        <pc:sldMkLst>
          <pc:docMk/>
          <pc:sldMk cId="3490612682" sldId="309"/>
        </pc:sldMkLst>
      </pc:sldChg>
      <pc:sldChg chg="del">
        <pc:chgData name="Colegate, Stephen" userId="d764e6ae-c2fb-4f3a-b5c8-11b80b436a8f" providerId="ADAL" clId="{B1741268-CCA3-4843-9456-2AF311DA32FD}" dt="2024-02-06T18:43:17.732" v="16" actId="47"/>
        <pc:sldMkLst>
          <pc:docMk/>
          <pc:sldMk cId="4013928824" sldId="310"/>
        </pc:sldMkLst>
      </pc:sldChg>
      <pc:sldChg chg="del">
        <pc:chgData name="Colegate, Stephen" userId="d764e6ae-c2fb-4f3a-b5c8-11b80b436a8f" providerId="ADAL" clId="{B1741268-CCA3-4843-9456-2AF311DA32FD}" dt="2024-02-06T18:43:20.743" v="17" actId="47"/>
        <pc:sldMkLst>
          <pc:docMk/>
          <pc:sldMk cId="96049547" sldId="311"/>
        </pc:sldMkLst>
      </pc:sldChg>
      <pc:sldChg chg="addSp delSp modSp mod">
        <pc:chgData name="Colegate, Stephen" userId="d764e6ae-c2fb-4f3a-b5c8-11b80b436a8f" providerId="ADAL" clId="{B1741268-CCA3-4843-9456-2AF311DA32FD}" dt="2024-02-06T18:57:48.297" v="28" actId="167"/>
        <pc:sldMkLst>
          <pc:docMk/>
          <pc:sldMk cId="940080145" sldId="312"/>
        </pc:sldMkLst>
        <pc:graphicFrameChg chg="del">
          <ac:chgData name="Colegate, Stephen" userId="d764e6ae-c2fb-4f3a-b5c8-11b80b436a8f" providerId="ADAL" clId="{B1741268-CCA3-4843-9456-2AF311DA32FD}" dt="2024-02-06T18:43:41.688" v="22" actId="478"/>
          <ac:graphicFrameMkLst>
            <pc:docMk/>
            <pc:sldMk cId="940080145" sldId="312"/>
            <ac:graphicFrameMk id="9" creationId="{C01B2AA6-52F6-5609-96D1-5E1C535DB549}"/>
          </ac:graphicFrameMkLst>
        </pc:graphicFrameChg>
        <pc:picChg chg="add mod ord">
          <ac:chgData name="Colegate, Stephen" userId="d764e6ae-c2fb-4f3a-b5c8-11b80b436a8f" providerId="ADAL" clId="{B1741268-CCA3-4843-9456-2AF311DA32FD}" dt="2024-02-06T18:57:48.297" v="28" actId="167"/>
          <ac:picMkLst>
            <pc:docMk/>
            <pc:sldMk cId="940080145" sldId="312"/>
            <ac:picMk id="3" creationId="{B9F50914-BDA0-8C2B-EE9E-532026A1F170}"/>
          </ac:picMkLst>
        </pc:picChg>
        <pc:picChg chg="del">
          <ac:chgData name="Colegate, Stephen" userId="d764e6ae-c2fb-4f3a-b5c8-11b80b436a8f" providerId="ADAL" clId="{B1741268-CCA3-4843-9456-2AF311DA32FD}" dt="2024-02-06T18:56:48.915" v="23" actId="478"/>
          <ac:picMkLst>
            <pc:docMk/>
            <pc:sldMk cId="940080145" sldId="312"/>
            <ac:picMk id="8" creationId="{A7A69C31-532A-40F0-58DD-DBE6D8F9D473}"/>
          </ac:picMkLst>
        </pc:picChg>
      </pc:sldChg>
      <pc:sldChg chg="del">
        <pc:chgData name="Colegate, Stephen" userId="d764e6ae-c2fb-4f3a-b5c8-11b80b436a8f" providerId="ADAL" clId="{B1741268-CCA3-4843-9456-2AF311DA32FD}" dt="2024-02-06T18:43:21.960" v="18" actId="47"/>
        <pc:sldMkLst>
          <pc:docMk/>
          <pc:sldMk cId="297403089" sldId="314"/>
        </pc:sldMkLst>
      </pc:sldChg>
      <pc:sldChg chg="del">
        <pc:chgData name="Colegate, Stephen" userId="d764e6ae-c2fb-4f3a-b5c8-11b80b436a8f" providerId="ADAL" clId="{B1741268-CCA3-4843-9456-2AF311DA32FD}" dt="2024-02-06T18:43:24.148" v="19" actId="47"/>
        <pc:sldMkLst>
          <pc:docMk/>
          <pc:sldMk cId="3645348885" sldId="315"/>
        </pc:sldMkLst>
      </pc:sldChg>
      <pc:sldChg chg="del">
        <pc:chgData name="Colegate, Stephen" userId="d764e6ae-c2fb-4f3a-b5c8-11b80b436a8f" providerId="ADAL" clId="{B1741268-CCA3-4843-9456-2AF311DA32FD}" dt="2024-02-06T18:43:24.338" v="20" actId="47"/>
        <pc:sldMkLst>
          <pc:docMk/>
          <pc:sldMk cId="2378564073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7547-2618-45C5-B83E-AF2B0498B4F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0D4AB-9D37-4E52-AF05-A92CCEF5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8E1-4785-41A4-8B1B-E30BF374808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4046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E4F6-04C0-4491-9839-7C3310350F4F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A53B-7994-434B-B1AF-CC2EFF3F84FD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65A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3016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1DB-1965-41A2-B1AE-05199FD2A70C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7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405A-61DC-49A8-A8C1-57171F3E234D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9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135F-FBD3-4D26-85FF-8D05F9DBE4F3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731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4F3-EBCC-4F4A-B699-51C88C4A68CD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24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0DCA75AA-042D-463A-8779-F0B7B049CE7F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9496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30A-B4D4-42F3-934B-1E2A01B25675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5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AA9-2011-475F-9F43-3EEF10611E8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3199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1B5B-F138-47B6-BC12-E708CAFE9E26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3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C2D92B8F-F1CC-4313-8782-9F2BFF4ED981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8494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3750"/>
            <a:ext cx="10515600" cy="38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49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FA43-FA8F-424B-8A64-E72463A764F4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17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29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68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5789-0501-451D-AD26-B295DEE4595D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71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13A-DE7C-4A45-9C91-71D15EBE49DE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Colegate@cchmc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359" y="1393581"/>
            <a:ext cx="7309282" cy="240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Prediction Algorithm for Weekly Asthma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933125" y="4117180"/>
            <a:ext cx="4325750" cy="13805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Presented By:</a:t>
            </a:r>
          </a:p>
          <a:p>
            <a:pPr marL="0" indent="0" algn="ctr">
              <a:buNone/>
            </a:pPr>
            <a:r>
              <a:rPr lang="en-US" dirty="0"/>
              <a:t>Stephen Colegate, Ph.D.</a:t>
            </a:r>
          </a:p>
          <a:p>
            <a:pPr marL="0" indent="0" algn="ctr">
              <a:buNone/>
            </a:pPr>
            <a:r>
              <a:rPr lang="en-US" dirty="0"/>
              <a:t>Postdoctoral Research Fellow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stephen.Colegate@cchmc.org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AEC4-8DB1-3620-F6BB-564823F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97338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F6DA4-7478-9C37-63EA-082E0F90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72" y="447261"/>
            <a:ext cx="11950856" cy="6086704"/>
          </a:xfr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A4DA2EE-39FB-1DC9-1ED6-B0DC92A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30225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F50914-BDA0-8C2B-EE9E-532026A1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59041"/>
            <a:ext cx="12197918" cy="6098959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8EDEE51-EDFF-AFFB-3678-58BAEBF1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0801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803844" cy="856372"/>
          </a:xfrm>
        </p:spPr>
        <p:txBody>
          <a:bodyPr>
            <a:normAutofit/>
          </a:bodyPr>
          <a:lstStyle/>
          <a:p>
            <a:r>
              <a:rPr lang="en-US" sz="5400" dirty="0"/>
              <a:t>Thoughts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7098974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ttern_16_9_Gree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B41B278-91B8-7A4E-9EF3-8D21CA009BC0}" vid="{1C591565-8E6A-0E42-972A-3A31CCD1866C}"/>
    </a:ext>
  </a:extLst>
</a:theme>
</file>

<file path=ppt/theme/theme2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Pattern_16_9_Green.potx</Template>
  <TotalTime>1822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Pattern_16_9_Green</vt:lpstr>
      <vt:lpstr>Custom Design</vt:lpstr>
      <vt:lpstr>1_Custom Design</vt:lpstr>
      <vt:lpstr>Prediction Algorithm for Weekly Asthma Admissions</vt:lpstr>
      <vt:lpstr>PowerPoint Presentation</vt:lpstr>
      <vt:lpstr>PowerPoint Presentation</vt:lpstr>
      <vt:lpstr>Thoughts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Diederichs, Anna</dc:creator>
  <cp:lastModifiedBy>Colegate, Stephen</cp:lastModifiedBy>
  <cp:revision>13</cp:revision>
  <dcterms:created xsi:type="dcterms:W3CDTF">2016-06-30T12:45:50Z</dcterms:created>
  <dcterms:modified xsi:type="dcterms:W3CDTF">2024-02-06T18:58:16Z</dcterms:modified>
</cp:coreProperties>
</file>