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67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20E75-60AC-4577-975B-37DF599EFBC9}" v="86" dt="2023-07-23T16:34:5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1"/>
    <p:restoredTop sz="94682"/>
  </p:normalViewPr>
  <p:slideViewPr>
    <p:cSldViewPr snapToGrid="0" snapToObjects="1">
      <p:cViewPr varScale="1">
        <p:scale>
          <a:sx n="81" d="100"/>
          <a:sy n="81" d="100"/>
        </p:scale>
        <p:origin x="86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gate, Stephen" userId="d764e6ae-c2fb-4f3a-b5c8-11b80b436a8f" providerId="ADAL" clId="{70E20E75-60AC-4577-975B-37DF599EFBC9}"/>
    <pc:docChg chg="undo custSel addSld delSld modSld">
      <pc:chgData name="Colegate, Stephen" userId="d764e6ae-c2fb-4f3a-b5c8-11b80b436a8f" providerId="ADAL" clId="{70E20E75-60AC-4577-975B-37DF599EFBC9}" dt="2023-07-23T16:34:53.042" v="2566"/>
      <pc:docMkLst>
        <pc:docMk/>
      </pc:docMkLst>
      <pc:sldChg chg="addSp modSp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1859733831" sldId="256"/>
        </pc:sldMkLst>
        <pc:spChg chg="mod">
          <ac:chgData name="Colegate, Stephen" userId="d764e6ae-c2fb-4f3a-b5c8-11b80b436a8f" providerId="ADAL" clId="{70E20E75-60AC-4577-975B-37DF599EFBC9}" dt="2023-07-23T03:06:51.330" v="144" actId="1076"/>
          <ac:spMkLst>
            <pc:docMk/>
            <pc:sldMk cId="1859733831" sldId="256"/>
            <ac:spMk id="2" creationId="{00000000-0000-0000-0000-000000000000}"/>
          </ac:spMkLst>
        </pc:spChg>
        <pc:spChg chg="mod">
          <ac:chgData name="Colegate, Stephen" userId="d764e6ae-c2fb-4f3a-b5c8-11b80b436a8f" providerId="ADAL" clId="{70E20E75-60AC-4577-975B-37DF599EFBC9}" dt="2023-07-23T03:07:18.887" v="166" actId="1076"/>
          <ac:spMkLst>
            <pc:docMk/>
            <pc:sldMk cId="1859733831" sldId="256"/>
            <ac:spMk id="3" creationId="{00000000-0000-0000-0000-000000000000}"/>
          </ac:spMkLst>
        </pc:spChg>
        <pc:spChg chg="add mod">
          <ac:chgData name="Colegate, Stephen" userId="d764e6ae-c2fb-4f3a-b5c8-11b80b436a8f" providerId="ADAL" clId="{70E20E75-60AC-4577-975B-37DF599EFBC9}" dt="2023-07-23T03:06:54.723" v="145" actId="1076"/>
          <ac:spMkLst>
            <pc:docMk/>
            <pc:sldMk cId="1859733831" sldId="256"/>
            <ac:spMk id="4" creationId="{F62B2A09-4F0D-4D5F-8F10-905A9BF01BA9}"/>
          </ac:spMkLst>
        </pc:spChg>
        <pc:spChg chg="mod">
          <ac:chgData name="Colegate, Stephen" userId="d764e6ae-c2fb-4f3a-b5c8-11b80b436a8f" providerId="ADAL" clId="{70E20E75-60AC-4577-975B-37DF599EFBC9}" dt="2023-07-23T04:24:23.754" v="2447" actId="1076"/>
          <ac:spMkLst>
            <pc:docMk/>
            <pc:sldMk cId="1859733831" sldId="256"/>
            <ac:spMk id="5" creationId="{2EC1AEC4-8DB1-3620-F6BB-564823FC04C2}"/>
          </ac:spMkLst>
        </pc:spChg>
      </pc:sldChg>
      <pc:sldChg chg="addSp delSp modSp new mod modTransition modAnim">
        <pc:chgData name="Colegate, Stephen" userId="d764e6ae-c2fb-4f3a-b5c8-11b80b436a8f" providerId="ADAL" clId="{70E20E75-60AC-4577-975B-37DF599EFBC9}" dt="2023-07-23T16:34:53.042" v="2566"/>
        <pc:sldMkLst>
          <pc:docMk/>
          <pc:sldMk cId="1346344285" sldId="257"/>
        </pc:sldMkLst>
        <pc:spChg chg="mod">
          <ac:chgData name="Colegate, Stephen" userId="d764e6ae-c2fb-4f3a-b5c8-11b80b436a8f" providerId="ADAL" clId="{70E20E75-60AC-4577-975B-37DF599EFBC9}" dt="2023-07-23T03:08:36.457" v="239" actId="20577"/>
          <ac:spMkLst>
            <pc:docMk/>
            <pc:sldMk cId="1346344285" sldId="257"/>
            <ac:spMk id="2" creationId="{2D2F8E27-97DC-11EC-5B35-A8CD991C5B6E}"/>
          </ac:spMkLst>
        </pc:spChg>
        <pc:spChg chg="mod">
          <ac:chgData name="Colegate, Stephen" userId="d764e6ae-c2fb-4f3a-b5c8-11b80b436a8f" providerId="ADAL" clId="{70E20E75-60AC-4577-975B-37DF599EFBC9}" dt="2023-07-23T16:34:10.513" v="2557" actId="20577"/>
          <ac:spMkLst>
            <pc:docMk/>
            <pc:sldMk cId="1346344285" sldId="257"/>
            <ac:spMk id="3" creationId="{3A77C61E-A003-849A-BC37-57A6DDE7E48E}"/>
          </ac:spMkLst>
        </pc:spChg>
        <pc:spChg chg="del">
          <ac:chgData name="Colegate, Stephen" userId="d764e6ae-c2fb-4f3a-b5c8-11b80b436a8f" providerId="ADAL" clId="{70E20E75-60AC-4577-975B-37DF599EFBC9}" dt="2023-07-23T04:24:33.226" v="2448" actId="478"/>
          <ac:spMkLst>
            <pc:docMk/>
            <pc:sldMk cId="1346344285" sldId="257"/>
            <ac:spMk id="4" creationId="{0CF85BD8-93E9-1648-CA58-2E06AE0D27AC}"/>
          </ac:spMkLst>
        </pc:spChg>
        <pc:spChg chg="add mod">
          <ac:chgData name="Colegate, Stephen" userId="d764e6ae-c2fb-4f3a-b5c8-11b80b436a8f" providerId="ADAL" clId="{70E20E75-60AC-4577-975B-37DF599EFBC9}" dt="2023-07-23T04:24:33.866" v="2449"/>
          <ac:spMkLst>
            <pc:docMk/>
            <pc:sldMk cId="1346344285" sldId="257"/>
            <ac:spMk id="5" creationId="{D2AC46DB-E43E-D277-5B76-0BCFDEFB01FA}"/>
          </ac:spMkLst>
        </pc:spChg>
      </pc:sldChg>
      <pc:sldChg chg="del">
        <pc:chgData name="Colegate, Stephen" userId="d764e6ae-c2fb-4f3a-b5c8-11b80b436a8f" providerId="ADAL" clId="{70E20E75-60AC-4577-975B-37DF599EFBC9}" dt="2023-07-23T03:07:25.265" v="167" actId="47"/>
        <pc:sldMkLst>
          <pc:docMk/>
          <pc:sldMk cId="1808092556" sldId="257"/>
        </pc:sldMkLst>
      </pc:sldChg>
      <pc:sldChg chg="delSp del mod">
        <pc:chgData name="Colegate, Stephen" userId="d764e6ae-c2fb-4f3a-b5c8-11b80b436a8f" providerId="ADAL" clId="{70E20E75-60AC-4577-975B-37DF599EFBC9}" dt="2023-07-23T03:07:35.812" v="170" actId="47"/>
        <pc:sldMkLst>
          <pc:docMk/>
          <pc:sldMk cId="371520984" sldId="258"/>
        </pc:sldMkLst>
        <pc:spChg chg="del">
          <ac:chgData name="Colegate, Stephen" userId="d764e6ae-c2fb-4f3a-b5c8-11b80b436a8f" providerId="ADAL" clId="{70E20E75-60AC-4577-975B-37DF599EFBC9}" dt="2023-07-23T03:07:29.090" v="168" actId="478"/>
          <ac:spMkLst>
            <pc:docMk/>
            <pc:sldMk cId="371520984" sldId="258"/>
            <ac:spMk id="4" creationId="{00000000-0000-0000-0000-000000000000}"/>
          </ac:spMkLst>
        </pc:spChg>
        <pc:spChg chg="del">
          <ac:chgData name="Colegate, Stephen" userId="d764e6ae-c2fb-4f3a-b5c8-11b80b436a8f" providerId="ADAL" clId="{70E20E75-60AC-4577-975B-37DF599EFBC9}" dt="2023-07-23T03:07:31.158" v="169" actId="478"/>
          <ac:spMkLst>
            <pc:docMk/>
            <pc:sldMk cId="371520984" sldId="258"/>
            <ac:spMk id="5" creationId="{00000000-0000-0000-0000-000000000000}"/>
          </ac:spMkLst>
        </pc:spChg>
      </pc:sldChg>
      <pc:sldChg chg="addSp delSp modSp new mod modTransition modAnim">
        <pc:chgData name="Colegate, Stephen" userId="d764e6ae-c2fb-4f3a-b5c8-11b80b436a8f" providerId="ADAL" clId="{70E20E75-60AC-4577-975B-37DF599EFBC9}" dt="2023-07-23T16:34:53.042" v="2566"/>
        <pc:sldMkLst>
          <pc:docMk/>
          <pc:sldMk cId="4269774632" sldId="258"/>
        </pc:sldMkLst>
        <pc:spChg chg="del">
          <ac:chgData name="Colegate, Stephen" userId="d764e6ae-c2fb-4f3a-b5c8-11b80b436a8f" providerId="ADAL" clId="{70E20E75-60AC-4577-975B-37DF599EFBC9}" dt="2023-07-23T03:17:04.680" v="739" actId="478"/>
          <ac:spMkLst>
            <pc:docMk/>
            <pc:sldMk cId="4269774632" sldId="258"/>
            <ac:spMk id="2" creationId="{6A1D1F9B-4597-8051-CBDE-13C5EB22AF53}"/>
          </ac:spMkLst>
        </pc:spChg>
        <pc:spChg chg="del">
          <ac:chgData name="Colegate, Stephen" userId="d764e6ae-c2fb-4f3a-b5c8-11b80b436a8f" providerId="ADAL" clId="{70E20E75-60AC-4577-975B-37DF599EFBC9}" dt="2023-07-23T03:17:07.123" v="740" actId="478"/>
          <ac:spMkLst>
            <pc:docMk/>
            <pc:sldMk cId="4269774632" sldId="258"/>
            <ac:spMk id="3" creationId="{6B1BCAB1-AD32-0DDA-F807-B24A05DF6EEC}"/>
          </ac:spMkLst>
        </pc:spChg>
        <pc:spChg chg="add mod">
          <ac:chgData name="Colegate, Stephen" userId="d764e6ae-c2fb-4f3a-b5c8-11b80b436a8f" providerId="ADAL" clId="{70E20E75-60AC-4577-975B-37DF599EFBC9}" dt="2023-07-23T03:19:13.304" v="761"/>
          <ac:spMkLst>
            <pc:docMk/>
            <pc:sldMk cId="4269774632" sldId="258"/>
            <ac:spMk id="6" creationId="{A9D94D3D-0CA6-1228-8970-96A6B5A49181}"/>
          </ac:spMkLst>
        </pc:spChg>
        <pc:spChg chg="add mod">
          <ac:chgData name="Colegate, Stephen" userId="d764e6ae-c2fb-4f3a-b5c8-11b80b436a8f" providerId="ADAL" clId="{70E20E75-60AC-4577-975B-37DF599EFBC9}" dt="2023-07-23T04:08:48.214" v="1411" actId="115"/>
          <ac:spMkLst>
            <pc:docMk/>
            <pc:sldMk cId="4269774632" sldId="258"/>
            <ac:spMk id="7" creationId="{1A5FD535-ACF6-F740-80F6-7C85FBE15426}"/>
          </ac:spMkLst>
        </pc:spChg>
        <pc:spChg chg="add mod">
          <ac:chgData name="Colegate, Stephen" userId="d764e6ae-c2fb-4f3a-b5c8-11b80b436a8f" providerId="ADAL" clId="{70E20E75-60AC-4577-975B-37DF599EFBC9}" dt="2023-07-23T03:21:42.614" v="872" actId="14100"/>
          <ac:spMkLst>
            <pc:docMk/>
            <pc:sldMk cId="4269774632" sldId="258"/>
            <ac:spMk id="8" creationId="{BA6B1B87-D4FC-861D-FBD7-2A47D4CAAA89}"/>
          </ac:spMkLst>
        </pc:spChg>
        <pc:spChg chg="del">
          <ac:chgData name="Colegate, Stephen" userId="d764e6ae-c2fb-4f3a-b5c8-11b80b436a8f" providerId="ADAL" clId="{70E20E75-60AC-4577-975B-37DF599EFBC9}" dt="2023-07-23T04:24:38.160" v="2450" actId="478"/>
          <ac:spMkLst>
            <pc:docMk/>
            <pc:sldMk cId="4269774632" sldId="258"/>
            <ac:spMk id="9" creationId="{8E0B6F64-2B3D-6583-18CE-79B6E559D559}"/>
          </ac:spMkLst>
        </pc:spChg>
        <pc:spChg chg="add mod">
          <ac:chgData name="Colegate, Stephen" userId="d764e6ae-c2fb-4f3a-b5c8-11b80b436a8f" providerId="ADAL" clId="{70E20E75-60AC-4577-975B-37DF599EFBC9}" dt="2023-07-23T04:24:38.861" v="2451"/>
          <ac:spMkLst>
            <pc:docMk/>
            <pc:sldMk cId="4269774632" sldId="258"/>
            <ac:spMk id="10" creationId="{F184A005-67FD-5227-C9C6-E5A6AE7292A7}"/>
          </ac:spMkLst>
        </pc:spChg>
        <pc:graphicFrameChg chg="add del mod modGraphic">
          <ac:chgData name="Colegate, Stephen" userId="d764e6ae-c2fb-4f3a-b5c8-11b80b436a8f" providerId="ADAL" clId="{70E20E75-60AC-4577-975B-37DF599EFBC9}" dt="2023-07-23T03:17:33.548" v="744" actId="478"/>
          <ac:graphicFrameMkLst>
            <pc:docMk/>
            <pc:sldMk cId="4269774632" sldId="258"/>
            <ac:graphicFrameMk id="4" creationId="{F89D8F9B-10DB-3BF4-4B0B-ACD1488C95E4}"/>
          </ac:graphicFrameMkLst>
        </pc:graphicFrameChg>
        <pc:graphicFrameChg chg="add mod modGraphic">
          <ac:chgData name="Colegate, Stephen" userId="d764e6ae-c2fb-4f3a-b5c8-11b80b436a8f" providerId="ADAL" clId="{70E20E75-60AC-4577-975B-37DF599EFBC9}" dt="2023-07-23T03:18:50.277" v="760" actId="207"/>
          <ac:graphicFrameMkLst>
            <pc:docMk/>
            <pc:sldMk cId="4269774632" sldId="258"/>
            <ac:graphicFrameMk id="5" creationId="{984325E2-D92D-E765-4026-BD4E5313E068}"/>
          </ac:graphicFrameMkLst>
        </pc:graphicFrame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2366928763" sldId="259"/>
        </pc:sldMkLst>
        <pc:spChg chg="del mod">
          <ac:chgData name="Colegate, Stephen" userId="d764e6ae-c2fb-4f3a-b5c8-11b80b436a8f" providerId="ADAL" clId="{70E20E75-60AC-4577-975B-37DF599EFBC9}" dt="2023-07-23T03:42:35.279" v="1032" actId="478"/>
          <ac:spMkLst>
            <pc:docMk/>
            <pc:sldMk cId="2366928763" sldId="259"/>
            <ac:spMk id="2" creationId="{2DCB9598-112A-F473-71E7-886CA0C71BDC}"/>
          </ac:spMkLst>
        </pc:spChg>
        <pc:spChg chg="del mod">
          <ac:chgData name="Colegate, Stephen" userId="d764e6ae-c2fb-4f3a-b5c8-11b80b436a8f" providerId="ADAL" clId="{70E20E75-60AC-4577-975B-37DF599EFBC9}" dt="2023-07-23T03:21:59.593" v="873" actId="478"/>
          <ac:spMkLst>
            <pc:docMk/>
            <pc:sldMk cId="2366928763" sldId="259"/>
            <ac:spMk id="3" creationId="{BEBBEAA1-844C-37BF-D08B-0E970DE7BADB}"/>
          </ac:spMkLst>
        </pc:spChg>
        <pc:spChg chg="add del mod">
          <ac:chgData name="Colegate, Stephen" userId="d764e6ae-c2fb-4f3a-b5c8-11b80b436a8f" providerId="ADAL" clId="{70E20E75-60AC-4577-975B-37DF599EFBC9}" dt="2023-07-23T03:22:04.002" v="875" actId="478"/>
          <ac:spMkLst>
            <pc:docMk/>
            <pc:sldMk cId="2366928763" sldId="259"/>
            <ac:spMk id="5" creationId="{517B7BAD-3379-C2A1-CA93-4C13DE5ED6F7}"/>
          </ac:spMkLst>
        </pc:spChg>
        <pc:spChg chg="add del mod">
          <ac:chgData name="Colegate, Stephen" userId="d764e6ae-c2fb-4f3a-b5c8-11b80b436a8f" providerId="ADAL" clId="{70E20E75-60AC-4577-975B-37DF599EFBC9}" dt="2023-07-23T03:42:38.020" v="1033" actId="478"/>
          <ac:spMkLst>
            <pc:docMk/>
            <pc:sldMk cId="2366928763" sldId="259"/>
            <ac:spMk id="10" creationId="{B3605B83-81E0-A016-01D6-42E0CAE0687D}"/>
          </ac:spMkLst>
        </pc:spChg>
        <pc:spChg chg="del">
          <ac:chgData name="Colegate, Stephen" userId="d764e6ae-c2fb-4f3a-b5c8-11b80b436a8f" providerId="ADAL" clId="{70E20E75-60AC-4577-975B-37DF599EFBC9}" dt="2023-07-23T04:24:44.407" v="2452" actId="478"/>
          <ac:spMkLst>
            <pc:docMk/>
            <pc:sldMk cId="2366928763" sldId="259"/>
            <ac:spMk id="13" creationId="{13B81EF3-7E01-24F4-7A52-10709E779662}"/>
          </ac:spMkLst>
        </pc:spChg>
        <pc:spChg chg="add mod">
          <ac:chgData name="Colegate, Stephen" userId="d764e6ae-c2fb-4f3a-b5c8-11b80b436a8f" providerId="ADAL" clId="{70E20E75-60AC-4577-975B-37DF599EFBC9}" dt="2023-07-23T04:24:45.282" v="2453"/>
          <ac:spMkLst>
            <pc:docMk/>
            <pc:sldMk cId="2366928763" sldId="259"/>
            <ac:spMk id="14" creationId="{74F09E09-3149-D924-3767-F560C28DCA6F}"/>
          </ac:spMkLst>
        </pc:spChg>
        <pc:graphicFrameChg chg="add del mod modGraphic">
          <ac:chgData name="Colegate, Stephen" userId="d764e6ae-c2fb-4f3a-b5c8-11b80b436a8f" providerId="ADAL" clId="{70E20E75-60AC-4577-975B-37DF599EFBC9}" dt="2023-07-23T03:42:13.570" v="1029" actId="478"/>
          <ac:graphicFrameMkLst>
            <pc:docMk/>
            <pc:sldMk cId="2366928763" sldId="259"/>
            <ac:graphicFrameMk id="6" creationId="{2214AC45-CE04-0EAA-A74F-47305429366E}"/>
          </ac:graphicFrameMkLst>
        </pc:graphicFrameChg>
        <pc:picChg chg="add del mod">
          <ac:chgData name="Colegate, Stephen" userId="d764e6ae-c2fb-4f3a-b5c8-11b80b436a8f" providerId="ADAL" clId="{70E20E75-60AC-4577-975B-37DF599EFBC9}" dt="2023-07-23T03:44:00.289" v="1038" actId="478"/>
          <ac:picMkLst>
            <pc:docMk/>
            <pc:sldMk cId="2366928763" sldId="259"/>
            <ac:picMk id="8" creationId="{904B3AD8-48A0-63CA-38FE-A2B483589B20}"/>
          </ac:picMkLst>
        </pc:picChg>
        <pc:picChg chg="add mod">
          <ac:chgData name="Colegate, Stephen" userId="d764e6ae-c2fb-4f3a-b5c8-11b80b436a8f" providerId="ADAL" clId="{70E20E75-60AC-4577-975B-37DF599EFBC9}" dt="2023-07-23T03:45:40.116" v="1042" actId="1076"/>
          <ac:picMkLst>
            <pc:docMk/>
            <pc:sldMk cId="2366928763" sldId="259"/>
            <ac:picMk id="12" creationId="{B2FF60AA-A75D-7333-E958-781837F9463B}"/>
          </ac:picMkLst>
        </pc:pic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1203022588" sldId="260"/>
        </pc:sldMkLst>
        <pc:spChg chg="del">
          <ac:chgData name="Colegate, Stephen" userId="d764e6ae-c2fb-4f3a-b5c8-11b80b436a8f" providerId="ADAL" clId="{70E20E75-60AC-4577-975B-37DF599EFBC9}" dt="2023-07-23T03:54:05.903" v="1045" actId="478"/>
          <ac:spMkLst>
            <pc:docMk/>
            <pc:sldMk cId="1203022588" sldId="260"/>
            <ac:spMk id="2" creationId="{A743C0D5-B0E2-E84C-A336-012DE8E5AAFE}"/>
          </ac:spMkLst>
        </pc:spChg>
        <pc:spChg chg="del">
          <ac:chgData name="Colegate, Stephen" userId="d764e6ae-c2fb-4f3a-b5c8-11b80b436a8f" providerId="ADAL" clId="{70E20E75-60AC-4577-975B-37DF599EFBC9}" dt="2023-07-23T03:54:02.428" v="1044" actId="931"/>
          <ac:spMkLst>
            <pc:docMk/>
            <pc:sldMk cId="1203022588" sldId="260"/>
            <ac:spMk id="3" creationId="{9696F195-B466-9972-9829-A8A4FB71378D}"/>
          </ac:spMkLst>
        </pc:spChg>
        <pc:spChg chg="del">
          <ac:chgData name="Colegate, Stephen" userId="d764e6ae-c2fb-4f3a-b5c8-11b80b436a8f" providerId="ADAL" clId="{70E20E75-60AC-4577-975B-37DF599EFBC9}" dt="2023-07-23T04:24:49.943" v="2454" actId="478"/>
          <ac:spMkLst>
            <pc:docMk/>
            <pc:sldMk cId="1203022588" sldId="260"/>
            <ac:spMk id="6" creationId="{2941604E-6BD6-11EB-3D21-48C6566706E3}"/>
          </ac:spMkLst>
        </pc:spChg>
        <pc:spChg chg="add mod">
          <ac:chgData name="Colegate, Stephen" userId="d764e6ae-c2fb-4f3a-b5c8-11b80b436a8f" providerId="ADAL" clId="{70E20E75-60AC-4577-975B-37DF599EFBC9}" dt="2023-07-23T04:24:50.745" v="2455"/>
          <ac:spMkLst>
            <pc:docMk/>
            <pc:sldMk cId="1203022588" sldId="260"/>
            <ac:spMk id="7" creationId="{5A4DA2EE-39FB-1DC9-1ED6-B0DC92ACA510}"/>
          </ac:spMkLst>
        </pc:spChg>
        <pc:picChg chg="add mod">
          <ac:chgData name="Colegate, Stephen" userId="d764e6ae-c2fb-4f3a-b5c8-11b80b436a8f" providerId="ADAL" clId="{70E20E75-60AC-4577-975B-37DF599EFBC9}" dt="2023-07-23T04:10:44.933" v="1423" actId="14100"/>
          <ac:picMkLst>
            <pc:docMk/>
            <pc:sldMk cId="1203022588" sldId="260"/>
            <ac:picMk id="5" creationId="{A12F6DA4-7478-9C37-63EA-082E0F908DD0}"/>
          </ac:picMkLst>
        </pc:pic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3031207839" sldId="261"/>
        </pc:sldMkLst>
        <pc:spChg chg="del">
          <ac:chgData name="Colegate, Stephen" userId="d764e6ae-c2fb-4f3a-b5c8-11b80b436a8f" providerId="ADAL" clId="{70E20E75-60AC-4577-975B-37DF599EFBC9}" dt="2023-07-23T03:56:08.013" v="1051" actId="478"/>
          <ac:spMkLst>
            <pc:docMk/>
            <pc:sldMk cId="3031207839" sldId="261"/>
            <ac:spMk id="2" creationId="{31A001C0-BCD8-E840-1C86-843AD690DD47}"/>
          </ac:spMkLst>
        </pc:spChg>
        <pc:spChg chg="del">
          <ac:chgData name="Colegate, Stephen" userId="d764e6ae-c2fb-4f3a-b5c8-11b80b436a8f" providerId="ADAL" clId="{70E20E75-60AC-4577-975B-37DF599EFBC9}" dt="2023-07-23T03:56:04.908" v="1050" actId="931"/>
          <ac:spMkLst>
            <pc:docMk/>
            <pc:sldMk cId="3031207839" sldId="261"/>
            <ac:spMk id="3" creationId="{8F1DFCAB-F862-3AC3-567B-CB3E964516C4}"/>
          </ac:spMkLst>
        </pc:spChg>
        <pc:spChg chg="add del mod">
          <ac:chgData name="Colegate, Stephen" userId="d764e6ae-c2fb-4f3a-b5c8-11b80b436a8f" providerId="ADAL" clId="{70E20E75-60AC-4577-975B-37DF599EFBC9}" dt="2023-07-23T03:57:10.909" v="1056" actId="478"/>
          <ac:spMkLst>
            <pc:docMk/>
            <pc:sldMk cId="3031207839" sldId="261"/>
            <ac:spMk id="7" creationId="{02642822-B33B-89B4-F0F1-042EDF50AEBF}"/>
          </ac:spMkLst>
        </pc:spChg>
        <pc:spChg chg="del">
          <ac:chgData name="Colegate, Stephen" userId="d764e6ae-c2fb-4f3a-b5c8-11b80b436a8f" providerId="ADAL" clId="{70E20E75-60AC-4577-975B-37DF599EFBC9}" dt="2023-07-23T04:24:57.645" v="2456" actId="478"/>
          <ac:spMkLst>
            <pc:docMk/>
            <pc:sldMk cId="3031207839" sldId="261"/>
            <ac:spMk id="10" creationId="{E7423109-2DCB-E6AD-A8EE-7A66ECD54B80}"/>
          </ac:spMkLst>
        </pc:spChg>
        <pc:spChg chg="add mod">
          <ac:chgData name="Colegate, Stephen" userId="d764e6ae-c2fb-4f3a-b5c8-11b80b436a8f" providerId="ADAL" clId="{70E20E75-60AC-4577-975B-37DF599EFBC9}" dt="2023-07-23T04:24:58.374" v="2457"/>
          <ac:spMkLst>
            <pc:docMk/>
            <pc:sldMk cId="3031207839" sldId="261"/>
            <ac:spMk id="11" creationId="{E35CB75E-7DC2-A070-4379-7E9BA884CB4C}"/>
          </ac:spMkLst>
        </pc:spChg>
        <pc:picChg chg="add del mod">
          <ac:chgData name="Colegate, Stephen" userId="d764e6ae-c2fb-4f3a-b5c8-11b80b436a8f" providerId="ADAL" clId="{70E20E75-60AC-4577-975B-37DF599EFBC9}" dt="2023-07-23T03:57:08.663" v="1055" actId="478"/>
          <ac:picMkLst>
            <pc:docMk/>
            <pc:sldMk cId="3031207839" sldId="261"/>
            <ac:picMk id="5" creationId="{C2ADED87-B899-BAED-DFB1-D3D3F3410BCE}"/>
          </ac:picMkLst>
        </pc:picChg>
        <pc:picChg chg="add mod">
          <ac:chgData name="Colegate, Stephen" userId="d764e6ae-c2fb-4f3a-b5c8-11b80b436a8f" providerId="ADAL" clId="{70E20E75-60AC-4577-975B-37DF599EFBC9}" dt="2023-07-23T03:57:38.307" v="1061" actId="1076"/>
          <ac:picMkLst>
            <pc:docMk/>
            <pc:sldMk cId="3031207839" sldId="261"/>
            <ac:picMk id="9" creationId="{9B79077D-CA80-7837-F280-6A716C923AAE}"/>
          </ac:picMkLst>
        </pc:pic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1925078119" sldId="262"/>
        </pc:sldMkLst>
        <pc:spChg chg="del">
          <ac:chgData name="Colegate, Stephen" userId="d764e6ae-c2fb-4f3a-b5c8-11b80b436a8f" providerId="ADAL" clId="{70E20E75-60AC-4577-975B-37DF599EFBC9}" dt="2023-07-23T03:58:10.926" v="1065" actId="478"/>
          <ac:spMkLst>
            <pc:docMk/>
            <pc:sldMk cId="1925078119" sldId="262"/>
            <ac:spMk id="2" creationId="{D19EED35-F8D8-B1B5-3072-ABB25B4D6EEB}"/>
          </ac:spMkLst>
        </pc:spChg>
        <pc:spChg chg="del mod">
          <ac:chgData name="Colegate, Stephen" userId="d764e6ae-c2fb-4f3a-b5c8-11b80b436a8f" providerId="ADAL" clId="{70E20E75-60AC-4577-975B-37DF599EFBC9}" dt="2023-07-23T03:58:08.776" v="1064" actId="478"/>
          <ac:spMkLst>
            <pc:docMk/>
            <pc:sldMk cId="1925078119" sldId="262"/>
            <ac:spMk id="3" creationId="{72767A87-6AD5-2602-31D6-F4E839E9859B}"/>
          </ac:spMkLst>
        </pc:spChg>
        <pc:spChg chg="del">
          <ac:chgData name="Colegate, Stephen" userId="d764e6ae-c2fb-4f3a-b5c8-11b80b436a8f" providerId="ADAL" clId="{70E20E75-60AC-4577-975B-37DF599EFBC9}" dt="2023-07-23T04:25:02.616" v="2458" actId="478"/>
          <ac:spMkLst>
            <pc:docMk/>
            <pc:sldMk cId="1925078119" sldId="262"/>
            <ac:spMk id="6" creationId="{522D284A-1C15-84B9-4DF7-DFCADBA9BAEE}"/>
          </ac:spMkLst>
        </pc:spChg>
        <pc:spChg chg="add mod">
          <ac:chgData name="Colegate, Stephen" userId="d764e6ae-c2fb-4f3a-b5c8-11b80b436a8f" providerId="ADAL" clId="{70E20E75-60AC-4577-975B-37DF599EFBC9}" dt="2023-07-23T04:25:03.196" v="2459"/>
          <ac:spMkLst>
            <pc:docMk/>
            <pc:sldMk cId="1925078119" sldId="262"/>
            <ac:spMk id="7" creationId="{75EE13F3-972D-29A6-C7DD-CA8599086EED}"/>
          </ac:spMkLst>
        </pc:spChg>
        <pc:picChg chg="add mod">
          <ac:chgData name="Colegate, Stephen" userId="d764e6ae-c2fb-4f3a-b5c8-11b80b436a8f" providerId="ADAL" clId="{70E20E75-60AC-4577-975B-37DF599EFBC9}" dt="2023-07-23T04:10:39.526" v="1422" actId="14100"/>
          <ac:picMkLst>
            <pc:docMk/>
            <pc:sldMk cId="1925078119" sldId="262"/>
            <ac:picMk id="5" creationId="{A166F129-B41E-4EFE-111A-1E3C496B97B6}"/>
          </ac:picMkLst>
        </pc:picChg>
      </pc:sldChg>
      <pc:sldChg chg="addSp delSp modSp new mod modTransition modAnim">
        <pc:chgData name="Colegate, Stephen" userId="d764e6ae-c2fb-4f3a-b5c8-11b80b436a8f" providerId="ADAL" clId="{70E20E75-60AC-4577-975B-37DF599EFBC9}" dt="2023-07-23T16:34:53.042" v="2566"/>
        <pc:sldMkLst>
          <pc:docMk/>
          <pc:sldMk cId="533446894" sldId="263"/>
        </pc:sldMkLst>
        <pc:spChg chg="mod">
          <ac:chgData name="Colegate, Stephen" userId="d764e6ae-c2fb-4f3a-b5c8-11b80b436a8f" providerId="ADAL" clId="{70E20E75-60AC-4577-975B-37DF599EFBC9}" dt="2023-07-23T04:15:11.203" v="1670" actId="20577"/>
          <ac:spMkLst>
            <pc:docMk/>
            <pc:sldMk cId="533446894" sldId="263"/>
            <ac:spMk id="2" creationId="{E4AF952F-ECD7-FA5A-279D-58ECCBD20C03}"/>
          </ac:spMkLst>
        </pc:spChg>
        <pc:spChg chg="mod">
          <ac:chgData name="Colegate, Stephen" userId="d764e6ae-c2fb-4f3a-b5c8-11b80b436a8f" providerId="ADAL" clId="{70E20E75-60AC-4577-975B-37DF599EFBC9}" dt="2023-07-23T04:14:51.679" v="1654" actId="20577"/>
          <ac:spMkLst>
            <pc:docMk/>
            <pc:sldMk cId="533446894" sldId="263"/>
            <ac:spMk id="3" creationId="{E5D49301-8065-E606-5659-B7675A7DFED1}"/>
          </ac:spMkLst>
        </pc:spChg>
        <pc:spChg chg="del">
          <ac:chgData name="Colegate, Stephen" userId="d764e6ae-c2fb-4f3a-b5c8-11b80b436a8f" providerId="ADAL" clId="{70E20E75-60AC-4577-975B-37DF599EFBC9}" dt="2023-07-23T04:25:11.935" v="2462" actId="478"/>
          <ac:spMkLst>
            <pc:docMk/>
            <pc:sldMk cId="533446894" sldId="263"/>
            <ac:spMk id="6" creationId="{15841704-78D9-2401-282C-9119CAFBFA84}"/>
          </ac:spMkLst>
        </pc:spChg>
        <pc:spChg chg="add mod">
          <ac:chgData name="Colegate, Stephen" userId="d764e6ae-c2fb-4f3a-b5c8-11b80b436a8f" providerId="ADAL" clId="{70E20E75-60AC-4577-975B-37DF599EFBC9}" dt="2023-07-23T04:25:12.477" v="2463"/>
          <ac:spMkLst>
            <pc:docMk/>
            <pc:sldMk cId="533446894" sldId="263"/>
            <ac:spMk id="7" creationId="{B601A4CB-2C66-F261-D6ED-78C335B775D0}"/>
          </ac:spMkLst>
        </pc:spChg>
        <pc:picChg chg="add mod">
          <ac:chgData name="Colegate, Stephen" userId="d764e6ae-c2fb-4f3a-b5c8-11b80b436a8f" providerId="ADAL" clId="{70E20E75-60AC-4577-975B-37DF599EFBC9}" dt="2023-07-23T04:11:46.765" v="1444" actId="1076"/>
          <ac:picMkLst>
            <pc:docMk/>
            <pc:sldMk cId="533446894" sldId="263"/>
            <ac:picMk id="4" creationId="{11385BA2-B56E-1343-23E4-44D6B7928B6C}"/>
          </ac:picMkLst>
        </pc:picChg>
        <pc:picChg chg="add mod">
          <ac:chgData name="Colegate, Stephen" userId="d764e6ae-c2fb-4f3a-b5c8-11b80b436a8f" providerId="ADAL" clId="{70E20E75-60AC-4577-975B-37DF599EFBC9}" dt="2023-07-23T04:12:13.177" v="1452" actId="1076"/>
          <ac:picMkLst>
            <pc:docMk/>
            <pc:sldMk cId="533446894" sldId="263"/>
            <ac:picMk id="5" creationId="{3751D76F-B670-1402-912E-F0325980C488}"/>
          </ac:picMkLst>
        </pc:pic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1526007427" sldId="264"/>
        </pc:sldMkLst>
        <pc:spChg chg="del">
          <ac:chgData name="Colegate, Stephen" userId="d764e6ae-c2fb-4f3a-b5c8-11b80b436a8f" providerId="ADAL" clId="{70E20E75-60AC-4577-975B-37DF599EFBC9}" dt="2023-07-23T04:09:23.530" v="1414" actId="478"/>
          <ac:spMkLst>
            <pc:docMk/>
            <pc:sldMk cId="1526007427" sldId="264"/>
            <ac:spMk id="2" creationId="{3FB26995-7F6E-D359-4C12-E6DCC9BC5201}"/>
          </ac:spMkLst>
        </pc:spChg>
        <pc:spChg chg="del">
          <ac:chgData name="Colegate, Stephen" userId="d764e6ae-c2fb-4f3a-b5c8-11b80b436a8f" providerId="ADAL" clId="{70E20E75-60AC-4577-975B-37DF599EFBC9}" dt="2023-07-23T04:09:19.970" v="1413" actId="478"/>
          <ac:spMkLst>
            <pc:docMk/>
            <pc:sldMk cId="1526007427" sldId="264"/>
            <ac:spMk id="3" creationId="{49566B6D-ADF1-BA05-9A7D-CC1B65280C38}"/>
          </ac:spMkLst>
        </pc:spChg>
        <pc:spChg chg="add del">
          <ac:chgData name="Colegate, Stephen" userId="d764e6ae-c2fb-4f3a-b5c8-11b80b436a8f" providerId="ADAL" clId="{70E20E75-60AC-4577-975B-37DF599EFBC9}" dt="2023-07-23T04:10:01.353" v="1416" actId="478"/>
          <ac:spMkLst>
            <pc:docMk/>
            <pc:sldMk cId="1526007427" sldId="264"/>
            <ac:spMk id="5" creationId="{59D9E83B-FA71-1B4B-986D-8EF00BA571FF}"/>
          </ac:spMkLst>
        </pc:spChg>
        <pc:spChg chg="del">
          <ac:chgData name="Colegate, Stephen" userId="d764e6ae-c2fb-4f3a-b5c8-11b80b436a8f" providerId="ADAL" clId="{70E20E75-60AC-4577-975B-37DF599EFBC9}" dt="2023-07-23T04:25:07.375" v="2460" actId="478"/>
          <ac:spMkLst>
            <pc:docMk/>
            <pc:sldMk cId="1526007427" sldId="264"/>
            <ac:spMk id="8" creationId="{3821EAE9-CDD3-EE88-2FA2-D4AAE0CB0E47}"/>
          </ac:spMkLst>
        </pc:spChg>
        <pc:spChg chg="add mod">
          <ac:chgData name="Colegate, Stephen" userId="d764e6ae-c2fb-4f3a-b5c8-11b80b436a8f" providerId="ADAL" clId="{70E20E75-60AC-4577-975B-37DF599EFBC9}" dt="2023-07-23T04:25:08.008" v="2461"/>
          <ac:spMkLst>
            <pc:docMk/>
            <pc:sldMk cId="1526007427" sldId="264"/>
            <ac:spMk id="9" creationId="{011A21F3-8BF4-DDC6-0C05-0A7D9E6A2718}"/>
          </ac:spMkLst>
        </pc:spChg>
        <pc:picChg chg="add mod">
          <ac:chgData name="Colegate, Stephen" userId="d764e6ae-c2fb-4f3a-b5c8-11b80b436a8f" providerId="ADAL" clId="{70E20E75-60AC-4577-975B-37DF599EFBC9}" dt="2023-07-23T04:10:24.022" v="1421" actId="14100"/>
          <ac:picMkLst>
            <pc:docMk/>
            <pc:sldMk cId="1526007427" sldId="264"/>
            <ac:picMk id="7" creationId="{63806A36-E626-917A-8D85-66901A9A6027}"/>
          </ac:picMkLst>
        </pc:picChg>
      </pc:sldChg>
      <pc:sldChg chg="addSp delSp modSp new mod modTransition modAnim">
        <pc:chgData name="Colegate, Stephen" userId="d764e6ae-c2fb-4f3a-b5c8-11b80b436a8f" providerId="ADAL" clId="{70E20E75-60AC-4577-975B-37DF599EFBC9}" dt="2023-07-23T16:34:53.042" v="2566"/>
        <pc:sldMkLst>
          <pc:docMk/>
          <pc:sldMk cId="3169369338" sldId="265"/>
        </pc:sldMkLst>
        <pc:spChg chg="mod">
          <ac:chgData name="Colegate, Stephen" userId="d764e6ae-c2fb-4f3a-b5c8-11b80b436a8f" providerId="ADAL" clId="{70E20E75-60AC-4577-975B-37DF599EFBC9}" dt="2023-07-23T04:15:41.543" v="1729" actId="20577"/>
          <ac:spMkLst>
            <pc:docMk/>
            <pc:sldMk cId="3169369338" sldId="265"/>
            <ac:spMk id="2" creationId="{0DBA2CBA-32D7-07E0-089F-BA4CBDC5FA34}"/>
          </ac:spMkLst>
        </pc:spChg>
        <pc:spChg chg="mod">
          <ac:chgData name="Colegate, Stephen" userId="d764e6ae-c2fb-4f3a-b5c8-11b80b436a8f" providerId="ADAL" clId="{70E20E75-60AC-4577-975B-37DF599EFBC9}" dt="2023-07-23T04:26:25.801" v="2505" actId="20577"/>
          <ac:spMkLst>
            <pc:docMk/>
            <pc:sldMk cId="3169369338" sldId="265"/>
            <ac:spMk id="3" creationId="{AEC2871F-2713-837F-E66E-7A1E1BC7A484}"/>
          </ac:spMkLst>
        </pc:spChg>
        <pc:spChg chg="del">
          <ac:chgData name="Colegate, Stephen" userId="d764e6ae-c2fb-4f3a-b5c8-11b80b436a8f" providerId="ADAL" clId="{70E20E75-60AC-4577-975B-37DF599EFBC9}" dt="2023-07-23T04:25:18.230" v="2464" actId="478"/>
          <ac:spMkLst>
            <pc:docMk/>
            <pc:sldMk cId="3169369338" sldId="265"/>
            <ac:spMk id="4" creationId="{61E1D664-9659-56F0-E50B-C236D2FC7E7C}"/>
          </ac:spMkLst>
        </pc:spChg>
        <pc:spChg chg="add mod">
          <ac:chgData name="Colegate, Stephen" userId="d764e6ae-c2fb-4f3a-b5c8-11b80b436a8f" providerId="ADAL" clId="{70E20E75-60AC-4577-975B-37DF599EFBC9}" dt="2023-07-23T04:25:31.294" v="2469" actId="14100"/>
          <ac:spMkLst>
            <pc:docMk/>
            <pc:sldMk cId="3169369338" sldId="265"/>
            <ac:spMk id="5" creationId="{B518C1B8-B07B-5214-9482-334662E5DD3C}"/>
          </ac:spMkLst>
        </pc:spChg>
      </pc:sldChg>
      <pc:sldChg chg="delSp new del mod">
        <pc:chgData name="Colegate, Stephen" userId="d764e6ae-c2fb-4f3a-b5c8-11b80b436a8f" providerId="ADAL" clId="{70E20E75-60AC-4577-975B-37DF599EFBC9}" dt="2023-07-23T04:21:34.524" v="2421" actId="47"/>
        <pc:sldMkLst>
          <pc:docMk/>
          <pc:sldMk cId="2201134711" sldId="266"/>
        </pc:sldMkLst>
        <pc:spChg chg="del">
          <ac:chgData name="Colegate, Stephen" userId="d764e6ae-c2fb-4f3a-b5c8-11b80b436a8f" providerId="ADAL" clId="{70E20E75-60AC-4577-975B-37DF599EFBC9}" dt="2023-07-23T04:21:32.788" v="2420" actId="478"/>
          <ac:spMkLst>
            <pc:docMk/>
            <pc:sldMk cId="2201134711" sldId="266"/>
            <ac:spMk id="2" creationId="{8294A784-5ECD-C247-2217-8FB86F7B62B4}"/>
          </ac:spMkLst>
        </pc:spChg>
      </pc:sldChg>
      <pc:sldChg chg="addSp delSp modSp new mod modTransition">
        <pc:chgData name="Colegate, Stephen" userId="d764e6ae-c2fb-4f3a-b5c8-11b80b436a8f" providerId="ADAL" clId="{70E20E75-60AC-4577-975B-37DF599EFBC9}" dt="2023-07-23T16:34:53.042" v="2566"/>
        <pc:sldMkLst>
          <pc:docMk/>
          <pc:sldMk cId="3525520387" sldId="266"/>
        </pc:sldMkLst>
        <pc:spChg chg="mod">
          <ac:chgData name="Colegate, Stephen" userId="d764e6ae-c2fb-4f3a-b5c8-11b80b436a8f" providerId="ADAL" clId="{70E20E75-60AC-4577-975B-37DF599EFBC9}" dt="2023-07-23T04:22:08.165" v="2441" actId="14100"/>
          <ac:spMkLst>
            <pc:docMk/>
            <pc:sldMk cId="3525520387" sldId="266"/>
            <ac:spMk id="2" creationId="{241B1359-70E1-E929-3BEF-671B62C7A41F}"/>
          </ac:spMkLst>
        </pc:spChg>
        <pc:spChg chg="del">
          <ac:chgData name="Colegate, Stephen" userId="d764e6ae-c2fb-4f3a-b5c8-11b80b436a8f" providerId="ADAL" clId="{70E20E75-60AC-4577-975B-37DF599EFBC9}" dt="2023-07-23T04:21:45.349" v="2423" actId="478"/>
          <ac:spMkLst>
            <pc:docMk/>
            <pc:sldMk cId="3525520387" sldId="266"/>
            <ac:spMk id="3" creationId="{5155369A-1BF5-95D8-F071-E6299FC84065}"/>
          </ac:spMkLst>
        </pc:spChg>
        <pc:spChg chg="del">
          <ac:chgData name="Colegate, Stephen" userId="d764e6ae-c2fb-4f3a-b5c8-11b80b436a8f" providerId="ADAL" clId="{70E20E75-60AC-4577-975B-37DF599EFBC9}" dt="2023-07-23T04:25:22.938" v="2466" actId="478"/>
          <ac:spMkLst>
            <pc:docMk/>
            <pc:sldMk cId="3525520387" sldId="266"/>
            <ac:spMk id="4" creationId="{F61E5AF9-8D7F-7308-60DC-7483D2083D0E}"/>
          </ac:spMkLst>
        </pc:spChg>
        <pc:spChg chg="add mod">
          <ac:chgData name="Colegate, Stephen" userId="d764e6ae-c2fb-4f3a-b5c8-11b80b436a8f" providerId="ADAL" clId="{70E20E75-60AC-4577-975B-37DF599EFBC9}" dt="2023-07-23T04:25:26.798" v="2468" actId="14100"/>
          <ac:spMkLst>
            <pc:docMk/>
            <pc:sldMk cId="3525520387" sldId="266"/>
            <ac:spMk id="5" creationId="{6ACA1EE1-4993-6FEC-4FDA-570ED1703D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7547-2618-45C5-B83E-AF2B0498B4F1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0D4AB-9D37-4E52-AF05-A92CCEF5F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D8E1-4785-41A4-8B1B-E30BF3748086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382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40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E4F6-04C0-4491-9839-7C3310350F4F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A53B-7994-434B-B1AF-CC2EFF3F84FD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65A5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30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10200" cy="3726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5410200" cy="3726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A1DB-1965-41A2-B1AE-05199FD2A70C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405A-61DC-49A8-A8C1-57171F3E234D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135F-FBD3-4D26-85FF-8D05F9DBE4F3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7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4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4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84F3-EBCC-4F4A-B699-51C88C4A68CD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2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0DCA75AA-042D-463A-8779-F0B7B049CE7F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94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30A-B4D4-42F3-934B-1E2A01B25675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4AA9-2011-475F-9F43-3EEF10611E86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613" y="386669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613" y="236650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3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3716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3716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1B5B-F138-47B6-BC12-E708CAFE9E26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C2D92B8F-F1CC-4313-8782-9F2BFF4ED981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9144000" cy="21383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84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13750"/>
            <a:ext cx="10515600" cy="383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49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FA43-FA8F-424B-8A64-E72463A764F4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817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297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887B4-0AE5-AB4B-98FD-2DD14B61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68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5789-0501-451D-AD26-B295DEE4595D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71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13A-DE7C-4A45-9C91-71D15EBE49DE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359" y="1371599"/>
            <a:ext cx="7309282" cy="2138363"/>
          </a:xfrm>
        </p:spPr>
        <p:txBody>
          <a:bodyPr/>
          <a:lstStyle/>
          <a:p>
            <a:r>
              <a:rPr lang="en-US" dirty="0"/>
              <a:t>Asthma Admissions:</a:t>
            </a:r>
            <a:br>
              <a:rPr lang="en-US" dirty="0"/>
            </a:br>
            <a:r>
              <a:rPr lang="en-US" dirty="0"/>
              <a:t>Time Series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555507" y="4731798"/>
            <a:ext cx="5080986" cy="111192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Presented By:</a:t>
            </a:r>
          </a:p>
          <a:p>
            <a:pPr marL="0" indent="0" algn="ctr">
              <a:buNone/>
            </a:pPr>
            <a:r>
              <a:rPr lang="en-US" dirty="0"/>
              <a:t>Stephen Colegate, Ph.D.</a:t>
            </a:r>
          </a:p>
          <a:p>
            <a:pPr marL="0" indent="0" algn="ctr">
              <a:buNone/>
            </a:pPr>
            <a:r>
              <a:rPr lang="en-US" dirty="0"/>
              <a:t>Postdoctoral Research Fellow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2B2A09-4F0D-4D5F-8F10-905A9BF01BA9}"/>
              </a:ext>
            </a:extLst>
          </p:cNvPr>
          <p:cNvSpPr txBox="1">
            <a:spLocks/>
          </p:cNvSpPr>
          <p:nvPr/>
        </p:nvSpPr>
        <p:spPr>
          <a:xfrm>
            <a:off x="4896775" y="3782788"/>
            <a:ext cx="2398450" cy="545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July 24,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1AEC4-8DB1-3620-F6BB-564823FC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973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2CBA-32D7-07E0-089F-BA4CBDC5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871F-2713-837F-E66E-7A1E1BC7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29"/>
            <a:ext cx="10515600" cy="4906646"/>
          </a:xfrm>
        </p:spPr>
        <p:txBody>
          <a:bodyPr>
            <a:normAutofit/>
          </a:bodyPr>
          <a:lstStyle/>
          <a:p>
            <a:r>
              <a:rPr lang="en-US" dirty="0"/>
              <a:t>Weekly vs. Monthly Admissions?</a:t>
            </a:r>
          </a:p>
          <a:p>
            <a:r>
              <a:rPr lang="en-US" dirty="0"/>
              <a:t>Focus on asthma admittance forecasts.</a:t>
            </a:r>
          </a:p>
          <a:p>
            <a:pPr lvl="1"/>
            <a:r>
              <a:rPr lang="en-US" dirty="0"/>
              <a:t>Formulate model based on admission training data.</a:t>
            </a:r>
          </a:p>
          <a:p>
            <a:pPr lvl="2"/>
            <a:r>
              <a:rPr lang="en-US" dirty="0"/>
              <a:t>How may weeks to look back?</a:t>
            </a:r>
          </a:p>
          <a:p>
            <a:pPr lvl="2"/>
            <a:r>
              <a:rPr lang="en-US" dirty="0"/>
              <a:t>Cycle in weeks as new data come in?</a:t>
            </a:r>
          </a:p>
          <a:p>
            <a:pPr lvl="2"/>
            <a:r>
              <a:rPr lang="en-US" dirty="0"/>
              <a:t>How often to update model?</a:t>
            </a:r>
          </a:p>
          <a:p>
            <a:pPr lvl="2"/>
            <a:r>
              <a:rPr lang="en-US" dirty="0"/>
              <a:t>How to report predictions? How long the forecast?</a:t>
            </a:r>
          </a:p>
          <a:p>
            <a:pPr lvl="1"/>
            <a:r>
              <a:rPr lang="en-US" dirty="0"/>
              <a:t>Evaluation using test data.</a:t>
            </a:r>
          </a:p>
          <a:p>
            <a:pPr lvl="2"/>
            <a:r>
              <a:rPr lang="en-US" dirty="0"/>
              <a:t>Best way to evaluate performance?</a:t>
            </a:r>
          </a:p>
          <a:p>
            <a:pPr lvl="2"/>
            <a:r>
              <a:rPr lang="en-US" dirty="0"/>
              <a:t>How/When to make adjustments?</a:t>
            </a:r>
          </a:p>
          <a:p>
            <a:r>
              <a:rPr lang="en-US" dirty="0"/>
              <a:t>Interest in trend and seasonality.</a:t>
            </a:r>
          </a:p>
          <a:p>
            <a:pPr lvl="1"/>
            <a:r>
              <a:rPr lang="en-US" dirty="0"/>
              <a:t>How asthma admissions change throughout year?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C1B8-B07B-5214-9482-334662E5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51090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936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1359-70E1-E929-3BEF-671B62C7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90" y="2705940"/>
            <a:ext cx="3509639" cy="72306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1EE1-4993-6FEC-4FDA-570ED170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433334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552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8E27-97DC-11EC-5B35-A8CD991C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C61E-A003-849A-BC37-57A6DDE7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10515600" cy="4489396"/>
          </a:xfrm>
        </p:spPr>
        <p:txBody>
          <a:bodyPr>
            <a:normAutofit/>
          </a:bodyPr>
          <a:lstStyle/>
          <a:p>
            <a:r>
              <a:rPr lang="en-US" dirty="0"/>
              <a:t>Daily number of patients admitted with asthma.</a:t>
            </a:r>
          </a:p>
          <a:p>
            <a:r>
              <a:rPr lang="en-US" dirty="0"/>
              <a:t>Timespan: January 1, 2016 – June 30, 2023.</a:t>
            </a:r>
          </a:p>
          <a:p>
            <a:r>
              <a:rPr lang="en-US" dirty="0"/>
              <a:t>Includes admissions from:</a:t>
            </a:r>
          </a:p>
          <a:p>
            <a:pPr lvl="1"/>
            <a:r>
              <a:rPr lang="en-US" dirty="0"/>
              <a:t>All(?)</a:t>
            </a:r>
          </a:p>
          <a:p>
            <a:pPr lvl="1"/>
            <a:r>
              <a:rPr lang="en-US" dirty="0"/>
              <a:t>Avondale</a:t>
            </a:r>
          </a:p>
          <a:p>
            <a:pPr lvl="1"/>
            <a:r>
              <a:rPr lang="en-US" dirty="0"/>
              <a:t>City of Cincinnati</a:t>
            </a:r>
          </a:p>
          <a:p>
            <a:pPr lvl="1"/>
            <a:r>
              <a:rPr lang="en-US" dirty="0"/>
              <a:t>Hamilton County</a:t>
            </a:r>
          </a:p>
          <a:p>
            <a:pPr lvl="1"/>
            <a:r>
              <a:rPr lang="en-US" dirty="0"/>
              <a:t>Eight Catchment Area</a:t>
            </a:r>
          </a:p>
          <a:p>
            <a:r>
              <a:rPr lang="en-US" dirty="0"/>
              <a:t>Overlap is present between these areas.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46DB-E43E-D277-5B76-0BCFDEFB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634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4325E2-D92D-E765-4026-BD4E5313E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49495"/>
              </p:ext>
            </p:extLst>
          </p:nvPr>
        </p:nvGraphicFramePr>
        <p:xfrm>
          <a:off x="150920" y="1512615"/>
          <a:ext cx="11825057" cy="3832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960">
                  <a:extLst>
                    <a:ext uri="{9D8B030D-6E8A-4147-A177-3AD203B41FA5}">
                      <a16:colId xmlns:a16="http://schemas.microsoft.com/office/drawing/2014/main" val="2596106526"/>
                    </a:ext>
                  </a:extLst>
                </a:gridCol>
                <a:gridCol w="565688">
                  <a:extLst>
                    <a:ext uri="{9D8B030D-6E8A-4147-A177-3AD203B41FA5}">
                      <a16:colId xmlns:a16="http://schemas.microsoft.com/office/drawing/2014/main" val="2591892191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332451878"/>
                    </a:ext>
                  </a:extLst>
                </a:gridCol>
                <a:gridCol w="1131376">
                  <a:extLst>
                    <a:ext uri="{9D8B030D-6E8A-4147-A177-3AD203B41FA5}">
                      <a16:colId xmlns:a16="http://schemas.microsoft.com/office/drawing/2014/main" val="3977317407"/>
                    </a:ext>
                  </a:extLst>
                </a:gridCol>
                <a:gridCol w="951422">
                  <a:extLst>
                    <a:ext uri="{9D8B030D-6E8A-4147-A177-3AD203B41FA5}">
                      <a16:colId xmlns:a16="http://schemas.microsoft.com/office/drawing/2014/main" val="2712205990"/>
                    </a:ext>
                  </a:extLst>
                </a:gridCol>
                <a:gridCol w="1050244">
                  <a:extLst>
                    <a:ext uri="{9D8B030D-6E8A-4147-A177-3AD203B41FA5}">
                      <a16:colId xmlns:a16="http://schemas.microsoft.com/office/drawing/2014/main" val="578692122"/>
                    </a:ext>
                  </a:extLst>
                </a:gridCol>
                <a:gridCol w="1435977">
                  <a:extLst>
                    <a:ext uri="{9D8B030D-6E8A-4147-A177-3AD203B41FA5}">
                      <a16:colId xmlns:a16="http://schemas.microsoft.com/office/drawing/2014/main" val="3332201358"/>
                    </a:ext>
                  </a:extLst>
                </a:gridCol>
                <a:gridCol w="1185770">
                  <a:extLst>
                    <a:ext uri="{9D8B030D-6E8A-4147-A177-3AD203B41FA5}">
                      <a16:colId xmlns:a16="http://schemas.microsoft.com/office/drawing/2014/main" val="3348293997"/>
                    </a:ext>
                  </a:extLst>
                </a:gridCol>
                <a:gridCol w="1805850">
                  <a:extLst>
                    <a:ext uri="{9D8B030D-6E8A-4147-A177-3AD203B41FA5}">
                      <a16:colId xmlns:a16="http://schemas.microsoft.com/office/drawing/2014/main" val="2100055874"/>
                    </a:ext>
                  </a:extLst>
                </a:gridCol>
                <a:gridCol w="1784093">
                  <a:extLst>
                    <a:ext uri="{9D8B030D-6E8A-4147-A177-3AD203B41FA5}">
                      <a16:colId xmlns:a16="http://schemas.microsoft.com/office/drawing/2014/main" val="1591353772"/>
                    </a:ext>
                  </a:extLst>
                </a:gridCol>
              </a:tblGrid>
              <a:tr h="255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Day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MONTH_NUMBER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MONTH_NAME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MonthDate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AllAdmissions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AvondaleAdmissions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CinciAdmissions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HamiltonCountyAdmissions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EightCatchmentAdmissions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94323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86748687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8595136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1/3/2016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7404429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1/4/2016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1370361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1/5/2016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225515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1/6/2016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1956098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1/7/2016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3955939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1/8/2016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0540601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1/9/2016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2964279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1/10/2016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9266154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0997746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7861610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1/13/2016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5910433"/>
                  </a:ext>
                </a:extLst>
              </a:tr>
              <a:tr h="255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1/14/2016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4918026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9D94D3D-0CA6-1228-8970-96A6B5A4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FD535-ACF6-F740-80F6-7C85FBE15426}"/>
              </a:ext>
            </a:extLst>
          </p:cNvPr>
          <p:cNvSpPr txBox="1"/>
          <p:nvPr/>
        </p:nvSpPr>
        <p:spPr>
          <a:xfrm>
            <a:off x="838200" y="5699464"/>
            <a:ext cx="774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Focus on the </a:t>
            </a:r>
            <a:r>
              <a:rPr lang="en-US" sz="2800" b="1" dirty="0"/>
              <a:t>All Admissions</a:t>
            </a:r>
            <a:r>
              <a:rPr lang="en-US" sz="2800" dirty="0"/>
              <a:t> column.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Treat # cases </a:t>
            </a:r>
            <a:r>
              <a:rPr lang="en-US" sz="2800" u="sng" dirty="0"/>
              <a:t>weekly</a:t>
            </a:r>
            <a:r>
              <a:rPr lang="en-US" sz="2800" dirty="0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6B1B87-D4FC-861D-FBD7-2A47D4CAAA89}"/>
              </a:ext>
            </a:extLst>
          </p:cNvPr>
          <p:cNvSpPr/>
          <p:nvPr/>
        </p:nvSpPr>
        <p:spPr>
          <a:xfrm>
            <a:off x="4678532" y="1512615"/>
            <a:ext cx="1109709" cy="383277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184A005-67FD-5227-C9C6-E5A6AE72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977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2FF60AA-A75D-7333-E958-781837F94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653" y="247960"/>
            <a:ext cx="11474693" cy="6362080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74F09E09-3149-D924-3767-F560C28D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692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F6DA4-7478-9C37-63EA-082E0F908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72" y="447261"/>
            <a:ext cx="11950856" cy="6086704"/>
          </a:xfr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A4DA2EE-39FB-1DC9-1ED6-B0DC92AC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302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B79077D-CA80-7837-F280-6A716C92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969" y="5963"/>
            <a:ext cx="11420061" cy="6852037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35CB75E-7DC2-A070-4379-7E9BA884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120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66F129-B41E-4EFE-111A-1E3C496B9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396" y="447173"/>
            <a:ext cx="11951208" cy="6069037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5EE13F3-972D-29A6-C7DD-CA85990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507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3806A36-E626-917A-8D85-66901A9A6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13" y="428718"/>
            <a:ext cx="12025174" cy="6131107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11A21F3-8BF4-DDC6-0C05-0A7D9E6A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600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952F-ECD7-FA5A-279D-58ECCBD2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9301-8065-E606-5659-B7675A7D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01" y="2270995"/>
            <a:ext cx="5885156" cy="30345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Noticeable drop - Spring 2020.</a:t>
            </a:r>
          </a:p>
          <a:p>
            <a:r>
              <a:rPr lang="en-US" dirty="0"/>
              <a:t>No signs of trend.</a:t>
            </a:r>
          </a:p>
          <a:p>
            <a:r>
              <a:rPr lang="en-US" dirty="0"/>
              <a:t>No signs of seasonality.</a:t>
            </a:r>
          </a:p>
          <a:p>
            <a:r>
              <a:rPr lang="en-US" dirty="0"/>
              <a:t>One unusual high week</a:t>
            </a:r>
          </a:p>
          <a:p>
            <a:pPr lvl="1"/>
            <a:r>
              <a:rPr lang="en-US" dirty="0"/>
              <a:t>August 28 – September 3, 2022: 50</a:t>
            </a:r>
          </a:p>
          <a:p>
            <a:r>
              <a:rPr lang="en-US" dirty="0"/>
              <a:t>One unusual low week</a:t>
            </a:r>
          </a:p>
          <a:p>
            <a:pPr lvl="1"/>
            <a:r>
              <a:rPr lang="en-US" dirty="0"/>
              <a:t>April 12 – 19, 2020: 0</a:t>
            </a:r>
          </a:p>
          <a:p>
            <a:r>
              <a:rPr lang="en-US" dirty="0"/>
              <a:t>Weeks are strongly autocorrelated.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385BA2-B56E-1343-23E4-44D6B792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137200"/>
            <a:ext cx="5975603" cy="303451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751D76F-B670-1402-912E-F0325980C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7944" y="3524622"/>
            <a:ext cx="6084056" cy="3101993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601A4CB-2C66-F261-D6ED-78C335B7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225" y="6356350"/>
            <a:ext cx="353435" cy="365125"/>
          </a:xfrm>
        </p:spPr>
        <p:txBody>
          <a:bodyPr/>
          <a:lstStyle/>
          <a:p>
            <a:fld id="{62C887B4-0AE5-AB4B-98FD-2DD14B61BCEF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344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ttern_16_9_Gree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B41B278-91B8-7A4E-9EF3-8D21CA009BC0}" vid="{1C591565-8E6A-0E42-972A-3A31CCD1866C}"/>
    </a:ext>
  </a:extLst>
</a:theme>
</file>

<file path=ppt/theme/theme2.xml><?xml version="1.0" encoding="utf-8"?>
<a:theme xmlns:a="http://schemas.openxmlformats.org/drawingml/2006/main" name="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Pattern_16_9_Green.potx</Template>
  <TotalTime>825</TotalTime>
  <Words>383</Words>
  <Application>Microsoft Office PowerPoint</Application>
  <PresentationFormat>Widescreen</PresentationFormat>
  <Paragraphs>202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Pattern_16_9_Green</vt:lpstr>
      <vt:lpstr>Custom Design</vt:lpstr>
      <vt:lpstr>1_Custom Design</vt:lpstr>
      <vt:lpstr>Asthma Admissions: Time Series Analysis</vt:lpstr>
      <vt:lpstr>Data Description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Exploration</vt:lpstr>
      <vt:lpstr>Discussion 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Diederichs, Anna</dc:creator>
  <cp:lastModifiedBy>Stephen Colegate</cp:lastModifiedBy>
  <cp:revision>12</cp:revision>
  <dcterms:created xsi:type="dcterms:W3CDTF">2016-06-30T12:45:50Z</dcterms:created>
  <dcterms:modified xsi:type="dcterms:W3CDTF">2023-07-23T16:34:53Z</dcterms:modified>
</cp:coreProperties>
</file>