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7" r:id="rId3"/>
  </p:sldMasterIdLst>
  <p:notesMasterIdLst>
    <p:notesMasterId r:id="rId26"/>
  </p:notesMasterIdLst>
  <p:sldIdLst>
    <p:sldId id="256" r:id="rId4"/>
    <p:sldId id="257" r:id="rId5"/>
    <p:sldId id="267" r:id="rId6"/>
    <p:sldId id="258" r:id="rId7"/>
    <p:sldId id="259" r:id="rId8"/>
    <p:sldId id="260" r:id="rId9"/>
    <p:sldId id="268" r:id="rId10"/>
    <p:sldId id="305" r:id="rId11"/>
    <p:sldId id="306" r:id="rId12"/>
    <p:sldId id="261" r:id="rId13"/>
    <p:sldId id="307" r:id="rId14"/>
    <p:sldId id="304" r:id="rId15"/>
    <p:sldId id="308" r:id="rId16"/>
    <p:sldId id="309" r:id="rId17"/>
    <p:sldId id="310" r:id="rId18"/>
    <p:sldId id="311" r:id="rId19"/>
    <p:sldId id="312" r:id="rId20"/>
    <p:sldId id="314" r:id="rId21"/>
    <p:sldId id="297" r:id="rId22"/>
    <p:sldId id="315" r:id="rId23"/>
    <p:sldId id="316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4566D-64B6-4D95-86AF-0BC284CAE2C8}" v="483" dt="2024-02-06T18:00:08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43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gate, Stephen" userId="d764e6ae-c2fb-4f3a-b5c8-11b80b436a8f" providerId="ADAL" clId="{0CF4566D-64B6-4D95-86AF-0BC284CAE2C8}"/>
    <pc:docChg chg="undo custSel addSld delSld modSld sldOrd modMainMaster">
      <pc:chgData name="Colegate, Stephen" userId="d764e6ae-c2fb-4f3a-b5c8-11b80b436a8f" providerId="ADAL" clId="{0CF4566D-64B6-4D95-86AF-0BC284CAE2C8}" dt="2024-02-06T18:01:15.949" v="6431" actId="1076"/>
      <pc:docMkLst>
        <pc:docMk/>
      </pc:docMkLst>
      <pc:sldChg chg="addSp modSp mod modTransition">
        <pc:chgData name="Colegate, Stephen" userId="d764e6ae-c2fb-4f3a-b5c8-11b80b436a8f" providerId="ADAL" clId="{0CF4566D-64B6-4D95-86AF-0BC284CAE2C8}" dt="2024-02-06T18:01:15.949" v="6431" actId="1076"/>
        <pc:sldMkLst>
          <pc:docMk/>
          <pc:sldMk cId="1859733831" sldId="256"/>
        </pc:sldMkLst>
        <pc:spChg chg="mod">
          <ac:chgData name="Colegate, Stephen" userId="d764e6ae-c2fb-4f3a-b5c8-11b80b436a8f" providerId="ADAL" clId="{0CF4566D-64B6-4D95-86AF-0BC284CAE2C8}" dt="2024-02-06T18:01:08.421" v="6429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0CF4566D-64B6-4D95-86AF-0BC284CAE2C8}" dt="2024-02-06T18:01:02.375" v="6428" actId="1076"/>
          <ac:spMkLst>
            <pc:docMk/>
            <pc:sldMk cId="1859733831" sldId="256"/>
            <ac:spMk id="3" creationId="{00000000-0000-0000-0000-000000000000}"/>
          </ac:spMkLst>
        </pc:spChg>
        <pc:spChg chg="add mod">
          <ac:chgData name="Colegate, Stephen" userId="d764e6ae-c2fb-4f3a-b5c8-11b80b436a8f" providerId="ADAL" clId="{0CF4566D-64B6-4D95-86AF-0BC284CAE2C8}" dt="2024-02-06T18:01:15.949" v="6431" actId="1076"/>
          <ac:spMkLst>
            <pc:docMk/>
            <pc:sldMk cId="1859733831" sldId="256"/>
            <ac:spMk id="4" creationId="{EBFE6CB0-A0BF-A791-BA6E-BDA3773CB114}"/>
          </ac:spMkLst>
        </pc:spChg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346344285" sldId="257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4269774632" sldId="258"/>
        </pc:sldMkLst>
      </pc:sldChg>
      <pc:sldChg chg="mod ord modTransition modShow">
        <pc:chgData name="Colegate, Stephen" userId="d764e6ae-c2fb-4f3a-b5c8-11b80b436a8f" providerId="ADAL" clId="{0CF4566D-64B6-4D95-86AF-0BC284CAE2C8}" dt="2024-02-06T03:20:33.906" v="6387"/>
        <pc:sldMkLst>
          <pc:docMk/>
          <pc:sldMk cId="2366928763" sldId="259"/>
        </pc:sldMkLst>
      </pc:sldChg>
      <pc:sldChg chg="or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203022588" sldId="260"/>
        </pc:sldMkLst>
      </pc:sldChg>
      <pc:sldChg chg="addSp delSp modSp mod ord modTransition delAnim modAnim">
        <pc:chgData name="Colegate, Stephen" userId="d764e6ae-c2fb-4f3a-b5c8-11b80b436a8f" providerId="ADAL" clId="{0CF4566D-64B6-4D95-86AF-0BC284CAE2C8}" dt="2024-02-06T03:20:33.906" v="6387"/>
        <pc:sldMkLst>
          <pc:docMk/>
          <pc:sldMk cId="3031207839" sldId="261"/>
        </pc:sldMkLst>
        <pc:spChg chg="add del">
          <ac:chgData name="Colegate, Stephen" userId="d764e6ae-c2fb-4f3a-b5c8-11b80b436a8f" providerId="ADAL" clId="{0CF4566D-64B6-4D95-86AF-0BC284CAE2C8}" dt="2024-02-06T02:56:14.950" v="6249" actId="478"/>
          <ac:spMkLst>
            <pc:docMk/>
            <pc:sldMk cId="3031207839" sldId="261"/>
            <ac:spMk id="2" creationId="{6E3A2B71-B16B-E7A9-3D73-B6F3454EEA90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4" creationId="{4E3E0212-4C94-57CE-1134-4C9A8ED6432E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5" creationId="{123E0A0A-F2DF-276D-3CE2-F106F66BE6BC}"/>
          </ac:spMkLst>
        </pc:spChg>
        <pc:spChg chg="add mod">
          <ac:chgData name="Colegate, Stephen" userId="d764e6ae-c2fb-4f3a-b5c8-11b80b436a8f" providerId="ADAL" clId="{0CF4566D-64B6-4D95-86AF-0BC284CAE2C8}" dt="2024-02-06T03:04:25.879" v="6274" actId="1076"/>
          <ac:spMkLst>
            <pc:docMk/>
            <pc:sldMk cId="3031207839" sldId="261"/>
            <ac:spMk id="6" creationId="{0D0D6D94-F657-8C32-035D-3502541E9082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7" creationId="{501DA534-8E05-4F01-5D55-CD3663AC9EB5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8" creationId="{EF0B7D73-BFE3-CCDE-CCB1-BC497F8A4DF3}"/>
          </ac:spMkLst>
        </pc:spChg>
        <pc:spChg chg="add del mod">
          <ac:chgData name="Colegate, Stephen" userId="d764e6ae-c2fb-4f3a-b5c8-11b80b436a8f" providerId="ADAL" clId="{0CF4566D-64B6-4D95-86AF-0BC284CAE2C8}" dt="2024-02-06T03:04:46.171" v="6277" actId="478"/>
          <ac:spMkLst>
            <pc:docMk/>
            <pc:sldMk cId="3031207839" sldId="261"/>
            <ac:spMk id="10" creationId="{1A94384E-A07A-BB1E-FD8A-0F3365EFD953}"/>
          </ac:spMkLst>
        </pc:spChg>
        <pc:spChg chg="mod ord">
          <ac:chgData name="Colegate, Stephen" userId="d764e6ae-c2fb-4f3a-b5c8-11b80b436a8f" providerId="ADAL" clId="{0CF4566D-64B6-4D95-86AF-0BC284CAE2C8}" dt="2024-02-06T02:58:44.536" v="6253" actId="166"/>
          <ac:spMkLst>
            <pc:docMk/>
            <pc:sldMk cId="3031207839" sldId="261"/>
            <ac:spMk id="11" creationId="{E35CB75E-7DC2-A070-4379-7E9BA884CB4C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2" creationId="{E13EB311-73F8-266C-5EA2-69193BBCEF37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3" creationId="{8AF1A134-D248-99D9-BD02-F7FE4A5B9085}"/>
          </ac:spMkLst>
        </pc:spChg>
        <pc:spChg chg="add del mod">
          <ac:chgData name="Colegate, Stephen" userId="d764e6ae-c2fb-4f3a-b5c8-11b80b436a8f" providerId="ADAL" clId="{0CF4566D-64B6-4D95-86AF-0BC284CAE2C8}" dt="2024-02-06T03:05:05.615" v="6281" actId="478"/>
          <ac:spMkLst>
            <pc:docMk/>
            <pc:sldMk cId="3031207839" sldId="261"/>
            <ac:spMk id="14" creationId="{497B4BB6-FDBD-BA77-3666-A50B90023F6D}"/>
          </ac:spMkLst>
        </pc:spChg>
        <pc:spChg chg="add mod">
          <ac:chgData name="Colegate, Stephen" userId="d764e6ae-c2fb-4f3a-b5c8-11b80b436a8f" providerId="ADAL" clId="{0CF4566D-64B6-4D95-86AF-0BC284CAE2C8}" dt="2024-02-06T03:05:24.303" v="6284" actId="14100"/>
          <ac:spMkLst>
            <pc:docMk/>
            <pc:sldMk cId="3031207839" sldId="261"/>
            <ac:spMk id="15" creationId="{9FAB438F-E89E-5399-9E14-CAA51A7CB034}"/>
          </ac:spMkLst>
        </pc:spChg>
        <pc:spChg chg="add mod">
          <ac:chgData name="Colegate, Stephen" userId="d764e6ae-c2fb-4f3a-b5c8-11b80b436a8f" providerId="ADAL" clId="{0CF4566D-64B6-4D95-86AF-0BC284CAE2C8}" dt="2024-02-06T03:05:37.745" v="6286" actId="1076"/>
          <ac:spMkLst>
            <pc:docMk/>
            <pc:sldMk cId="3031207839" sldId="261"/>
            <ac:spMk id="16" creationId="{BB70B191-F1D0-A272-0BDC-2484208E7995}"/>
          </ac:spMkLst>
        </pc:spChg>
        <pc:spChg chg="add mod">
          <ac:chgData name="Colegate, Stephen" userId="d764e6ae-c2fb-4f3a-b5c8-11b80b436a8f" providerId="ADAL" clId="{0CF4566D-64B6-4D95-86AF-0BC284CAE2C8}" dt="2024-02-06T03:06:29.423" v="6289" actId="14100"/>
          <ac:spMkLst>
            <pc:docMk/>
            <pc:sldMk cId="3031207839" sldId="261"/>
            <ac:spMk id="17" creationId="{EC9635B6-AFE4-CF98-BF2B-CC61480445C5}"/>
          </ac:spMkLst>
        </pc:spChg>
        <pc:spChg chg="add mod">
          <ac:chgData name="Colegate, Stephen" userId="d764e6ae-c2fb-4f3a-b5c8-11b80b436a8f" providerId="ADAL" clId="{0CF4566D-64B6-4D95-86AF-0BC284CAE2C8}" dt="2024-02-06T03:07:03.070" v="6291" actId="1076"/>
          <ac:spMkLst>
            <pc:docMk/>
            <pc:sldMk cId="3031207839" sldId="261"/>
            <ac:spMk id="18" creationId="{2D00740A-476D-F061-4CDD-8D8B3D1B794B}"/>
          </ac:spMkLst>
        </pc:spChg>
        <pc:spChg chg="add mod">
          <ac:chgData name="Colegate, Stephen" userId="d764e6ae-c2fb-4f3a-b5c8-11b80b436a8f" providerId="ADAL" clId="{0CF4566D-64B6-4D95-86AF-0BC284CAE2C8}" dt="2024-02-06T03:07:35.361" v="6294" actId="1076"/>
          <ac:spMkLst>
            <pc:docMk/>
            <pc:sldMk cId="3031207839" sldId="261"/>
            <ac:spMk id="19" creationId="{20DF8452-8561-AB79-6A24-205EF3B5820D}"/>
          </ac:spMkLst>
        </pc:spChg>
        <pc:spChg chg="add mod">
          <ac:chgData name="Colegate, Stephen" userId="d764e6ae-c2fb-4f3a-b5c8-11b80b436a8f" providerId="ADAL" clId="{0CF4566D-64B6-4D95-86AF-0BC284CAE2C8}" dt="2024-02-06T03:11:24.151" v="6323" actId="554"/>
          <ac:spMkLst>
            <pc:docMk/>
            <pc:sldMk cId="3031207839" sldId="261"/>
            <ac:spMk id="20" creationId="{7FBE4F30-BFB6-EF2E-C8E5-A982757E426E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1" creationId="{DD4EAF8D-6B2C-CE7A-6B07-150FAADE306E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2" creationId="{471EA341-C48D-9177-6D97-66125B6A58CA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3" creationId="{0A600B44-36AC-D086-22EC-4C2B7A528959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4" creationId="{11161AFE-6EBA-757C-B68D-9DB059188A59}"/>
          </ac:spMkLst>
        </pc:spChg>
        <pc:spChg chg="add mod">
          <ac:chgData name="Colegate, Stephen" userId="d764e6ae-c2fb-4f3a-b5c8-11b80b436a8f" providerId="ADAL" clId="{0CF4566D-64B6-4D95-86AF-0BC284CAE2C8}" dt="2024-02-06T03:11:30.324" v="6324" actId="408"/>
          <ac:spMkLst>
            <pc:docMk/>
            <pc:sldMk cId="3031207839" sldId="261"/>
            <ac:spMk id="25" creationId="{C9FF910E-305E-AFAA-0122-A74CC8731A21}"/>
          </ac:spMkLst>
        </pc:spChg>
        <pc:spChg chg="add mod">
          <ac:chgData name="Colegate, Stephen" userId="d764e6ae-c2fb-4f3a-b5c8-11b80b436a8f" providerId="ADAL" clId="{0CF4566D-64B6-4D95-86AF-0BC284CAE2C8}" dt="2024-02-06T03:11:24.151" v="6323" actId="554"/>
          <ac:spMkLst>
            <pc:docMk/>
            <pc:sldMk cId="3031207839" sldId="261"/>
            <ac:spMk id="26" creationId="{097E3307-4715-1188-7808-F8FDF6C90E02}"/>
          </ac:spMkLst>
        </pc:spChg>
        <pc:spChg chg="add del mod">
          <ac:chgData name="Colegate, Stephen" userId="d764e6ae-c2fb-4f3a-b5c8-11b80b436a8f" providerId="ADAL" clId="{0CF4566D-64B6-4D95-86AF-0BC284CAE2C8}" dt="2024-02-06T03:10:48.034" v="6319" actId="478"/>
          <ac:spMkLst>
            <pc:docMk/>
            <pc:sldMk cId="3031207839" sldId="261"/>
            <ac:spMk id="27" creationId="{407773BF-C33B-D334-8A10-C207D54D6C28}"/>
          </ac:spMkLst>
        </pc:spChg>
        <pc:picChg chg="add mod">
          <ac:chgData name="Colegate, Stephen" userId="d764e6ae-c2fb-4f3a-b5c8-11b80b436a8f" providerId="ADAL" clId="{0CF4566D-64B6-4D95-86AF-0BC284CAE2C8}" dt="2024-02-06T02:58:36.698" v="6252"/>
          <ac:picMkLst>
            <pc:docMk/>
            <pc:sldMk cId="3031207839" sldId="261"/>
            <ac:picMk id="3" creationId="{421BE212-A3D2-F63F-6CD7-89B833FE9468}"/>
          </ac:picMkLst>
        </pc:picChg>
        <pc:picChg chg="del">
          <ac:chgData name="Colegate, Stephen" userId="d764e6ae-c2fb-4f3a-b5c8-11b80b436a8f" providerId="ADAL" clId="{0CF4566D-64B6-4D95-86AF-0BC284CAE2C8}" dt="2024-02-06T02:50:44.548" v="6207" actId="478"/>
          <ac:picMkLst>
            <pc:docMk/>
            <pc:sldMk cId="3031207839" sldId="261"/>
            <ac:picMk id="9" creationId="{9B79077D-CA80-7837-F280-6A716C923AAE}"/>
          </ac:picMkLst>
        </pc:picChg>
      </pc:sldChg>
      <pc:sldChg chg="del">
        <pc:chgData name="Colegate, Stephen" userId="d764e6ae-c2fb-4f3a-b5c8-11b80b436a8f" providerId="ADAL" clId="{0CF4566D-64B6-4D95-86AF-0BC284CAE2C8}" dt="2024-02-05T16:15:00.665" v="3" actId="47"/>
        <pc:sldMkLst>
          <pc:docMk/>
          <pc:sldMk cId="1925078119" sldId="262"/>
        </pc:sldMkLst>
      </pc:sldChg>
      <pc:sldChg chg="del mod modShow">
        <pc:chgData name="Colegate, Stephen" userId="d764e6ae-c2fb-4f3a-b5c8-11b80b436a8f" providerId="ADAL" clId="{0CF4566D-64B6-4D95-86AF-0BC284CAE2C8}" dt="2024-02-05T16:14:51.141" v="1" actId="47"/>
        <pc:sldMkLst>
          <pc:docMk/>
          <pc:sldMk cId="533446894" sldId="263"/>
        </pc:sldMkLst>
      </pc:sldChg>
      <pc:sldChg chg="del">
        <pc:chgData name="Colegate, Stephen" userId="d764e6ae-c2fb-4f3a-b5c8-11b80b436a8f" providerId="ADAL" clId="{0CF4566D-64B6-4D95-86AF-0BC284CAE2C8}" dt="2024-02-05T16:14:53.407" v="2" actId="47"/>
        <pc:sldMkLst>
          <pc:docMk/>
          <pc:sldMk cId="1526007427" sldId="264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525520387" sldId="266"/>
        </pc:sldMkLst>
      </pc:sldChg>
      <pc:sldChg chg="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456857227" sldId="267"/>
        </pc:sldMkLst>
      </pc:sldChg>
      <pc:sldChg chg="modSp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1010608220" sldId="268"/>
        </pc:sldMkLst>
        <pc:spChg chg="mod">
          <ac:chgData name="Colegate, Stephen" userId="d764e6ae-c2fb-4f3a-b5c8-11b80b436a8f" providerId="ADAL" clId="{0CF4566D-64B6-4D95-86AF-0BC284CAE2C8}" dt="2024-02-05T16:18:06.113" v="102" actId="20577"/>
          <ac:spMkLst>
            <pc:docMk/>
            <pc:sldMk cId="1010608220" sldId="268"/>
            <ac:spMk id="3" creationId="{3E0BD4F0-A268-2EC9-0889-E8F269FE61F1}"/>
          </ac:spMkLst>
        </pc:spChg>
      </pc:sldChg>
      <pc:sldChg chg="del">
        <pc:chgData name="Colegate, Stephen" userId="d764e6ae-c2fb-4f3a-b5c8-11b80b436a8f" providerId="ADAL" clId="{0CF4566D-64B6-4D95-86AF-0BC284CAE2C8}" dt="2024-02-05T16:15:36.365" v="9" actId="47"/>
        <pc:sldMkLst>
          <pc:docMk/>
          <pc:sldMk cId="3132636614" sldId="269"/>
        </pc:sldMkLst>
      </pc:sldChg>
      <pc:sldChg chg="del">
        <pc:chgData name="Colegate, Stephen" userId="d764e6ae-c2fb-4f3a-b5c8-11b80b436a8f" providerId="ADAL" clId="{0CF4566D-64B6-4D95-86AF-0BC284CAE2C8}" dt="2024-02-05T16:15:36.993" v="10" actId="47"/>
        <pc:sldMkLst>
          <pc:docMk/>
          <pc:sldMk cId="3681433512" sldId="270"/>
        </pc:sldMkLst>
      </pc:sldChg>
      <pc:sldChg chg="del">
        <pc:chgData name="Colegate, Stephen" userId="d764e6ae-c2fb-4f3a-b5c8-11b80b436a8f" providerId="ADAL" clId="{0CF4566D-64B6-4D95-86AF-0BC284CAE2C8}" dt="2024-02-05T16:15:38.225" v="11" actId="47"/>
        <pc:sldMkLst>
          <pc:docMk/>
          <pc:sldMk cId="852933129" sldId="271"/>
        </pc:sldMkLst>
      </pc:sldChg>
      <pc:sldChg chg="del">
        <pc:chgData name="Colegate, Stephen" userId="d764e6ae-c2fb-4f3a-b5c8-11b80b436a8f" providerId="ADAL" clId="{0CF4566D-64B6-4D95-86AF-0BC284CAE2C8}" dt="2024-02-05T16:15:39.513" v="12" actId="47"/>
        <pc:sldMkLst>
          <pc:docMk/>
          <pc:sldMk cId="2654275913" sldId="272"/>
        </pc:sldMkLst>
      </pc:sldChg>
      <pc:sldChg chg="del">
        <pc:chgData name="Colegate, Stephen" userId="d764e6ae-c2fb-4f3a-b5c8-11b80b436a8f" providerId="ADAL" clId="{0CF4566D-64B6-4D95-86AF-0BC284CAE2C8}" dt="2024-02-05T16:15:40.414" v="14" actId="47"/>
        <pc:sldMkLst>
          <pc:docMk/>
          <pc:sldMk cId="4011794869" sldId="273"/>
        </pc:sldMkLst>
      </pc:sldChg>
      <pc:sldChg chg="del">
        <pc:chgData name="Colegate, Stephen" userId="d764e6ae-c2fb-4f3a-b5c8-11b80b436a8f" providerId="ADAL" clId="{0CF4566D-64B6-4D95-86AF-0BC284CAE2C8}" dt="2024-02-05T16:15:40.078" v="13" actId="47"/>
        <pc:sldMkLst>
          <pc:docMk/>
          <pc:sldMk cId="2457412987" sldId="274"/>
        </pc:sldMkLst>
      </pc:sldChg>
      <pc:sldChg chg="del">
        <pc:chgData name="Colegate, Stephen" userId="d764e6ae-c2fb-4f3a-b5c8-11b80b436a8f" providerId="ADAL" clId="{0CF4566D-64B6-4D95-86AF-0BC284CAE2C8}" dt="2024-02-05T16:15:40.928" v="15" actId="47"/>
        <pc:sldMkLst>
          <pc:docMk/>
          <pc:sldMk cId="1699947431" sldId="275"/>
        </pc:sldMkLst>
      </pc:sldChg>
      <pc:sldChg chg="del">
        <pc:chgData name="Colegate, Stephen" userId="d764e6ae-c2fb-4f3a-b5c8-11b80b436a8f" providerId="ADAL" clId="{0CF4566D-64B6-4D95-86AF-0BC284CAE2C8}" dt="2024-02-05T16:15:41.341" v="16" actId="47"/>
        <pc:sldMkLst>
          <pc:docMk/>
          <pc:sldMk cId="3238089744" sldId="276"/>
        </pc:sldMkLst>
      </pc:sldChg>
      <pc:sldChg chg="del">
        <pc:chgData name="Colegate, Stephen" userId="d764e6ae-c2fb-4f3a-b5c8-11b80b436a8f" providerId="ADAL" clId="{0CF4566D-64B6-4D95-86AF-0BC284CAE2C8}" dt="2024-02-05T16:15:43.860" v="17" actId="47"/>
        <pc:sldMkLst>
          <pc:docMk/>
          <pc:sldMk cId="1339374293" sldId="277"/>
        </pc:sldMkLst>
      </pc:sldChg>
      <pc:sldChg chg="del">
        <pc:chgData name="Colegate, Stephen" userId="d764e6ae-c2fb-4f3a-b5c8-11b80b436a8f" providerId="ADAL" clId="{0CF4566D-64B6-4D95-86AF-0BC284CAE2C8}" dt="2024-02-05T16:15:44.995" v="18" actId="47"/>
        <pc:sldMkLst>
          <pc:docMk/>
          <pc:sldMk cId="2355216850" sldId="278"/>
        </pc:sldMkLst>
      </pc:sldChg>
      <pc:sldChg chg="del">
        <pc:chgData name="Colegate, Stephen" userId="d764e6ae-c2fb-4f3a-b5c8-11b80b436a8f" providerId="ADAL" clId="{0CF4566D-64B6-4D95-86AF-0BC284CAE2C8}" dt="2024-02-05T16:15:45.472" v="19" actId="47"/>
        <pc:sldMkLst>
          <pc:docMk/>
          <pc:sldMk cId="565291171" sldId="279"/>
        </pc:sldMkLst>
      </pc:sldChg>
      <pc:sldChg chg="del">
        <pc:chgData name="Colegate, Stephen" userId="d764e6ae-c2fb-4f3a-b5c8-11b80b436a8f" providerId="ADAL" clId="{0CF4566D-64B6-4D95-86AF-0BC284CAE2C8}" dt="2024-02-05T16:15:46.005" v="20" actId="47"/>
        <pc:sldMkLst>
          <pc:docMk/>
          <pc:sldMk cId="1957915044" sldId="280"/>
        </pc:sldMkLst>
      </pc:sldChg>
      <pc:sldChg chg="del">
        <pc:chgData name="Colegate, Stephen" userId="d764e6ae-c2fb-4f3a-b5c8-11b80b436a8f" providerId="ADAL" clId="{0CF4566D-64B6-4D95-86AF-0BC284CAE2C8}" dt="2024-02-05T16:15:48.642" v="21" actId="47"/>
        <pc:sldMkLst>
          <pc:docMk/>
          <pc:sldMk cId="2667525649" sldId="281"/>
        </pc:sldMkLst>
      </pc:sldChg>
      <pc:sldChg chg="del">
        <pc:chgData name="Colegate, Stephen" userId="d764e6ae-c2fb-4f3a-b5c8-11b80b436a8f" providerId="ADAL" clId="{0CF4566D-64B6-4D95-86AF-0BC284CAE2C8}" dt="2024-02-05T16:15:49.334" v="22" actId="47"/>
        <pc:sldMkLst>
          <pc:docMk/>
          <pc:sldMk cId="1918634211" sldId="282"/>
        </pc:sldMkLst>
      </pc:sldChg>
      <pc:sldChg chg="del">
        <pc:chgData name="Colegate, Stephen" userId="d764e6ae-c2fb-4f3a-b5c8-11b80b436a8f" providerId="ADAL" clId="{0CF4566D-64B6-4D95-86AF-0BC284CAE2C8}" dt="2024-02-05T16:15:50.271" v="23" actId="47"/>
        <pc:sldMkLst>
          <pc:docMk/>
          <pc:sldMk cId="2802210728" sldId="283"/>
        </pc:sldMkLst>
      </pc:sldChg>
      <pc:sldChg chg="del">
        <pc:chgData name="Colegate, Stephen" userId="d764e6ae-c2fb-4f3a-b5c8-11b80b436a8f" providerId="ADAL" clId="{0CF4566D-64B6-4D95-86AF-0BC284CAE2C8}" dt="2024-02-05T16:15:50.767" v="24" actId="47"/>
        <pc:sldMkLst>
          <pc:docMk/>
          <pc:sldMk cId="682057305" sldId="284"/>
        </pc:sldMkLst>
      </pc:sldChg>
      <pc:sldChg chg="del">
        <pc:chgData name="Colegate, Stephen" userId="d764e6ae-c2fb-4f3a-b5c8-11b80b436a8f" providerId="ADAL" clId="{0CF4566D-64B6-4D95-86AF-0BC284CAE2C8}" dt="2024-02-05T16:15:51.368" v="25" actId="47"/>
        <pc:sldMkLst>
          <pc:docMk/>
          <pc:sldMk cId="4010515546" sldId="285"/>
        </pc:sldMkLst>
      </pc:sldChg>
      <pc:sldChg chg="del">
        <pc:chgData name="Colegate, Stephen" userId="d764e6ae-c2fb-4f3a-b5c8-11b80b436a8f" providerId="ADAL" clId="{0CF4566D-64B6-4D95-86AF-0BC284CAE2C8}" dt="2024-02-05T16:15:52.267" v="26" actId="47"/>
        <pc:sldMkLst>
          <pc:docMk/>
          <pc:sldMk cId="3418580635" sldId="287"/>
        </pc:sldMkLst>
      </pc:sldChg>
      <pc:sldChg chg="del">
        <pc:chgData name="Colegate, Stephen" userId="d764e6ae-c2fb-4f3a-b5c8-11b80b436a8f" providerId="ADAL" clId="{0CF4566D-64B6-4D95-86AF-0BC284CAE2C8}" dt="2024-02-05T16:15:53.372" v="27" actId="47"/>
        <pc:sldMkLst>
          <pc:docMk/>
          <pc:sldMk cId="1609593121" sldId="288"/>
        </pc:sldMkLst>
      </pc:sldChg>
      <pc:sldChg chg="del">
        <pc:chgData name="Colegate, Stephen" userId="d764e6ae-c2fb-4f3a-b5c8-11b80b436a8f" providerId="ADAL" clId="{0CF4566D-64B6-4D95-86AF-0BC284CAE2C8}" dt="2024-02-05T16:15:54.170" v="28" actId="47"/>
        <pc:sldMkLst>
          <pc:docMk/>
          <pc:sldMk cId="4103502785" sldId="289"/>
        </pc:sldMkLst>
      </pc:sldChg>
      <pc:sldChg chg="del">
        <pc:chgData name="Colegate, Stephen" userId="d764e6ae-c2fb-4f3a-b5c8-11b80b436a8f" providerId="ADAL" clId="{0CF4566D-64B6-4D95-86AF-0BC284CAE2C8}" dt="2024-02-05T16:15:54.713" v="29" actId="47"/>
        <pc:sldMkLst>
          <pc:docMk/>
          <pc:sldMk cId="1591059739" sldId="290"/>
        </pc:sldMkLst>
      </pc:sldChg>
      <pc:sldChg chg="del">
        <pc:chgData name="Colegate, Stephen" userId="d764e6ae-c2fb-4f3a-b5c8-11b80b436a8f" providerId="ADAL" clId="{0CF4566D-64B6-4D95-86AF-0BC284CAE2C8}" dt="2024-02-05T16:15:55.503" v="30" actId="47"/>
        <pc:sldMkLst>
          <pc:docMk/>
          <pc:sldMk cId="1910106486" sldId="291"/>
        </pc:sldMkLst>
      </pc:sldChg>
      <pc:sldChg chg="del">
        <pc:chgData name="Colegate, Stephen" userId="d764e6ae-c2fb-4f3a-b5c8-11b80b436a8f" providerId="ADAL" clId="{0CF4566D-64B6-4D95-86AF-0BC284CAE2C8}" dt="2024-02-05T16:15:56.017" v="31" actId="47"/>
        <pc:sldMkLst>
          <pc:docMk/>
          <pc:sldMk cId="2689947286" sldId="292"/>
        </pc:sldMkLst>
      </pc:sldChg>
      <pc:sldChg chg="del">
        <pc:chgData name="Colegate, Stephen" userId="d764e6ae-c2fb-4f3a-b5c8-11b80b436a8f" providerId="ADAL" clId="{0CF4566D-64B6-4D95-86AF-0BC284CAE2C8}" dt="2024-02-05T16:15:56.584" v="32" actId="47"/>
        <pc:sldMkLst>
          <pc:docMk/>
          <pc:sldMk cId="1706981598" sldId="293"/>
        </pc:sldMkLst>
      </pc:sldChg>
      <pc:sldChg chg="del">
        <pc:chgData name="Colegate, Stephen" userId="d764e6ae-c2fb-4f3a-b5c8-11b80b436a8f" providerId="ADAL" clId="{0CF4566D-64B6-4D95-86AF-0BC284CAE2C8}" dt="2024-02-05T16:15:57.036" v="33" actId="47"/>
        <pc:sldMkLst>
          <pc:docMk/>
          <pc:sldMk cId="2611585677" sldId="294"/>
        </pc:sldMkLst>
      </pc:sldChg>
      <pc:sldChg chg="del">
        <pc:chgData name="Colegate, Stephen" userId="d764e6ae-c2fb-4f3a-b5c8-11b80b436a8f" providerId="ADAL" clId="{0CF4566D-64B6-4D95-86AF-0BC284CAE2C8}" dt="2024-02-05T16:15:57.781" v="34" actId="47"/>
        <pc:sldMkLst>
          <pc:docMk/>
          <pc:sldMk cId="4045142363" sldId="295"/>
        </pc:sldMkLst>
      </pc:sldChg>
      <pc:sldChg chg="del">
        <pc:chgData name="Colegate, Stephen" userId="d764e6ae-c2fb-4f3a-b5c8-11b80b436a8f" providerId="ADAL" clId="{0CF4566D-64B6-4D95-86AF-0BC284CAE2C8}" dt="2024-02-05T16:15:58.113" v="35" actId="47"/>
        <pc:sldMkLst>
          <pc:docMk/>
          <pc:sldMk cId="1719864682" sldId="296"/>
        </pc:sldMkLst>
      </pc:sldChg>
      <pc:sldChg chg="modSp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709897447" sldId="297"/>
        </pc:sldMkLst>
        <pc:spChg chg="mod">
          <ac:chgData name="Colegate, Stephen" userId="d764e6ae-c2fb-4f3a-b5c8-11b80b436a8f" providerId="ADAL" clId="{0CF4566D-64B6-4D95-86AF-0BC284CAE2C8}" dt="2024-02-06T02:20:43.057" v="3683" actId="20577"/>
          <ac:spMkLst>
            <pc:docMk/>
            <pc:sldMk cId="709897447" sldId="297"/>
            <ac:spMk id="3" creationId="{3E0BD4F0-A268-2EC9-0889-E8F269FE61F1}"/>
          </ac:spMkLst>
        </pc:spChg>
      </pc:sldChg>
      <pc:sldChg chg="del">
        <pc:chgData name="Colegate, Stephen" userId="d764e6ae-c2fb-4f3a-b5c8-11b80b436a8f" providerId="ADAL" clId="{0CF4566D-64B6-4D95-86AF-0BC284CAE2C8}" dt="2024-02-05T16:16:02.563" v="37" actId="47"/>
        <pc:sldMkLst>
          <pc:docMk/>
          <pc:sldMk cId="437111289" sldId="298"/>
        </pc:sldMkLst>
      </pc:sldChg>
      <pc:sldChg chg="del">
        <pc:chgData name="Colegate, Stephen" userId="d764e6ae-c2fb-4f3a-b5c8-11b80b436a8f" providerId="ADAL" clId="{0CF4566D-64B6-4D95-86AF-0BC284CAE2C8}" dt="2024-02-05T16:16:02.987" v="38" actId="47"/>
        <pc:sldMkLst>
          <pc:docMk/>
          <pc:sldMk cId="1783182367" sldId="299"/>
        </pc:sldMkLst>
      </pc:sldChg>
      <pc:sldChg chg="add del">
        <pc:chgData name="Colegate, Stephen" userId="d764e6ae-c2fb-4f3a-b5c8-11b80b436a8f" providerId="ADAL" clId="{0CF4566D-64B6-4D95-86AF-0BC284CAE2C8}" dt="2024-02-05T16:16:13.181" v="43" actId="47"/>
        <pc:sldMkLst>
          <pc:docMk/>
          <pc:sldMk cId="4204029030" sldId="300"/>
        </pc:sldMkLst>
      </pc:sldChg>
      <pc:sldChg chg="del">
        <pc:chgData name="Colegate, Stephen" userId="d764e6ae-c2fb-4f3a-b5c8-11b80b436a8f" providerId="ADAL" clId="{0CF4566D-64B6-4D95-86AF-0BC284CAE2C8}" dt="2024-02-05T16:16:01.798" v="36" actId="47"/>
        <pc:sldMkLst>
          <pc:docMk/>
          <pc:sldMk cId="1498845912" sldId="301"/>
        </pc:sldMkLst>
      </pc:sldChg>
      <pc:sldChg chg="modSp add del modAnim">
        <pc:chgData name="Colegate, Stephen" userId="d764e6ae-c2fb-4f3a-b5c8-11b80b436a8f" providerId="ADAL" clId="{0CF4566D-64B6-4D95-86AF-0BC284CAE2C8}" dt="2024-02-06T02:19:42.794" v="3597" actId="47"/>
        <pc:sldMkLst>
          <pc:docMk/>
          <pc:sldMk cId="3820173877" sldId="302"/>
        </pc:sldMkLst>
        <pc:spChg chg="mod">
          <ac:chgData name="Colegate, Stephen" userId="d764e6ae-c2fb-4f3a-b5c8-11b80b436a8f" providerId="ADAL" clId="{0CF4566D-64B6-4D95-86AF-0BC284CAE2C8}" dt="2024-02-05T16:17:30.180" v="82" actId="20577"/>
          <ac:spMkLst>
            <pc:docMk/>
            <pc:sldMk cId="3820173877" sldId="302"/>
            <ac:spMk id="3" creationId="{F50C0208-EDCD-A9C6-0C4F-E7CC32C2DBD8}"/>
          </ac:spMkLst>
        </pc:spChg>
      </pc:sldChg>
      <pc:sldChg chg="del">
        <pc:chgData name="Colegate, Stephen" userId="d764e6ae-c2fb-4f3a-b5c8-11b80b436a8f" providerId="ADAL" clId="{0CF4566D-64B6-4D95-86AF-0BC284CAE2C8}" dt="2024-02-06T02:19:43.948" v="3598" actId="47"/>
        <pc:sldMkLst>
          <pc:docMk/>
          <pc:sldMk cId="2991136325" sldId="303"/>
        </pc:sldMkLst>
      </pc:sldChg>
      <pc:sldChg chg="ad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3844690751" sldId="304"/>
        </pc:sldMkLst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1463158254" sldId="305"/>
        </pc:sldMkLst>
        <pc:spChg chg="mod">
          <ac:chgData name="Colegate, Stephen" userId="d764e6ae-c2fb-4f3a-b5c8-11b80b436a8f" providerId="ADAL" clId="{0CF4566D-64B6-4D95-86AF-0BC284CAE2C8}" dt="2024-02-05T16:19:43.712" v="124" actId="20577"/>
          <ac:spMkLst>
            <pc:docMk/>
            <pc:sldMk cId="1463158254" sldId="305"/>
            <ac:spMk id="2" creationId="{E6C2D40D-5539-D42F-7553-2ED50CC7EEB8}"/>
          </ac:spMkLst>
        </pc:spChg>
        <pc:spChg chg="mod">
          <ac:chgData name="Colegate, Stephen" userId="d764e6ae-c2fb-4f3a-b5c8-11b80b436a8f" providerId="ADAL" clId="{0CF4566D-64B6-4D95-86AF-0BC284CAE2C8}" dt="2024-02-05T16:27:43.054" v="477" actId="14100"/>
          <ac:spMkLst>
            <pc:docMk/>
            <pc:sldMk cId="1463158254" sldId="305"/>
            <ac:spMk id="3" creationId="{F6283F2E-7A60-BFBA-958A-72DFC578BC1B}"/>
          </ac:spMkLst>
        </pc:spChg>
        <pc:spChg chg="del">
          <ac:chgData name="Colegate, Stephen" userId="d764e6ae-c2fb-4f3a-b5c8-11b80b436a8f" providerId="ADAL" clId="{0CF4566D-64B6-4D95-86AF-0BC284CAE2C8}" dt="2024-02-05T16:27:45.314" v="478" actId="478"/>
          <ac:spMkLst>
            <pc:docMk/>
            <pc:sldMk cId="1463158254" sldId="305"/>
            <ac:spMk id="4" creationId="{F63254AA-3A4F-A989-A942-734A15AA476F}"/>
          </ac:spMkLst>
        </pc:spChg>
        <pc:spChg chg="add mod">
          <ac:chgData name="Colegate, Stephen" userId="d764e6ae-c2fb-4f3a-b5c8-11b80b436a8f" providerId="ADAL" clId="{0CF4566D-64B6-4D95-86AF-0BC284CAE2C8}" dt="2024-02-05T17:08:16.186" v="1598" actId="1076"/>
          <ac:spMkLst>
            <pc:docMk/>
            <pc:sldMk cId="1463158254" sldId="305"/>
            <ac:spMk id="7" creationId="{CB13B259-D36A-AD7D-3D8B-DA60DE71E999}"/>
          </ac:spMkLst>
        </pc:spChg>
        <pc:spChg chg="add mod">
          <ac:chgData name="Colegate, Stephen" userId="d764e6ae-c2fb-4f3a-b5c8-11b80b436a8f" providerId="ADAL" clId="{0CF4566D-64B6-4D95-86AF-0BC284CAE2C8}" dt="2024-02-06T02:50:59.004" v="6210"/>
          <ac:spMkLst>
            <pc:docMk/>
            <pc:sldMk cId="1463158254" sldId="305"/>
            <ac:spMk id="8" creationId="{AB096C88-3376-F77A-B132-AFBEE3AFBA0A}"/>
          </ac:spMkLst>
        </pc:spChg>
        <pc:picChg chg="add mod modCrop">
          <ac:chgData name="Colegate, Stephen" userId="d764e6ae-c2fb-4f3a-b5c8-11b80b436a8f" providerId="ADAL" clId="{0CF4566D-64B6-4D95-86AF-0BC284CAE2C8}" dt="2024-02-05T16:28:02.852" v="482" actId="1076"/>
          <ac:picMkLst>
            <pc:docMk/>
            <pc:sldMk cId="1463158254" sldId="305"/>
            <ac:picMk id="6" creationId="{A3F93FB2-033B-4672-3CCA-C58C6E8311A6}"/>
          </ac:picMkLst>
        </pc:pic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472503495" sldId="306"/>
        </pc:sldMkLst>
        <pc:spChg chg="mod">
          <ac:chgData name="Colegate, Stephen" userId="d764e6ae-c2fb-4f3a-b5c8-11b80b436a8f" providerId="ADAL" clId="{0CF4566D-64B6-4D95-86AF-0BC284CAE2C8}" dt="2024-02-05T16:26:32.178" v="470" actId="20577"/>
          <ac:spMkLst>
            <pc:docMk/>
            <pc:sldMk cId="472503495" sldId="306"/>
            <ac:spMk id="2" creationId="{C3C3ACCA-D61F-A8DC-2CBA-AAFC056F3E8B}"/>
          </ac:spMkLst>
        </pc:spChg>
        <pc:spChg chg="mod">
          <ac:chgData name="Colegate, Stephen" userId="d764e6ae-c2fb-4f3a-b5c8-11b80b436a8f" providerId="ADAL" clId="{0CF4566D-64B6-4D95-86AF-0BC284CAE2C8}" dt="2024-02-05T16:39:01.368" v="895" actId="113"/>
          <ac:spMkLst>
            <pc:docMk/>
            <pc:sldMk cId="472503495" sldId="306"/>
            <ac:spMk id="3" creationId="{B6C547F3-D808-44CF-54E1-E97E1F94104C}"/>
          </ac:spMkLst>
        </pc:spChg>
        <pc:spChg chg="del">
          <ac:chgData name="Colegate, Stephen" userId="d764e6ae-c2fb-4f3a-b5c8-11b80b436a8f" providerId="ADAL" clId="{0CF4566D-64B6-4D95-86AF-0BC284CAE2C8}" dt="2024-02-05T16:27:49.583" v="479" actId="478"/>
          <ac:spMkLst>
            <pc:docMk/>
            <pc:sldMk cId="472503495" sldId="306"/>
            <ac:spMk id="4" creationId="{0ED59C8A-49D9-E637-BA9A-F87A54E77508}"/>
          </ac:spMkLst>
        </pc:spChg>
        <pc:spChg chg="add mod">
          <ac:chgData name="Colegate, Stephen" userId="d764e6ae-c2fb-4f3a-b5c8-11b80b436a8f" providerId="ADAL" clId="{0CF4566D-64B6-4D95-86AF-0BC284CAE2C8}" dt="2024-02-05T16:38:04.013" v="887" actId="1037"/>
          <ac:spMkLst>
            <pc:docMk/>
            <pc:sldMk cId="472503495" sldId="306"/>
            <ac:spMk id="7" creationId="{9BD92294-EEF2-05FC-10A6-B38A3F1604DC}"/>
          </ac:spMkLst>
        </pc:spChg>
        <pc:spChg chg="add mod">
          <ac:chgData name="Colegate, Stephen" userId="d764e6ae-c2fb-4f3a-b5c8-11b80b436a8f" providerId="ADAL" clId="{0CF4566D-64B6-4D95-86AF-0BC284CAE2C8}" dt="2024-02-05T16:38:24.082" v="889" actId="1076"/>
          <ac:spMkLst>
            <pc:docMk/>
            <pc:sldMk cId="472503495" sldId="306"/>
            <ac:spMk id="8" creationId="{9596BC14-2BB9-3D00-5B9B-71A4CA1D7FA6}"/>
          </ac:spMkLst>
        </pc:spChg>
        <pc:spChg chg="add mod">
          <ac:chgData name="Colegate, Stephen" userId="d764e6ae-c2fb-4f3a-b5c8-11b80b436a8f" providerId="ADAL" clId="{0CF4566D-64B6-4D95-86AF-0BC284CAE2C8}" dt="2024-02-05T16:38:38.589" v="891" actId="1076"/>
          <ac:spMkLst>
            <pc:docMk/>
            <pc:sldMk cId="472503495" sldId="306"/>
            <ac:spMk id="9" creationId="{FD270A72-ADAC-9C2B-FCC3-0E34ECF4657B}"/>
          </ac:spMkLst>
        </pc:spChg>
        <pc:spChg chg="add mod">
          <ac:chgData name="Colegate, Stephen" userId="d764e6ae-c2fb-4f3a-b5c8-11b80b436a8f" providerId="ADAL" clId="{0CF4566D-64B6-4D95-86AF-0BC284CAE2C8}" dt="2024-02-05T17:08:21.055" v="1599"/>
          <ac:spMkLst>
            <pc:docMk/>
            <pc:sldMk cId="472503495" sldId="306"/>
            <ac:spMk id="10" creationId="{A743D898-D551-BDD5-070A-59772765EA09}"/>
          </ac:spMkLst>
        </pc:spChg>
        <pc:spChg chg="add mod">
          <ac:chgData name="Colegate, Stephen" userId="d764e6ae-c2fb-4f3a-b5c8-11b80b436a8f" providerId="ADAL" clId="{0CF4566D-64B6-4D95-86AF-0BC284CAE2C8}" dt="2024-02-06T02:50:56.731" v="6209"/>
          <ac:spMkLst>
            <pc:docMk/>
            <pc:sldMk cId="472503495" sldId="306"/>
            <ac:spMk id="11" creationId="{655C22C5-41AA-A70C-CBBA-B6D6C2D2B910}"/>
          </ac:spMkLst>
        </pc:spChg>
        <pc:picChg chg="add mod modCrop">
          <ac:chgData name="Colegate, Stephen" userId="d764e6ae-c2fb-4f3a-b5c8-11b80b436a8f" providerId="ADAL" clId="{0CF4566D-64B6-4D95-86AF-0BC284CAE2C8}" dt="2024-02-05T16:36:22.185" v="862" actId="1076"/>
          <ac:picMkLst>
            <pc:docMk/>
            <pc:sldMk cId="472503495" sldId="306"/>
            <ac:picMk id="6" creationId="{6077320C-BA9E-1EA3-2595-1D7E1F5094D3}"/>
          </ac:picMkLst>
        </pc:pic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138332361" sldId="307"/>
        </pc:sldMkLst>
        <pc:spChg chg="mod">
          <ac:chgData name="Colegate, Stephen" userId="d764e6ae-c2fb-4f3a-b5c8-11b80b436a8f" providerId="ADAL" clId="{0CF4566D-64B6-4D95-86AF-0BC284CAE2C8}" dt="2024-02-05T16:37:26.618" v="876" actId="20577"/>
          <ac:spMkLst>
            <pc:docMk/>
            <pc:sldMk cId="3138332361" sldId="307"/>
            <ac:spMk id="2" creationId="{BCE064C2-FAD7-76C6-0AD6-35B5A6FAA979}"/>
          </ac:spMkLst>
        </pc:spChg>
        <pc:spChg chg="mod">
          <ac:chgData name="Colegate, Stephen" userId="d764e6ae-c2fb-4f3a-b5c8-11b80b436a8f" providerId="ADAL" clId="{0CF4566D-64B6-4D95-86AF-0BC284CAE2C8}" dt="2024-02-05T16:44:02.453" v="1567" actId="113"/>
          <ac:spMkLst>
            <pc:docMk/>
            <pc:sldMk cId="3138332361" sldId="307"/>
            <ac:spMk id="3" creationId="{68C3B03F-09C3-E2F1-7089-56DF5945F990}"/>
          </ac:spMkLst>
        </pc:spChg>
        <pc:spChg chg="del">
          <ac:chgData name="Colegate, Stephen" userId="d764e6ae-c2fb-4f3a-b5c8-11b80b436a8f" providerId="ADAL" clId="{0CF4566D-64B6-4D95-86AF-0BC284CAE2C8}" dt="2024-02-05T16:41:31.489" v="1169" actId="478"/>
          <ac:spMkLst>
            <pc:docMk/>
            <pc:sldMk cId="3138332361" sldId="307"/>
            <ac:spMk id="4" creationId="{9676BC17-2E6F-ADB4-286E-069C49DF91E8}"/>
          </ac:spMkLst>
        </pc:spChg>
        <pc:spChg chg="add mod">
          <ac:chgData name="Colegate, Stephen" userId="d764e6ae-c2fb-4f3a-b5c8-11b80b436a8f" providerId="ADAL" clId="{0CF4566D-64B6-4D95-86AF-0BC284CAE2C8}" dt="2024-02-05T17:08:25.426" v="1600"/>
          <ac:spMkLst>
            <pc:docMk/>
            <pc:sldMk cId="3138332361" sldId="307"/>
            <ac:spMk id="5" creationId="{AA820B77-D9D7-A7EB-43AB-B7B07B0B76D1}"/>
          </ac:spMkLst>
        </pc:spChg>
        <pc:spChg chg="add mod">
          <ac:chgData name="Colegate, Stephen" userId="d764e6ae-c2fb-4f3a-b5c8-11b80b436a8f" providerId="ADAL" clId="{0CF4566D-64B6-4D95-86AF-0BC284CAE2C8}" dt="2024-02-06T02:51:21.994" v="6211"/>
          <ac:spMkLst>
            <pc:docMk/>
            <pc:sldMk cId="3138332361" sldId="307"/>
            <ac:spMk id="6" creationId="{2A096672-5B49-648F-89C7-5077DAC51F27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619250110" sldId="308"/>
        </pc:sldMkLst>
        <pc:spChg chg="mod">
          <ac:chgData name="Colegate, Stephen" userId="d764e6ae-c2fb-4f3a-b5c8-11b80b436a8f" providerId="ADAL" clId="{0CF4566D-64B6-4D95-86AF-0BC284CAE2C8}" dt="2024-02-05T17:10:03.357" v="1620" actId="20577"/>
          <ac:spMkLst>
            <pc:docMk/>
            <pc:sldMk cId="2619250110" sldId="308"/>
            <ac:spMk id="2" creationId="{D0EAF6EF-9BF2-1DEF-3596-861CB28C2A44}"/>
          </ac:spMkLst>
        </pc:spChg>
        <pc:spChg chg="mod">
          <ac:chgData name="Colegate, Stephen" userId="d764e6ae-c2fb-4f3a-b5c8-11b80b436a8f" providerId="ADAL" clId="{0CF4566D-64B6-4D95-86AF-0BC284CAE2C8}" dt="2024-02-05T17:12:14.056" v="1861" actId="14100"/>
          <ac:spMkLst>
            <pc:docMk/>
            <pc:sldMk cId="2619250110" sldId="308"/>
            <ac:spMk id="3" creationId="{BBD9EA03-7C65-9594-F4A7-12AA224AE0B6}"/>
          </ac:spMkLst>
        </pc:spChg>
        <pc:spChg chg="del">
          <ac:chgData name="Colegate, Stephen" userId="d764e6ae-c2fb-4f3a-b5c8-11b80b436a8f" providerId="ADAL" clId="{0CF4566D-64B6-4D95-86AF-0BC284CAE2C8}" dt="2024-02-05T17:08:42.617" v="1602" actId="478"/>
          <ac:spMkLst>
            <pc:docMk/>
            <pc:sldMk cId="2619250110" sldId="308"/>
            <ac:spMk id="4" creationId="{15CDE74B-8691-6F7C-3C2B-1629BD13AED7}"/>
          </ac:spMkLst>
        </pc:spChg>
        <pc:spChg chg="add mod">
          <ac:chgData name="Colegate, Stephen" userId="d764e6ae-c2fb-4f3a-b5c8-11b80b436a8f" providerId="ADAL" clId="{0CF4566D-64B6-4D95-86AF-0BC284CAE2C8}" dt="2024-02-06T02:51:24.957" v="6212"/>
          <ac:spMkLst>
            <pc:docMk/>
            <pc:sldMk cId="2619250110" sldId="308"/>
            <ac:spMk id="5" creationId="{08A439B0-DBB3-1C76-60B7-603E22D24A99}"/>
          </ac:spMkLst>
        </pc:spChg>
      </pc:sldChg>
      <pc:sldChg chg="addSp modSp add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490612682" sldId="309"/>
        </pc:sldMkLst>
        <pc:spChg chg="mod">
          <ac:chgData name="Colegate, Stephen" userId="d764e6ae-c2fb-4f3a-b5c8-11b80b436a8f" providerId="ADAL" clId="{0CF4566D-64B6-4D95-86AF-0BC284CAE2C8}" dt="2024-02-05T17:13:56.446" v="1899" actId="20577"/>
          <ac:spMkLst>
            <pc:docMk/>
            <pc:sldMk cId="3490612682" sldId="309"/>
            <ac:spMk id="3" creationId="{F71D9A4C-32AB-763E-6403-30D587209AC1}"/>
          </ac:spMkLst>
        </pc:spChg>
        <pc:spChg chg="add mod">
          <ac:chgData name="Colegate, Stephen" userId="d764e6ae-c2fb-4f3a-b5c8-11b80b436a8f" providerId="ADAL" clId="{0CF4566D-64B6-4D95-86AF-0BC284CAE2C8}" dt="2024-02-06T02:51:26.862" v="6213"/>
          <ac:spMkLst>
            <pc:docMk/>
            <pc:sldMk cId="3490612682" sldId="309"/>
            <ac:spMk id="4" creationId="{F37433DE-05B8-6471-A298-0F64F5D14096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4013928824" sldId="310"/>
        </pc:sldMkLst>
        <pc:spChg chg="mod">
          <ac:chgData name="Colegate, Stephen" userId="d764e6ae-c2fb-4f3a-b5c8-11b80b436a8f" providerId="ADAL" clId="{0CF4566D-64B6-4D95-86AF-0BC284CAE2C8}" dt="2024-02-05T17:15:32.322" v="1925" actId="20577"/>
          <ac:spMkLst>
            <pc:docMk/>
            <pc:sldMk cId="4013928824" sldId="310"/>
            <ac:spMk id="2" creationId="{D85E22F9-0AD8-66DE-969B-DAFEEFCD5F67}"/>
          </ac:spMkLst>
        </pc:spChg>
        <pc:spChg chg="mod">
          <ac:chgData name="Colegate, Stephen" userId="d764e6ae-c2fb-4f3a-b5c8-11b80b436a8f" providerId="ADAL" clId="{0CF4566D-64B6-4D95-86AF-0BC284CAE2C8}" dt="2024-02-06T02:45:08.018" v="6109" actId="20577"/>
          <ac:spMkLst>
            <pc:docMk/>
            <pc:sldMk cId="4013928824" sldId="310"/>
            <ac:spMk id="3" creationId="{4616EEA3-083E-672C-F985-7FFBCECB03F0}"/>
          </ac:spMkLst>
        </pc:spChg>
        <pc:spChg chg="del">
          <ac:chgData name="Colegate, Stephen" userId="d764e6ae-c2fb-4f3a-b5c8-11b80b436a8f" providerId="ADAL" clId="{0CF4566D-64B6-4D95-86AF-0BC284CAE2C8}" dt="2024-02-06T02:51:33.241" v="6215" actId="478"/>
          <ac:spMkLst>
            <pc:docMk/>
            <pc:sldMk cId="4013928824" sldId="310"/>
            <ac:spMk id="4" creationId="{849CE4BA-6F59-DBED-2F7B-A6DF67234341}"/>
          </ac:spMkLst>
        </pc:spChg>
        <pc:spChg chg="add mod">
          <ac:chgData name="Colegate, Stephen" userId="d764e6ae-c2fb-4f3a-b5c8-11b80b436a8f" providerId="ADAL" clId="{0CF4566D-64B6-4D95-86AF-0BC284CAE2C8}" dt="2024-02-06T02:51:28.732" v="6214"/>
          <ac:spMkLst>
            <pc:docMk/>
            <pc:sldMk cId="4013928824" sldId="310"/>
            <ac:spMk id="6" creationId="{1F472C12-5D82-C986-55C5-54BA692F5ADF}"/>
          </ac:spMkLst>
        </pc:spChg>
        <pc:graphicFrameChg chg="add del modGraphic">
          <ac:chgData name="Colegate, Stephen" userId="d764e6ae-c2fb-4f3a-b5c8-11b80b436a8f" providerId="ADAL" clId="{0CF4566D-64B6-4D95-86AF-0BC284CAE2C8}" dt="2024-02-06T02:09:07.029" v="3317" actId="478"/>
          <ac:graphicFrameMkLst>
            <pc:docMk/>
            <pc:sldMk cId="4013928824" sldId="310"/>
            <ac:graphicFrameMk id="5" creationId="{37E61FE5-139A-1C90-8CF3-21EC450E9A04}"/>
          </ac:graphicFrameMkLst>
        </pc:graphicFrameChg>
      </pc:sldChg>
      <pc:sldChg chg="addSp delSp modSp new mod modTransition modShow">
        <pc:chgData name="Colegate, Stephen" userId="d764e6ae-c2fb-4f3a-b5c8-11b80b436a8f" providerId="ADAL" clId="{0CF4566D-64B6-4D95-86AF-0BC284CAE2C8}" dt="2024-02-06T03:20:33.906" v="6387"/>
        <pc:sldMkLst>
          <pc:docMk/>
          <pc:sldMk cId="96049547" sldId="311"/>
        </pc:sldMkLst>
        <pc:spChg chg="add del mod ord">
          <ac:chgData name="Colegate, Stephen" userId="d764e6ae-c2fb-4f3a-b5c8-11b80b436a8f" providerId="ADAL" clId="{0CF4566D-64B6-4D95-86AF-0BC284CAE2C8}" dt="2024-02-06T01:10:32.937" v="2890" actId="478"/>
          <ac:spMkLst>
            <pc:docMk/>
            <pc:sldMk cId="96049547" sldId="311"/>
            <ac:spMk id="2" creationId="{DEB15420-9B2A-5F66-DDEF-EDC42B9DE252}"/>
          </ac:spMkLst>
        </pc:spChg>
        <pc:spChg chg="del">
          <ac:chgData name="Colegate, Stephen" userId="d764e6ae-c2fb-4f3a-b5c8-11b80b436a8f" providerId="ADAL" clId="{0CF4566D-64B6-4D95-86AF-0BC284CAE2C8}" dt="2024-02-05T17:27:14.230" v="2862" actId="478"/>
          <ac:spMkLst>
            <pc:docMk/>
            <pc:sldMk cId="96049547" sldId="311"/>
            <ac:spMk id="3" creationId="{3FB4EAE8-57CB-E334-A24B-08AA4827F792}"/>
          </ac:spMkLst>
        </pc:spChg>
        <pc:spChg chg="del">
          <ac:chgData name="Colegate, Stephen" userId="d764e6ae-c2fb-4f3a-b5c8-11b80b436a8f" providerId="ADAL" clId="{0CF4566D-64B6-4D95-86AF-0BC284CAE2C8}" dt="2024-02-05T17:27:47.613" v="2870" actId="478"/>
          <ac:spMkLst>
            <pc:docMk/>
            <pc:sldMk cId="96049547" sldId="311"/>
            <ac:spMk id="4" creationId="{1786D546-8195-B2A4-F2C0-6A59C86566F5}"/>
          </ac:spMkLst>
        </pc:spChg>
        <pc:spChg chg="add del mod">
          <ac:chgData name="Colegate, Stephen" userId="d764e6ae-c2fb-4f3a-b5c8-11b80b436a8f" providerId="ADAL" clId="{0CF4566D-64B6-4D95-86AF-0BC284CAE2C8}" dt="2024-02-05T17:28:29.157" v="2879" actId="478"/>
          <ac:spMkLst>
            <pc:docMk/>
            <pc:sldMk cId="96049547" sldId="311"/>
            <ac:spMk id="8" creationId="{DC811C37-C000-6756-20B2-6C798027B5AA}"/>
          </ac:spMkLst>
        </pc:spChg>
        <pc:spChg chg="add del mod">
          <ac:chgData name="Colegate, Stephen" userId="d764e6ae-c2fb-4f3a-b5c8-11b80b436a8f" providerId="ADAL" clId="{0CF4566D-64B6-4D95-86AF-0BC284CAE2C8}" dt="2024-02-06T01:10:38.967" v="2891" actId="478"/>
          <ac:spMkLst>
            <pc:docMk/>
            <pc:sldMk cId="96049547" sldId="311"/>
            <ac:spMk id="10" creationId="{CF5D3C8C-BF92-546F-3488-5B03804F54A5}"/>
          </ac:spMkLst>
        </pc:spChg>
        <pc:spChg chg="add mod">
          <ac:chgData name="Colegate, Stephen" userId="d764e6ae-c2fb-4f3a-b5c8-11b80b436a8f" providerId="ADAL" clId="{0CF4566D-64B6-4D95-86AF-0BC284CAE2C8}" dt="2024-02-06T02:51:35.506" v="6216"/>
          <ac:spMkLst>
            <pc:docMk/>
            <pc:sldMk cId="96049547" sldId="311"/>
            <ac:spMk id="14" creationId="{DB619EB2-EC36-7B79-C3A2-094FBDEC3674}"/>
          </ac:spMkLst>
        </pc:spChg>
        <pc:graphicFrameChg chg="add mod">
          <ac:chgData name="Colegate, Stephen" userId="d764e6ae-c2fb-4f3a-b5c8-11b80b436a8f" providerId="ADAL" clId="{0CF4566D-64B6-4D95-86AF-0BC284CAE2C8}" dt="2024-02-06T02:17:32.261" v="3566"/>
          <ac:graphicFrameMkLst>
            <pc:docMk/>
            <pc:sldMk cId="96049547" sldId="311"/>
            <ac:graphicFrameMk id="13" creationId="{9E98A217-F6E1-B89F-F1D0-9FD2294576A7}"/>
          </ac:graphicFrameMkLst>
        </pc:graphicFrameChg>
        <pc:picChg chg="add del mod modCrop">
          <ac:chgData name="Colegate, Stephen" userId="d764e6ae-c2fb-4f3a-b5c8-11b80b436a8f" providerId="ADAL" clId="{0CF4566D-64B6-4D95-86AF-0BC284CAE2C8}" dt="2024-02-05T17:29:16.759" v="2889" actId="478"/>
          <ac:picMkLst>
            <pc:docMk/>
            <pc:sldMk cId="96049547" sldId="311"/>
            <ac:picMk id="6" creationId="{371927CD-2CE8-FEF5-C60F-AC6C98B352CA}"/>
          </ac:picMkLst>
        </pc:picChg>
        <pc:picChg chg="add mod">
          <ac:chgData name="Colegate, Stephen" userId="d764e6ae-c2fb-4f3a-b5c8-11b80b436a8f" providerId="ADAL" clId="{0CF4566D-64B6-4D95-86AF-0BC284CAE2C8}" dt="2024-02-06T01:13:22.615" v="2895" actId="1076"/>
          <ac:picMkLst>
            <pc:docMk/>
            <pc:sldMk cId="96049547" sldId="311"/>
            <ac:picMk id="12" creationId="{7DBCA845-8F57-A8C8-78A9-124059AF11EE}"/>
          </ac:picMkLst>
        </pc:picChg>
      </pc:sldChg>
      <pc:sldChg chg="addSp delSp modSp new mod modTransition">
        <pc:chgData name="Colegate, Stephen" userId="d764e6ae-c2fb-4f3a-b5c8-11b80b436a8f" providerId="ADAL" clId="{0CF4566D-64B6-4D95-86AF-0BC284CAE2C8}" dt="2024-02-06T03:20:33.906" v="6387"/>
        <pc:sldMkLst>
          <pc:docMk/>
          <pc:sldMk cId="940080145" sldId="312"/>
        </pc:sldMkLst>
        <pc:spChg chg="del">
          <ac:chgData name="Colegate, Stephen" userId="d764e6ae-c2fb-4f3a-b5c8-11b80b436a8f" providerId="ADAL" clId="{0CF4566D-64B6-4D95-86AF-0BC284CAE2C8}" dt="2024-02-06T01:13:51.821" v="2899" actId="478"/>
          <ac:spMkLst>
            <pc:docMk/>
            <pc:sldMk cId="940080145" sldId="312"/>
            <ac:spMk id="2" creationId="{05528D13-FB76-0E6A-7316-E44B71ABEC36}"/>
          </ac:spMkLst>
        </pc:spChg>
        <pc:spChg chg="del">
          <ac:chgData name="Colegate, Stephen" userId="d764e6ae-c2fb-4f3a-b5c8-11b80b436a8f" providerId="ADAL" clId="{0CF4566D-64B6-4D95-86AF-0BC284CAE2C8}" dt="2024-02-06T01:13:48.307" v="2898" actId="478"/>
          <ac:spMkLst>
            <pc:docMk/>
            <pc:sldMk cId="940080145" sldId="312"/>
            <ac:spMk id="3" creationId="{AECEF59C-0759-2501-9891-8FB8BA6F9CA7}"/>
          </ac:spMkLst>
        </pc:spChg>
        <pc:spChg chg="del">
          <ac:chgData name="Colegate, Stephen" userId="d764e6ae-c2fb-4f3a-b5c8-11b80b436a8f" providerId="ADAL" clId="{0CF4566D-64B6-4D95-86AF-0BC284CAE2C8}" dt="2024-02-06T01:13:44.620" v="2897" actId="478"/>
          <ac:spMkLst>
            <pc:docMk/>
            <pc:sldMk cId="940080145" sldId="312"/>
            <ac:spMk id="4" creationId="{8C7A1236-1EA3-4CB0-27A5-92D3CCE0302A}"/>
          </ac:spMkLst>
        </pc:spChg>
        <pc:spChg chg="add mod">
          <ac:chgData name="Colegate, Stephen" userId="d764e6ae-c2fb-4f3a-b5c8-11b80b436a8f" providerId="ADAL" clId="{0CF4566D-64B6-4D95-86AF-0BC284CAE2C8}" dt="2024-02-06T02:51:37.720" v="6217"/>
          <ac:spMkLst>
            <pc:docMk/>
            <pc:sldMk cId="940080145" sldId="312"/>
            <ac:spMk id="10" creationId="{28EDEE51-EDFF-AFFB-3678-58BAEBF1F0D8}"/>
          </ac:spMkLst>
        </pc:spChg>
        <pc:graphicFrameChg chg="add mod">
          <ac:chgData name="Colegate, Stephen" userId="d764e6ae-c2fb-4f3a-b5c8-11b80b436a8f" providerId="ADAL" clId="{0CF4566D-64B6-4D95-86AF-0BC284CAE2C8}" dt="2024-02-06T02:17:29.749" v="3565"/>
          <ac:graphicFrameMkLst>
            <pc:docMk/>
            <pc:sldMk cId="940080145" sldId="312"/>
            <ac:graphicFrameMk id="9" creationId="{C01B2AA6-52F6-5609-96D1-5E1C535DB549}"/>
          </ac:graphicFrameMkLst>
        </pc:graphicFrameChg>
        <pc:picChg chg="add del mod">
          <ac:chgData name="Colegate, Stephen" userId="d764e6ae-c2fb-4f3a-b5c8-11b80b436a8f" providerId="ADAL" clId="{0CF4566D-64B6-4D95-86AF-0BC284CAE2C8}" dt="2024-02-06T01:17:32.264" v="2904" actId="478"/>
          <ac:picMkLst>
            <pc:docMk/>
            <pc:sldMk cId="940080145" sldId="312"/>
            <ac:picMk id="6" creationId="{D3EF9FD0-A26B-6A49-3601-1619BDDBB194}"/>
          </ac:picMkLst>
        </pc:picChg>
        <pc:picChg chg="add mod">
          <ac:chgData name="Colegate, Stephen" userId="d764e6ae-c2fb-4f3a-b5c8-11b80b436a8f" providerId="ADAL" clId="{0CF4566D-64B6-4D95-86AF-0BC284CAE2C8}" dt="2024-02-06T01:17:44.166" v="2908" actId="1076"/>
          <ac:picMkLst>
            <pc:docMk/>
            <pc:sldMk cId="940080145" sldId="312"/>
            <ac:picMk id="8" creationId="{A7A69C31-532A-40F0-58DD-DBE6D8F9D473}"/>
          </ac:picMkLst>
        </pc:picChg>
      </pc:sldChg>
      <pc:sldChg chg="addSp delSp modSp new del mod">
        <pc:chgData name="Colegate, Stephen" userId="d764e6ae-c2fb-4f3a-b5c8-11b80b436a8f" providerId="ADAL" clId="{0CF4566D-64B6-4D95-86AF-0BC284CAE2C8}" dt="2024-02-06T02:10:32.377" v="3339" actId="47"/>
        <pc:sldMkLst>
          <pc:docMk/>
          <pc:sldMk cId="3654924936" sldId="313"/>
        </pc:sldMkLst>
        <pc:spChg chg="mod">
          <ac:chgData name="Colegate, Stephen" userId="d764e6ae-c2fb-4f3a-b5c8-11b80b436a8f" providerId="ADAL" clId="{0CF4566D-64B6-4D95-86AF-0BC284CAE2C8}" dt="2024-02-06T01:47:45.385" v="2928" actId="20577"/>
          <ac:spMkLst>
            <pc:docMk/>
            <pc:sldMk cId="3654924936" sldId="313"/>
            <ac:spMk id="2" creationId="{E7A02FF2-398F-A194-7360-49725CD787BD}"/>
          </ac:spMkLst>
        </pc:spChg>
        <pc:spChg chg="del mod">
          <ac:chgData name="Colegate, Stephen" userId="d764e6ae-c2fb-4f3a-b5c8-11b80b436a8f" providerId="ADAL" clId="{0CF4566D-64B6-4D95-86AF-0BC284CAE2C8}" dt="2024-02-06T01:48:32.025" v="2932" actId="3680"/>
          <ac:spMkLst>
            <pc:docMk/>
            <pc:sldMk cId="3654924936" sldId="313"/>
            <ac:spMk id="3" creationId="{590D7AE0-ADAC-2C41-8943-5640D07A6396}"/>
          </ac:spMkLst>
        </pc:spChg>
        <pc:spChg chg="del">
          <ac:chgData name="Colegate, Stephen" userId="d764e6ae-c2fb-4f3a-b5c8-11b80b436a8f" providerId="ADAL" clId="{0CF4566D-64B6-4D95-86AF-0BC284CAE2C8}" dt="2024-02-06T01:51:43.561" v="3082" actId="478"/>
          <ac:spMkLst>
            <pc:docMk/>
            <pc:sldMk cId="3654924936" sldId="313"/>
            <ac:spMk id="4" creationId="{895BE26E-1FD8-D248-6B08-3E1479E2D840}"/>
          </ac:spMkLst>
        </pc:spChg>
        <pc:spChg chg="add del mod">
          <ac:chgData name="Colegate, Stephen" userId="d764e6ae-c2fb-4f3a-b5c8-11b80b436a8f" providerId="ADAL" clId="{0CF4566D-64B6-4D95-86AF-0BC284CAE2C8}" dt="2024-02-06T01:51:59.479" v="3084" actId="3680"/>
          <ac:spMkLst>
            <pc:docMk/>
            <pc:sldMk cId="3654924936" sldId="313"/>
            <ac:spMk id="7" creationId="{716F84F8-9FE9-1BF8-7807-A2BBC899A444}"/>
          </ac:spMkLst>
        </pc:spChg>
        <pc:spChg chg="add del mod">
          <ac:chgData name="Colegate, Stephen" userId="d764e6ae-c2fb-4f3a-b5c8-11b80b436a8f" providerId="ADAL" clId="{0CF4566D-64B6-4D95-86AF-0BC284CAE2C8}" dt="2024-02-06T01:52:47.932" v="3089" actId="3680"/>
          <ac:spMkLst>
            <pc:docMk/>
            <pc:sldMk cId="3654924936" sldId="313"/>
            <ac:spMk id="10" creationId="{BABDF43B-8163-1FD4-4BE4-445E28E62010}"/>
          </ac:spMkLst>
        </pc:spChg>
        <pc:spChg chg="add mod">
          <ac:chgData name="Colegate, Stephen" userId="d764e6ae-c2fb-4f3a-b5c8-11b80b436a8f" providerId="ADAL" clId="{0CF4566D-64B6-4D95-86AF-0BC284CAE2C8}" dt="2024-02-06T02:10:21.167" v="3336" actId="21"/>
          <ac:spMkLst>
            <pc:docMk/>
            <pc:sldMk cId="3654924936" sldId="313"/>
            <ac:spMk id="17" creationId="{F87C9452-2B00-F01E-403A-1D9C14967CF3}"/>
          </ac:spMkLst>
        </pc:spChg>
        <pc:graphicFrameChg chg="add del mod ord modGraphic">
          <ac:chgData name="Colegate, Stephen" userId="d764e6ae-c2fb-4f3a-b5c8-11b80b436a8f" providerId="ADAL" clId="{0CF4566D-64B6-4D95-86AF-0BC284CAE2C8}" dt="2024-02-06T01:51:31.494" v="3078" actId="478"/>
          <ac:graphicFrameMkLst>
            <pc:docMk/>
            <pc:sldMk cId="3654924936" sldId="313"/>
            <ac:graphicFrameMk id="5" creationId="{2B6086B3-0D0C-EFA8-55D7-2FCFDF8E38FE}"/>
          </ac:graphicFrameMkLst>
        </pc:graphicFrameChg>
        <pc:graphicFrameChg chg="add del mod ord modGraphic">
          <ac:chgData name="Colegate, Stephen" userId="d764e6ae-c2fb-4f3a-b5c8-11b80b436a8f" providerId="ADAL" clId="{0CF4566D-64B6-4D95-86AF-0BC284CAE2C8}" dt="2024-02-06T01:52:37.919" v="3088" actId="478"/>
          <ac:graphicFrameMkLst>
            <pc:docMk/>
            <pc:sldMk cId="3654924936" sldId="313"/>
            <ac:graphicFrameMk id="8" creationId="{D710D72E-11CF-7A19-DC44-A21705069A38}"/>
          </ac:graphicFrameMkLst>
        </pc:graphicFrameChg>
        <pc:graphicFrameChg chg="add del mod or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1" creationId="{1BD07C97-6323-B1E0-05EF-8F6DF7B95A36}"/>
          </ac:graphicFrameMkLst>
        </pc:graphicFrameChg>
        <pc:graphicFrameChg chg="add del mod">
          <ac:chgData name="Colegate, Stephen" userId="d764e6ae-c2fb-4f3a-b5c8-11b80b436a8f" providerId="ADAL" clId="{0CF4566D-64B6-4D95-86AF-0BC284CAE2C8}" dt="2024-02-06T01:56:20.113" v="3141" actId="478"/>
          <ac:graphicFrameMkLst>
            <pc:docMk/>
            <pc:sldMk cId="3654924936" sldId="313"/>
            <ac:graphicFrameMk id="12" creationId="{747AA160-DD29-C6C4-E68A-E5833C3D9A48}"/>
          </ac:graphicFrameMkLst>
        </pc:graphicFrameChg>
        <pc:graphicFrameChg chg="add del mod">
          <ac:chgData name="Colegate, Stephen" userId="d764e6ae-c2fb-4f3a-b5c8-11b80b436a8f" providerId="ADAL" clId="{0CF4566D-64B6-4D95-86AF-0BC284CAE2C8}" dt="2024-02-06T01:56:22.785" v="3142" actId="478"/>
          <ac:graphicFrameMkLst>
            <pc:docMk/>
            <pc:sldMk cId="3654924936" sldId="313"/>
            <ac:graphicFrameMk id="13" creationId="{6FE62B21-41A9-19B4-AE39-696AAB8F993F}"/>
          </ac:graphicFrameMkLst>
        </pc:graphicFrameChg>
        <pc:graphicFrameChg chg="add del mo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4" creationId="{7DCB3D93-C97D-577A-6B30-FAEF99EB8F41}"/>
          </ac:graphicFrameMkLst>
        </pc:graphicFrameChg>
        <pc:graphicFrameChg chg="add del mod modGraphic">
          <ac:chgData name="Colegate, Stephen" userId="d764e6ae-c2fb-4f3a-b5c8-11b80b436a8f" providerId="ADAL" clId="{0CF4566D-64B6-4D95-86AF-0BC284CAE2C8}" dt="2024-02-06T02:10:21.167" v="3336" actId="21"/>
          <ac:graphicFrameMkLst>
            <pc:docMk/>
            <pc:sldMk cId="3654924936" sldId="313"/>
            <ac:graphicFrameMk id="15" creationId="{2396A0BF-F88E-A6EA-D6A5-3032D475E4CF}"/>
          </ac:graphicFrameMkLst>
        </pc:graphicFrame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97403089" sldId="314"/>
        </pc:sldMkLst>
        <pc:spChg chg="mod">
          <ac:chgData name="Colegate, Stephen" userId="d764e6ae-c2fb-4f3a-b5c8-11b80b436a8f" providerId="ADAL" clId="{0CF4566D-64B6-4D95-86AF-0BC284CAE2C8}" dt="2024-02-06T02:10:16.604" v="3335" actId="20577"/>
          <ac:spMkLst>
            <pc:docMk/>
            <pc:sldMk cId="297403089" sldId="314"/>
            <ac:spMk id="2" creationId="{CB68E8D1-71C5-41DC-4F31-5AE8BADFCAF1}"/>
          </ac:spMkLst>
        </pc:spChg>
        <pc:spChg chg="mod">
          <ac:chgData name="Colegate, Stephen" userId="d764e6ae-c2fb-4f3a-b5c8-11b80b436a8f" providerId="ADAL" clId="{0CF4566D-64B6-4D95-86AF-0BC284CAE2C8}" dt="2024-02-06T02:49:22.626" v="6202" actId="1076"/>
          <ac:spMkLst>
            <pc:docMk/>
            <pc:sldMk cId="297403089" sldId="314"/>
            <ac:spMk id="3" creationId="{4ED83518-1959-BA60-7BFC-FD62940AD6C9}"/>
          </ac:spMkLst>
        </pc:spChg>
        <pc:spChg chg="del">
          <ac:chgData name="Colegate, Stephen" userId="d764e6ae-c2fb-4f3a-b5c8-11b80b436a8f" providerId="ADAL" clId="{0CF4566D-64B6-4D95-86AF-0BC284CAE2C8}" dt="2024-02-06T02:10:35.675" v="3340" actId="478"/>
          <ac:spMkLst>
            <pc:docMk/>
            <pc:sldMk cId="297403089" sldId="314"/>
            <ac:spMk id="4" creationId="{CF88D631-3E64-8B02-F989-A06D3B955F8C}"/>
          </ac:spMkLst>
        </pc:spChg>
        <pc:spChg chg="add mod">
          <ac:chgData name="Colegate, Stephen" userId="d764e6ae-c2fb-4f3a-b5c8-11b80b436a8f" providerId="ADAL" clId="{0CF4566D-64B6-4D95-86AF-0BC284CAE2C8}" dt="2024-02-06T02:51:40.538" v="6218"/>
          <ac:spMkLst>
            <pc:docMk/>
            <pc:sldMk cId="297403089" sldId="314"/>
            <ac:spMk id="7" creationId="{53007F06-5595-26BD-99A9-BA0FC543FBC3}"/>
          </ac:spMkLst>
        </pc:spChg>
        <pc:grpChg chg="add mod">
          <ac:chgData name="Colegate, Stephen" userId="d764e6ae-c2fb-4f3a-b5c8-11b80b436a8f" providerId="ADAL" clId="{0CF4566D-64B6-4D95-86AF-0BC284CAE2C8}" dt="2024-02-06T02:49:43.498" v="6205" actId="1076"/>
          <ac:grpSpMkLst>
            <pc:docMk/>
            <pc:sldMk cId="297403089" sldId="314"/>
            <ac:grpSpMk id="6" creationId="{D185143A-77B3-1516-234D-25A6FDD76753}"/>
          </ac:grpSpMkLst>
        </pc:grpChg>
        <pc:graphicFrameChg chg="add mod modGraphic">
          <ac:chgData name="Colegate, Stephen" userId="d764e6ae-c2fb-4f3a-b5c8-11b80b436a8f" providerId="ADAL" clId="{0CF4566D-64B6-4D95-86AF-0BC284CAE2C8}" dt="2024-02-06T02:17:23.257" v="3564" actId="1076"/>
          <ac:graphicFrameMkLst>
            <pc:docMk/>
            <pc:sldMk cId="297403089" sldId="314"/>
            <ac:graphicFrameMk id="5" creationId="{85DD4FE3-95C5-BB2F-B95F-3104E038D0FA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1" creationId="{1BD07C97-6323-B1E0-05EF-8F6DF7B95A36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4" creationId="{7DCB3D93-C97D-577A-6B30-FAEF99EB8F41}"/>
          </ac:graphicFrameMkLst>
        </pc:graphicFrameChg>
        <pc:graphicFrameChg chg="add mod">
          <ac:chgData name="Colegate, Stephen" userId="d764e6ae-c2fb-4f3a-b5c8-11b80b436a8f" providerId="ADAL" clId="{0CF4566D-64B6-4D95-86AF-0BC284CAE2C8}" dt="2024-02-06T02:49:33.792" v="6204" actId="164"/>
          <ac:graphicFrameMkLst>
            <pc:docMk/>
            <pc:sldMk cId="297403089" sldId="314"/>
            <ac:graphicFrameMk id="15" creationId="{2396A0BF-F88E-A6EA-D6A5-3032D475E4CF}"/>
          </ac:graphicFrameMkLst>
        </pc:graphicFrameChg>
      </pc:sldChg>
      <pc:sldChg chg="add del">
        <pc:chgData name="Colegate, Stephen" userId="d764e6ae-c2fb-4f3a-b5c8-11b80b436a8f" providerId="ADAL" clId="{0CF4566D-64B6-4D95-86AF-0BC284CAE2C8}" dt="2024-02-06T02:19:04.722" v="3568" actId="47"/>
        <pc:sldMkLst>
          <pc:docMk/>
          <pc:sldMk cId="3091984905" sldId="315"/>
        </pc:sldMkLst>
      </pc:sldChg>
      <pc:sldChg chg="addSp delSp modSp new mod or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3645348885" sldId="315"/>
        </pc:sldMkLst>
        <pc:spChg chg="mod">
          <ac:chgData name="Colegate, Stephen" userId="d764e6ae-c2fb-4f3a-b5c8-11b80b436a8f" providerId="ADAL" clId="{0CF4566D-64B6-4D95-86AF-0BC284CAE2C8}" dt="2024-02-06T02:22:43.773" v="3931" actId="20577"/>
          <ac:spMkLst>
            <pc:docMk/>
            <pc:sldMk cId="3645348885" sldId="315"/>
            <ac:spMk id="2" creationId="{DE83EB5E-3704-C77D-C11E-CF7B2D687EA9}"/>
          </ac:spMkLst>
        </pc:spChg>
        <pc:spChg chg="mod">
          <ac:chgData name="Colegate, Stephen" userId="d764e6ae-c2fb-4f3a-b5c8-11b80b436a8f" providerId="ADAL" clId="{0CF4566D-64B6-4D95-86AF-0BC284CAE2C8}" dt="2024-02-06T02:48:59.723" v="6201" actId="207"/>
          <ac:spMkLst>
            <pc:docMk/>
            <pc:sldMk cId="3645348885" sldId="315"/>
            <ac:spMk id="3" creationId="{0DF32E57-CDDA-965A-503D-C96B0A56F7CE}"/>
          </ac:spMkLst>
        </pc:spChg>
        <pc:spChg chg="del">
          <ac:chgData name="Colegate, Stephen" userId="d764e6ae-c2fb-4f3a-b5c8-11b80b436a8f" providerId="ADAL" clId="{0CF4566D-64B6-4D95-86AF-0BC284CAE2C8}" dt="2024-02-06T02:24:20.475" v="4119" actId="478"/>
          <ac:spMkLst>
            <pc:docMk/>
            <pc:sldMk cId="3645348885" sldId="315"/>
            <ac:spMk id="4" creationId="{C2828075-3E26-E9EC-6F6E-E62E47572CFC}"/>
          </ac:spMkLst>
        </pc:spChg>
        <pc:spChg chg="add mod">
          <ac:chgData name="Colegate, Stephen" userId="d764e6ae-c2fb-4f3a-b5c8-11b80b436a8f" providerId="ADAL" clId="{0CF4566D-64B6-4D95-86AF-0BC284CAE2C8}" dt="2024-02-06T02:51:43.082" v="6219"/>
          <ac:spMkLst>
            <pc:docMk/>
            <pc:sldMk cId="3645348885" sldId="315"/>
            <ac:spMk id="6" creationId="{839B3D5E-63D9-6EC2-1336-C7AA7D7BE999}"/>
          </ac:spMkLst>
        </pc:spChg>
        <pc:graphicFrameChg chg="add mod modGraphic">
          <ac:chgData name="Colegate, Stephen" userId="d764e6ae-c2fb-4f3a-b5c8-11b80b436a8f" providerId="ADAL" clId="{0CF4566D-64B6-4D95-86AF-0BC284CAE2C8}" dt="2024-02-06T02:46:38.751" v="6123" actId="1076"/>
          <ac:graphicFrameMkLst>
            <pc:docMk/>
            <pc:sldMk cId="3645348885" sldId="315"/>
            <ac:graphicFrameMk id="5" creationId="{C2A0E924-C0F5-1091-F277-E5B749260AA0}"/>
          </ac:graphicFrameMkLst>
        </pc:graphicFrameChg>
      </pc:sldChg>
      <pc:sldChg chg="modSp add del mod">
        <pc:chgData name="Colegate, Stephen" userId="d764e6ae-c2fb-4f3a-b5c8-11b80b436a8f" providerId="ADAL" clId="{0CF4566D-64B6-4D95-86AF-0BC284CAE2C8}" dt="2024-02-06T02:19:40.636" v="3596" actId="47"/>
        <pc:sldMkLst>
          <pc:docMk/>
          <pc:sldMk cId="1346625182" sldId="316"/>
        </pc:sldMkLst>
        <pc:spChg chg="mod">
          <ac:chgData name="Colegate, Stephen" userId="d764e6ae-c2fb-4f3a-b5c8-11b80b436a8f" providerId="ADAL" clId="{0CF4566D-64B6-4D95-86AF-0BC284CAE2C8}" dt="2024-02-06T02:19:35.601" v="3595" actId="20577"/>
          <ac:spMkLst>
            <pc:docMk/>
            <pc:sldMk cId="1346625182" sldId="316"/>
            <ac:spMk id="3" creationId="{3D5211D6-F2EB-6BBC-C87C-6CCBCB7FB8CF}"/>
          </ac:spMkLst>
        </pc:spChg>
      </pc:sldChg>
      <pc:sldChg chg="addSp delSp modSp new mod modTransition modAnim">
        <pc:chgData name="Colegate, Stephen" userId="d764e6ae-c2fb-4f3a-b5c8-11b80b436a8f" providerId="ADAL" clId="{0CF4566D-64B6-4D95-86AF-0BC284CAE2C8}" dt="2024-02-06T03:20:33.906" v="6387"/>
        <pc:sldMkLst>
          <pc:docMk/>
          <pc:sldMk cId="2378564073" sldId="316"/>
        </pc:sldMkLst>
        <pc:spChg chg="mod">
          <ac:chgData name="Colegate, Stephen" userId="d764e6ae-c2fb-4f3a-b5c8-11b80b436a8f" providerId="ADAL" clId="{0CF4566D-64B6-4D95-86AF-0BC284CAE2C8}" dt="2024-02-06T02:29:07.953" v="4629" actId="20577"/>
          <ac:spMkLst>
            <pc:docMk/>
            <pc:sldMk cId="2378564073" sldId="316"/>
            <ac:spMk id="2" creationId="{C973B080-49A0-B8CE-6D98-9C84877B3A5C}"/>
          </ac:spMkLst>
        </pc:spChg>
        <pc:spChg chg="mod">
          <ac:chgData name="Colegate, Stephen" userId="d764e6ae-c2fb-4f3a-b5c8-11b80b436a8f" providerId="ADAL" clId="{0CF4566D-64B6-4D95-86AF-0BC284CAE2C8}" dt="2024-02-06T02:53:12.567" v="6246" actId="20577"/>
          <ac:spMkLst>
            <pc:docMk/>
            <pc:sldMk cId="2378564073" sldId="316"/>
            <ac:spMk id="3" creationId="{BA539B04-7EA1-F519-4E02-05927256C01D}"/>
          </ac:spMkLst>
        </pc:spChg>
        <pc:spChg chg="del">
          <ac:chgData name="Colegate, Stephen" userId="d764e6ae-c2fb-4f3a-b5c8-11b80b436a8f" providerId="ADAL" clId="{0CF4566D-64B6-4D95-86AF-0BC284CAE2C8}" dt="2024-02-06T02:34:57.585" v="5416" actId="478"/>
          <ac:spMkLst>
            <pc:docMk/>
            <pc:sldMk cId="2378564073" sldId="316"/>
            <ac:spMk id="4" creationId="{505543A0-C4A7-2015-F400-E16BA165FC7B}"/>
          </ac:spMkLst>
        </pc:spChg>
        <pc:spChg chg="add mod">
          <ac:chgData name="Colegate, Stephen" userId="d764e6ae-c2fb-4f3a-b5c8-11b80b436a8f" providerId="ADAL" clId="{0CF4566D-64B6-4D95-86AF-0BC284CAE2C8}" dt="2024-02-06T02:51:45.403" v="6220"/>
          <ac:spMkLst>
            <pc:docMk/>
            <pc:sldMk cId="2378564073" sldId="316"/>
            <ac:spMk id="5" creationId="{5E6B5EE5-538A-42CF-1C69-F597A6A2AC2C}"/>
          </ac:spMkLst>
        </pc:spChg>
      </pc:sld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962479814" sldId="2147483648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1551404694" sldId="214748364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453233984" sldId="214748365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379073179" sldId="2147483651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962479814" sldId="2147483648"/>
            <pc:sldLayoutMk cId="1646422451" sldId="2147483652"/>
          </pc:sldLayoutMkLst>
        </pc:sldLayoutChg>
      </pc:sldMaster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176289536" sldId="2147483658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2854949677" sldId="214748365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4202179519" sldId="214748366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1170319905" sldId="2147483661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176289536" sldId="2147483658"/>
            <pc:sldLayoutMk cId="1120520354" sldId="2147483662"/>
          </pc:sldLayoutMkLst>
        </pc:sldLayoutChg>
      </pc:sldMasterChg>
      <pc:sldMasterChg chg="modTransition modSldLayout">
        <pc:chgData name="Colegate, Stephen" userId="d764e6ae-c2fb-4f3a-b5c8-11b80b436a8f" providerId="ADAL" clId="{0CF4566D-64B6-4D95-86AF-0BC284CAE2C8}" dt="2024-02-06T03:20:33.906" v="6387"/>
        <pc:sldMasterMkLst>
          <pc:docMk/>
          <pc:sldMasterMk cId="3907565832" sldId="2147483667"/>
        </pc:sldMasterMkLst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3650849491" sldId="2147483668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1334661242" sldId="2147483669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2322301697" sldId="2147483670"/>
          </pc:sldLayoutMkLst>
        </pc:sldLayoutChg>
        <pc:sldLayoutChg chg="modTransition">
          <pc:chgData name="Colegate, Stephen" userId="d764e6ae-c2fb-4f3a-b5c8-11b80b436a8f" providerId="ADAL" clId="{0CF4566D-64B6-4D95-86AF-0BC284CAE2C8}" dt="2024-02-06T03:20:33.906" v="6387"/>
          <pc:sldLayoutMkLst>
            <pc:docMk/>
            <pc:sldMasterMk cId="3907565832" sldId="2147483667"/>
            <pc:sldLayoutMk cId="1710343791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547-2618-45C5-B83E-AF2B0498B4F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D4AB-9D37-4E52-AF05-A92CCEF5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E1-4785-41A4-8B1B-E30BF374808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4046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E4F6-04C0-4491-9839-7C3310350F4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A53B-7994-434B-B1AF-CC2EFF3F84F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65A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016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1DB-1965-41A2-B1AE-05199FD2A70C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405A-61DC-49A8-A8C1-57171F3E234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9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135F-FBD3-4D26-85FF-8D05F9DBE4F3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31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4F3-EBCC-4F4A-B699-51C88C4A68C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24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0DCA75AA-042D-463A-8779-F0B7B049CE7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9496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30A-B4D4-42F3-934B-1E2A01B25675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5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AA9-2011-475F-9F43-3EEF10611E8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3199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1B5B-F138-47B6-BC12-E708CAFE9E26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3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C2D92B8F-F1CC-4313-8782-9F2BFF4ED981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8494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750"/>
            <a:ext cx="10515600" cy="38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9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FA43-FA8F-424B-8A64-E72463A764F4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1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29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8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789-0501-451D-AD26-B295DEE4595D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7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13A-DE7C-4A45-9C91-71D15EBE49DE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Colegate@cchmc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docs/quick_start.html#r-api" TargetMode="External"/><Relationship Id="rId2" Type="http://schemas.openxmlformats.org/officeDocument/2006/relationships/hyperlink" Target="https://doi.org/10.7287/peerj.preprints.3190v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287/peerj.preprints.3190v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prophet/docs/quick_start.html#r-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287/peerj.preprints.3190v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prophet/docs/quick_start.html#r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359" y="1393581"/>
            <a:ext cx="7309282" cy="240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Algorithm for Weekly Asthma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933125" y="4765142"/>
            <a:ext cx="4325750" cy="13805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Presented By:</a:t>
            </a:r>
          </a:p>
          <a:p>
            <a:pPr marL="0" indent="0" algn="ctr">
              <a:buNone/>
            </a:pPr>
            <a:r>
              <a:rPr lang="en-US" dirty="0"/>
              <a:t>Stephen Colegate, Ph.D.</a:t>
            </a:r>
          </a:p>
          <a:p>
            <a:pPr marL="0" indent="0" algn="ctr">
              <a:buNone/>
            </a:pPr>
            <a:r>
              <a:rPr lang="en-US" dirty="0"/>
              <a:t>Postdoctoral Research Fellow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stephen.Colegate@cchmc.org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AEC4-8DB1-3620-F6BB-564823F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</a:t>
            </a:fld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FE6CB0-A0BF-A791-BA6E-BDA3773CB114}"/>
              </a:ext>
            </a:extLst>
          </p:cNvPr>
          <p:cNvSpPr txBox="1">
            <a:spLocks/>
          </p:cNvSpPr>
          <p:nvPr/>
        </p:nvSpPr>
        <p:spPr>
          <a:xfrm>
            <a:off x="3270681" y="3796793"/>
            <a:ext cx="5650638" cy="547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February 2024 Update</a:t>
            </a:r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21BE212-A3D2-F63F-6CD7-89B833FE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69" y="5963"/>
            <a:ext cx="11420061" cy="6852037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35CB75E-7DC2-A070-4379-7E9BA88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10</a:t>
            </a:fld>
            <a:endParaRPr lang="en-US" sz="1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AB438F-E89E-5399-9E14-CAA51A7CB034}"/>
              </a:ext>
            </a:extLst>
          </p:cNvPr>
          <p:cNvSpPr/>
          <p:nvPr/>
        </p:nvSpPr>
        <p:spPr>
          <a:xfrm>
            <a:off x="402619" y="2026750"/>
            <a:ext cx="11403411" cy="140224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0B191-F1D0-A272-0BDC-2484208E7995}"/>
              </a:ext>
            </a:extLst>
          </p:cNvPr>
          <p:cNvSpPr/>
          <p:nvPr/>
        </p:nvSpPr>
        <p:spPr>
          <a:xfrm>
            <a:off x="385969" y="3490425"/>
            <a:ext cx="11403411" cy="140224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9635B6-AFE4-CF98-BF2B-CC61480445C5}"/>
              </a:ext>
            </a:extLst>
          </p:cNvPr>
          <p:cNvSpPr/>
          <p:nvPr/>
        </p:nvSpPr>
        <p:spPr>
          <a:xfrm>
            <a:off x="410741" y="487976"/>
            <a:ext cx="11403411" cy="153877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00740A-476D-F061-4CDD-8D8B3D1B794B}"/>
              </a:ext>
            </a:extLst>
          </p:cNvPr>
          <p:cNvSpPr/>
          <p:nvPr/>
        </p:nvSpPr>
        <p:spPr>
          <a:xfrm>
            <a:off x="7288307" y="2675878"/>
            <a:ext cx="239486" cy="500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0DF8452-8561-AB79-6A24-205EF3B5820D}"/>
              </a:ext>
            </a:extLst>
          </p:cNvPr>
          <p:cNvSpPr/>
          <p:nvPr/>
        </p:nvSpPr>
        <p:spPr>
          <a:xfrm flipV="1">
            <a:off x="9280393" y="2394857"/>
            <a:ext cx="620485" cy="781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BE4F30-BFB6-EF2E-C8E5-A982757E426E}"/>
              </a:ext>
            </a:extLst>
          </p:cNvPr>
          <p:cNvSpPr/>
          <p:nvPr/>
        </p:nvSpPr>
        <p:spPr>
          <a:xfrm>
            <a:off x="1524000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EAF8D-6B2C-CE7A-6B07-150FAADE306E}"/>
              </a:ext>
            </a:extLst>
          </p:cNvPr>
          <p:cNvSpPr/>
          <p:nvPr/>
        </p:nvSpPr>
        <p:spPr>
          <a:xfrm>
            <a:off x="2786743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EA341-C48D-9177-6D97-66125B6A58CA}"/>
              </a:ext>
            </a:extLst>
          </p:cNvPr>
          <p:cNvSpPr/>
          <p:nvPr/>
        </p:nvSpPr>
        <p:spPr>
          <a:xfrm>
            <a:off x="4049486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00B44-36AC-D086-22EC-4C2B7A528959}"/>
              </a:ext>
            </a:extLst>
          </p:cNvPr>
          <p:cNvSpPr/>
          <p:nvPr/>
        </p:nvSpPr>
        <p:spPr>
          <a:xfrm>
            <a:off x="5312229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61AFE-6EBA-757C-B68D-9DB059188A59}"/>
              </a:ext>
            </a:extLst>
          </p:cNvPr>
          <p:cNvSpPr/>
          <p:nvPr/>
        </p:nvSpPr>
        <p:spPr>
          <a:xfrm>
            <a:off x="6574972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F910E-305E-AFAA-0122-A74CC8731A21}"/>
              </a:ext>
            </a:extLst>
          </p:cNvPr>
          <p:cNvSpPr/>
          <p:nvPr/>
        </p:nvSpPr>
        <p:spPr>
          <a:xfrm>
            <a:off x="7837715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E3307-4715-1188-7808-F8FDF6C90E02}"/>
              </a:ext>
            </a:extLst>
          </p:cNvPr>
          <p:cNvSpPr/>
          <p:nvPr/>
        </p:nvSpPr>
        <p:spPr>
          <a:xfrm>
            <a:off x="9100458" y="3465155"/>
            <a:ext cx="1251857" cy="14022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7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64C2-FAD7-76C6-0AD6-35B5A6FA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03F-09C3-E2F1-7089-56DF5945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apply our expertise and external knowledge without requiring any understanding of the underlying statistics.</a:t>
            </a:r>
          </a:p>
          <a:p>
            <a:pPr lvl="1"/>
            <a:r>
              <a:rPr lang="en-US" b="1" dirty="0"/>
              <a:t>Capacities:</a:t>
            </a:r>
            <a:r>
              <a:rPr lang="en-US" dirty="0"/>
              <a:t> Upper cap on total number of weekly asthma admissions.</a:t>
            </a:r>
          </a:p>
          <a:p>
            <a:pPr lvl="1"/>
            <a:r>
              <a:rPr lang="en-US" b="1" dirty="0"/>
              <a:t>Changepoints:</a:t>
            </a:r>
            <a:r>
              <a:rPr lang="en-US" dirty="0"/>
              <a:t> Known periods of higher/lower admissions can be directly specified.</a:t>
            </a:r>
          </a:p>
          <a:p>
            <a:pPr lvl="1"/>
            <a:r>
              <a:rPr lang="en-US" b="1" dirty="0"/>
              <a:t>Holidays and Seasonality:</a:t>
            </a:r>
            <a:r>
              <a:rPr lang="en-US" dirty="0"/>
              <a:t> Can directly input dates centers are closed due to holidays or other events.</a:t>
            </a:r>
          </a:p>
          <a:p>
            <a:pPr lvl="1"/>
            <a:r>
              <a:rPr lang="en-US" b="1" dirty="0"/>
              <a:t>Smoothing parameters:</a:t>
            </a:r>
            <a:r>
              <a:rPr lang="en-US" dirty="0"/>
              <a:t> Adjust historical seasonal variation that is expected in the future.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20B77-D9D7-A7EB-43AB-B7B07B0B76D1}"/>
              </a:ext>
            </a:extLst>
          </p:cNvPr>
          <p:cNvSpPr txBox="1"/>
          <p:nvPr/>
        </p:nvSpPr>
        <p:spPr>
          <a:xfrm>
            <a:off x="838200" y="6308209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latin typeface="Helvetica Neue"/>
              </a:rPr>
              <a:t>Taylor SJ, Letham B. 2017. Forecasting at scale. </a:t>
            </a:r>
            <a:r>
              <a:rPr lang="en-US" sz="900" b="0" i="1" dirty="0" err="1">
                <a:effectLst/>
                <a:latin typeface="Helvetica Neue"/>
              </a:rPr>
              <a:t>PeerJ</a:t>
            </a:r>
            <a:r>
              <a:rPr lang="en-US" sz="900" b="0" i="1" dirty="0">
                <a:effectLst/>
                <a:latin typeface="Helvetica Neue"/>
              </a:rPr>
              <a:t> Preprints</a:t>
            </a:r>
            <a:r>
              <a:rPr lang="en-US" sz="900" b="0" i="0" dirty="0">
                <a:effectLst/>
                <a:latin typeface="Helvetica Neue"/>
              </a:rPr>
              <a:t> 5:e3190v2 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  <a:hlinkClick r:id="rId2"/>
              </a:rPr>
              <a:t>https://doi.org/10.7287/peerj.preprints.3190v2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effectLst/>
                <a:latin typeface="Helvetica Neue"/>
                <a:hlinkClick r:id="rId3"/>
              </a:rPr>
              <a:t>https://facebook.github.io/prophet/docs/quick_start.html#r-api</a:t>
            </a:r>
            <a:r>
              <a:rPr lang="en-US" sz="900" dirty="0">
                <a:solidFill>
                  <a:srgbClr val="2A85E8"/>
                </a:solidFill>
                <a:latin typeface="Helvetica Neue"/>
              </a:rPr>
              <a:t>. </a:t>
            </a:r>
            <a:endParaRPr lang="en-US" sz="900" b="0" i="0" u="none" strike="noStrike" dirty="0">
              <a:effectLst/>
              <a:latin typeface="Helvetica Neue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A096672-5B49-648F-89C7-5077DAC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332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2EDD2-0AEC-7519-75D9-EC3F38B7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5F5DE-A309-CAF1-5797-AFA7A33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9CB9B-0527-0BE0-CFDB-F672D1C0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8446907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F6EF-9BF2-1DEF-3596-861CB28C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EA03-7C65-9594-F4A7-12AA224A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9563100" cy="3838905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Predict future weekly all asthma admissions.</a:t>
            </a:r>
          </a:p>
          <a:p>
            <a:pPr lvl="1"/>
            <a:r>
              <a:rPr lang="en-US" b="1" dirty="0"/>
              <a:t>Training set:</a:t>
            </a:r>
            <a:r>
              <a:rPr lang="en-US" dirty="0"/>
              <a:t> January 1, 2016 – December 31, 2021.</a:t>
            </a:r>
          </a:p>
          <a:p>
            <a:pPr lvl="1"/>
            <a:r>
              <a:rPr lang="en-US" b="1" dirty="0"/>
              <a:t>Test set:</a:t>
            </a:r>
            <a:r>
              <a:rPr lang="en-US" dirty="0"/>
              <a:t> January 1, 2022 – June 30, 2023.</a:t>
            </a:r>
          </a:p>
          <a:p>
            <a:r>
              <a:rPr lang="en-US" dirty="0"/>
              <a:t>Use Prophet model to make predictions:</a:t>
            </a:r>
          </a:p>
          <a:p>
            <a:pPr lvl="1"/>
            <a:r>
              <a:rPr lang="en-US" dirty="0"/>
              <a:t>Fit Prophet model to the training set.</a:t>
            </a:r>
          </a:p>
          <a:p>
            <a:pPr lvl="1"/>
            <a:r>
              <a:rPr lang="en-US" dirty="0"/>
              <a:t>Use the model to make “rolling predictions” on the test set.</a:t>
            </a:r>
          </a:p>
          <a:p>
            <a:pPr lvl="2"/>
            <a:r>
              <a:rPr lang="en-US" dirty="0"/>
              <a:t>Classify each week’s prediction.</a:t>
            </a:r>
          </a:p>
          <a:p>
            <a:pPr lvl="1"/>
            <a:r>
              <a:rPr lang="en-US" dirty="0"/>
              <a:t>Compare model predictions to observed admissions to evaluate model performance.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439B0-DBB3-1C76-60B7-603E22D2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9250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D27D-2374-FB8F-30B2-A8DF47173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E8F-1346-9AB9-2635-713578C4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9A4C-32AB-763E-6403-30D58720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9425"/>
            <a:ext cx="11001375" cy="4729925"/>
          </a:xfrm>
        </p:spPr>
        <p:txBody>
          <a:bodyPr>
            <a:normAutofit/>
          </a:bodyPr>
          <a:lstStyle/>
          <a:p>
            <a:r>
              <a:rPr lang="en-US" b="1" dirty="0"/>
              <a:t>Rolling prediction</a:t>
            </a:r>
            <a:r>
              <a:rPr lang="en-US" dirty="0"/>
              <a:t> – prediction based on a model that is fitted using most recently available data.</a:t>
            </a:r>
          </a:p>
          <a:p>
            <a:r>
              <a:rPr lang="en-US" dirty="0"/>
              <a:t>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training data using historical weekly asthma admissions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using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next week’s asthma admissions from the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Observe the actual weekly asthma admissions number.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this newest weekly admissions number to the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2-5 for the following week(s).</a:t>
            </a:r>
          </a:p>
          <a:p>
            <a:r>
              <a:rPr lang="en-US" dirty="0"/>
              <a:t>Each week, the model is “refitted” to incorporate the newest admissions data before making predictions.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37433DE-05B8-6471-A298-0F64F5D1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0612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22F9-0AD8-66DE-969B-DAFEEFC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EEA3-083E-672C-F985-7FFBCECB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each week’s admissions number: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NORMAL: 18 or less.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ELEVATED: Between 19 and 30.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HIGH: 30 or more.</a:t>
            </a:r>
          </a:p>
          <a:p>
            <a:r>
              <a:rPr lang="en-US" dirty="0"/>
              <a:t>Communicate with the clinicians:</a:t>
            </a:r>
          </a:p>
          <a:p>
            <a:pPr lvl="1"/>
            <a:r>
              <a:rPr lang="en-US" dirty="0"/>
              <a:t>Classification – forecasted week (for preparations).</a:t>
            </a:r>
          </a:p>
          <a:p>
            <a:pPr lvl="1"/>
            <a:r>
              <a:rPr lang="en-US" dirty="0"/>
              <a:t>Total number of admissions forecasted.</a:t>
            </a:r>
          </a:p>
          <a:p>
            <a:pPr lvl="1"/>
            <a:r>
              <a:rPr lang="en-US" dirty="0"/>
              <a:t>Upper 95% confidence interval boundary.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F472C12-5D82-C986-55C5-54BA692F5ADF}"/>
              </a:ext>
            </a:extLst>
          </p:cNvPr>
          <p:cNvSpPr txBox="1">
            <a:spLocks/>
          </p:cNvSpPr>
          <p:nvPr/>
        </p:nvSpPr>
        <p:spPr>
          <a:xfrm>
            <a:off x="179225" y="6356350"/>
            <a:ext cx="463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C887B4-0AE5-AB4B-98FD-2DD14B61BCEF}" type="slidenum">
              <a:rPr lang="en-US" sz="1800" smtClean="0"/>
              <a:pPr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928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7DBCA845-8F57-A8C8-78A9-124059AF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98A217-F6E1-B89F-F1D0-9FD229457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14241"/>
              </p:ext>
            </p:extLst>
          </p:nvPr>
        </p:nvGraphicFramePr>
        <p:xfrm>
          <a:off x="9351915" y="143931"/>
          <a:ext cx="230668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698">
                  <a:extLst>
                    <a:ext uri="{9D8B030D-6E8A-4147-A177-3AD203B41FA5}">
                      <a16:colId xmlns:a16="http://schemas.microsoft.com/office/drawing/2014/main" val="3219581814"/>
                    </a:ext>
                  </a:extLst>
                </a:gridCol>
                <a:gridCol w="814986">
                  <a:extLst>
                    <a:ext uri="{9D8B030D-6E8A-4147-A177-3AD203B41FA5}">
                      <a16:colId xmlns:a16="http://schemas.microsoft.com/office/drawing/2014/main" val="12468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0-18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4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ELEVATED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19-30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4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31+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7433"/>
                  </a:ext>
                </a:extLst>
              </a:tr>
            </a:tbl>
          </a:graphicData>
        </a:graphic>
      </p:graphicFrame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B619EB2-EC36-7B79-C3A2-094FBDEC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0495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A69C31-532A-40F0-58DD-DBE6D8F9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1B2AA6-52F6-5609-96D1-5E1C535DB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14241"/>
              </p:ext>
            </p:extLst>
          </p:nvPr>
        </p:nvGraphicFramePr>
        <p:xfrm>
          <a:off x="9351915" y="143931"/>
          <a:ext cx="230668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698">
                  <a:extLst>
                    <a:ext uri="{9D8B030D-6E8A-4147-A177-3AD203B41FA5}">
                      <a16:colId xmlns:a16="http://schemas.microsoft.com/office/drawing/2014/main" val="3219581814"/>
                    </a:ext>
                  </a:extLst>
                </a:gridCol>
                <a:gridCol w="814986">
                  <a:extLst>
                    <a:ext uri="{9D8B030D-6E8A-4147-A177-3AD203B41FA5}">
                      <a16:colId xmlns:a16="http://schemas.microsoft.com/office/drawing/2014/main" val="12468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0-18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4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ELEVATED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19-30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4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31+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7433"/>
                  </a:ext>
                </a:extLst>
              </a:tr>
            </a:tbl>
          </a:graphicData>
        </a:graphic>
      </p:graphicFrame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8EDEE51-EDFF-AFFB-3678-58BAEBF1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0801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E8D1-71C5-41DC-4F31-5AE8BAD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518-1959-BA60-7BFC-FD62940A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998"/>
            <a:ext cx="5900057" cy="1865496"/>
          </a:xfrm>
        </p:spPr>
        <p:txBody>
          <a:bodyPr>
            <a:normAutofit/>
          </a:bodyPr>
          <a:lstStyle/>
          <a:p>
            <a:r>
              <a:rPr lang="en-US" b="1" dirty="0"/>
              <a:t>Accuracy Rate: 55/78 = 70.5%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False Positive Rate: 14/78 = 17.9%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False Negative Rate: 9/78 = 11.5%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5143A-77B3-1516-234D-25A6FDD76753}"/>
              </a:ext>
            </a:extLst>
          </p:cNvPr>
          <p:cNvGrpSpPr/>
          <p:nvPr/>
        </p:nvGrpSpPr>
        <p:grpSpPr>
          <a:xfrm>
            <a:off x="533401" y="1923710"/>
            <a:ext cx="11125198" cy="2174240"/>
            <a:chOff x="533401" y="1754506"/>
            <a:chExt cx="11125198" cy="2174240"/>
          </a:xfrm>
        </p:grpSpPr>
        <p:graphicFrame>
          <p:nvGraphicFramePr>
            <p:cNvPr id="11" name="Content Placeholder 10">
              <a:extLst>
                <a:ext uri="{FF2B5EF4-FFF2-40B4-BE49-F238E27FC236}">
                  <a16:creationId xmlns:a16="http://schemas.microsoft.com/office/drawing/2014/main" id="{1BD07C97-6323-B1E0-05EF-8F6DF7B95A3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4775062"/>
                </p:ext>
              </p:extLst>
            </p:nvPr>
          </p:nvGraphicFramePr>
          <p:xfrm>
            <a:off x="533401" y="1754506"/>
            <a:ext cx="3307080" cy="2174240"/>
          </p:xfrm>
          <a:graphic>
            <a:graphicData uri="http://schemas.openxmlformats.org/drawingml/2006/table">
              <a:tbl>
                <a:tblPr firstRow="1" bandRow="1">
                  <a:tableStyleId>{85BE263C-DBD7-4A20-BB59-AAB30ACAA65A}</a:tableStyleId>
                </a:tblPr>
                <a:tblGrid>
                  <a:gridCol w="2108263">
                    <a:extLst>
                      <a:ext uri="{9D8B030D-6E8A-4147-A177-3AD203B41FA5}">
                        <a16:colId xmlns:a16="http://schemas.microsoft.com/office/drawing/2014/main" val="1859049186"/>
                      </a:ext>
                    </a:extLst>
                  </a:gridCol>
                  <a:gridCol w="1198817">
                    <a:extLst>
                      <a:ext uri="{9D8B030D-6E8A-4147-A177-3AD203B41FA5}">
                        <a16:colId xmlns:a16="http://schemas.microsoft.com/office/drawing/2014/main" val="434090623"/>
                      </a:ext>
                    </a:extLst>
                  </a:gridCol>
                </a:tblGrid>
                <a:tr h="684528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2000" dirty="0"/>
                          <a:t>Outcome: </a:t>
                        </a:r>
                      </a:p>
                      <a:p>
                        <a:pPr algn="ctr"/>
                        <a:r>
                          <a:rPr lang="en-US" sz="2000" dirty="0"/>
                          <a:t>NORMAL</a:t>
                        </a:r>
                      </a:p>
                    </a:txBody>
                    <a:tcPr>
                      <a:solidFill>
                        <a:srgbClr val="00B05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39827034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Prediction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Count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1055130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NORMAL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37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871398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ELEVATED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397283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HIGH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933590496"/>
                    </a:ext>
                  </a:extLst>
                </a:tr>
              </a:tbl>
            </a:graphicData>
          </a:graphic>
        </p:graphicFrame>
        <p:graphicFrame>
          <p:nvGraphicFramePr>
            <p:cNvPr id="14" name="Content Placeholder 10">
              <a:extLst>
                <a:ext uri="{FF2B5EF4-FFF2-40B4-BE49-F238E27FC236}">
                  <a16:creationId xmlns:a16="http://schemas.microsoft.com/office/drawing/2014/main" id="{7DCB3D93-C97D-577A-6B30-FAEF99EB8F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8625364"/>
                </p:ext>
              </p:extLst>
            </p:nvPr>
          </p:nvGraphicFramePr>
          <p:xfrm>
            <a:off x="4442460" y="1754506"/>
            <a:ext cx="3307080" cy="2174240"/>
          </p:xfrm>
          <a:graphic>
            <a:graphicData uri="http://schemas.openxmlformats.org/drawingml/2006/table">
              <a:tbl>
                <a:tblPr firstRow="1" bandRow="1">
                  <a:tableStyleId>{85BE263C-DBD7-4A20-BB59-AAB30ACAA65A}</a:tableStyleId>
                </a:tblPr>
                <a:tblGrid>
                  <a:gridCol w="2108263">
                    <a:extLst>
                      <a:ext uri="{9D8B030D-6E8A-4147-A177-3AD203B41FA5}">
                        <a16:colId xmlns:a16="http://schemas.microsoft.com/office/drawing/2014/main" val="1859049186"/>
                      </a:ext>
                    </a:extLst>
                  </a:gridCol>
                  <a:gridCol w="1198817">
                    <a:extLst>
                      <a:ext uri="{9D8B030D-6E8A-4147-A177-3AD203B41FA5}">
                        <a16:colId xmlns:a16="http://schemas.microsoft.com/office/drawing/2014/main" val="434090623"/>
                      </a:ext>
                    </a:extLst>
                  </a:gridCol>
                </a:tblGrid>
                <a:tr h="684528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2000" dirty="0"/>
                          <a:t>Outcome: </a:t>
                        </a:r>
                      </a:p>
                      <a:p>
                        <a:pPr algn="ctr"/>
                        <a:r>
                          <a:rPr lang="en-US" sz="2000" dirty="0"/>
                          <a:t>ELEVATED</a:t>
                        </a: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39827034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Prediction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Count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1055130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NORMAL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871398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ELEVATED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397283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HIGH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933590496"/>
                    </a:ext>
                  </a:extLst>
                </a:tr>
              </a:tbl>
            </a:graphicData>
          </a:graphic>
        </p:graphicFrame>
        <p:graphicFrame>
          <p:nvGraphicFramePr>
            <p:cNvPr id="15" name="Content Placeholder 10">
              <a:extLst>
                <a:ext uri="{FF2B5EF4-FFF2-40B4-BE49-F238E27FC236}">
                  <a16:creationId xmlns:a16="http://schemas.microsoft.com/office/drawing/2014/main" id="{2396A0BF-F88E-A6EA-D6A5-3032D475E4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0858213"/>
                </p:ext>
              </p:extLst>
            </p:nvPr>
          </p:nvGraphicFramePr>
          <p:xfrm>
            <a:off x="8351519" y="1754506"/>
            <a:ext cx="3307080" cy="2174240"/>
          </p:xfrm>
          <a:graphic>
            <a:graphicData uri="http://schemas.openxmlformats.org/drawingml/2006/table">
              <a:tbl>
                <a:tblPr firstRow="1" bandRow="1">
                  <a:tableStyleId>{85BE263C-DBD7-4A20-BB59-AAB30ACAA65A}</a:tableStyleId>
                </a:tblPr>
                <a:tblGrid>
                  <a:gridCol w="2108263">
                    <a:extLst>
                      <a:ext uri="{9D8B030D-6E8A-4147-A177-3AD203B41FA5}">
                        <a16:colId xmlns:a16="http://schemas.microsoft.com/office/drawing/2014/main" val="1859049186"/>
                      </a:ext>
                    </a:extLst>
                  </a:gridCol>
                  <a:gridCol w="1198817">
                    <a:extLst>
                      <a:ext uri="{9D8B030D-6E8A-4147-A177-3AD203B41FA5}">
                        <a16:colId xmlns:a16="http://schemas.microsoft.com/office/drawing/2014/main" val="434090623"/>
                      </a:ext>
                    </a:extLst>
                  </a:gridCol>
                </a:tblGrid>
                <a:tr h="684528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2000" dirty="0"/>
                          <a:t>Outcome: </a:t>
                        </a:r>
                      </a:p>
                      <a:p>
                        <a:pPr algn="ctr"/>
                        <a:r>
                          <a:rPr lang="en-US" sz="2000" dirty="0"/>
                          <a:t>HIGH</a:t>
                        </a:r>
                      </a:p>
                    </a:txBody>
                    <a:tcPr>
                      <a:solidFill>
                        <a:srgbClr val="FF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39827034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Prediction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>
                            <a:solidFill>
                              <a:schemeClr val="bg1"/>
                            </a:solidFill>
                          </a:rPr>
                          <a:t>Count</a:t>
                        </a:r>
                      </a:p>
                    </a:txBody>
                    <a:tcPr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10551308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NORMAL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>
                      <a:solidFill>
                        <a:srgbClr val="00B05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871398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ELEVATED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>
                      <a:solidFill>
                        <a:srgbClr val="FFC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397283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HIGH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>
                      <a:solidFill>
                        <a:srgbClr val="FF0000">
                          <a:alpha val="3019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933590496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D4FE3-95C5-BB2F-B95F-3104E038D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29250"/>
              </p:ext>
            </p:extLst>
          </p:nvPr>
        </p:nvGraphicFramePr>
        <p:xfrm>
          <a:off x="9351915" y="143931"/>
          <a:ext cx="230668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698">
                  <a:extLst>
                    <a:ext uri="{9D8B030D-6E8A-4147-A177-3AD203B41FA5}">
                      <a16:colId xmlns:a16="http://schemas.microsoft.com/office/drawing/2014/main" val="3219581814"/>
                    </a:ext>
                  </a:extLst>
                </a:gridCol>
                <a:gridCol w="814986">
                  <a:extLst>
                    <a:ext uri="{9D8B030D-6E8A-4147-A177-3AD203B41FA5}">
                      <a16:colId xmlns:a16="http://schemas.microsoft.com/office/drawing/2014/main" val="12468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0-18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4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ELEVATED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19-30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4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31+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7433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3007F06-5595-26BD-99A9-BA0FC543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403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803844" cy="856372"/>
          </a:xfrm>
        </p:spPr>
        <p:txBody>
          <a:bodyPr>
            <a:normAutofit/>
          </a:bodyPr>
          <a:lstStyle/>
          <a:p>
            <a:r>
              <a:rPr lang="en-US" sz="5400" dirty="0"/>
              <a:t>Thoughts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709897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8E27-97DC-11EC-5B35-A8CD991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61E-A003-849A-BC37-57A6DDE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489396"/>
          </a:xfrm>
        </p:spPr>
        <p:txBody>
          <a:bodyPr>
            <a:normAutofit/>
          </a:bodyPr>
          <a:lstStyle/>
          <a:p>
            <a:r>
              <a:rPr lang="en-US" dirty="0"/>
              <a:t>Daily number of patients admitted with asthma.</a:t>
            </a:r>
          </a:p>
          <a:p>
            <a:r>
              <a:rPr lang="en-US" dirty="0"/>
              <a:t>Timespan: January 1, 2016 – June 30, 2023.</a:t>
            </a:r>
          </a:p>
          <a:p>
            <a:r>
              <a:rPr lang="en-US" dirty="0"/>
              <a:t>Includes admissions from: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Avondale</a:t>
            </a:r>
          </a:p>
          <a:p>
            <a:pPr lvl="1"/>
            <a:r>
              <a:rPr lang="en-US" dirty="0"/>
              <a:t>City of Cincinnati</a:t>
            </a:r>
          </a:p>
          <a:p>
            <a:pPr lvl="1"/>
            <a:r>
              <a:rPr lang="en-US" dirty="0"/>
              <a:t>Hamilton County</a:t>
            </a:r>
          </a:p>
          <a:p>
            <a:pPr lvl="1"/>
            <a:r>
              <a:rPr lang="en-US" dirty="0"/>
              <a:t>Eight Catchment Area</a:t>
            </a:r>
          </a:p>
          <a:p>
            <a:r>
              <a:rPr lang="en-US" dirty="0"/>
              <a:t>Overlap is present between these areas.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46DB-E43E-D277-5B76-0BCFDEF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6344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B5E-3704-C77D-C11E-CF7B2D68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2E57-CDDA-965A-503D-C96B0A56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679125"/>
          </a:xfrm>
        </p:spPr>
        <p:txBody>
          <a:bodyPr/>
          <a:lstStyle/>
          <a:p>
            <a:r>
              <a:rPr lang="en-US" dirty="0"/>
              <a:t>Classification system:</a:t>
            </a:r>
          </a:p>
          <a:p>
            <a:pPr lvl="1"/>
            <a:r>
              <a:rPr lang="en-US" dirty="0"/>
              <a:t>Clinicians input valuable to selecting appropriate thresholds.</a:t>
            </a:r>
          </a:p>
          <a:p>
            <a:pPr lvl="1"/>
            <a:r>
              <a:rPr lang="en-US" dirty="0"/>
              <a:t>More categories? Labels?</a:t>
            </a:r>
          </a:p>
          <a:p>
            <a:pPr lvl="1"/>
            <a:r>
              <a:rPr lang="en-US" dirty="0"/>
              <a:t>Descriptors of each category?</a:t>
            </a:r>
          </a:p>
          <a:p>
            <a:r>
              <a:rPr lang="en-US" dirty="0"/>
              <a:t>Calibration of Prophet model.</a:t>
            </a:r>
          </a:p>
          <a:p>
            <a:pPr lvl="1"/>
            <a:r>
              <a:rPr lang="en-US" dirty="0"/>
              <a:t>Ideally overreact then underreact.</a:t>
            </a:r>
          </a:p>
          <a:p>
            <a:pPr lvl="2"/>
            <a:r>
              <a:rPr lang="en-US" dirty="0"/>
              <a:t>Prefer lower </a:t>
            </a:r>
            <a:r>
              <a:rPr lang="en-US" dirty="0">
                <a:solidFill>
                  <a:srgbClr val="C00000"/>
                </a:solidFill>
              </a:rPr>
              <a:t>false negative rate</a:t>
            </a:r>
            <a:r>
              <a:rPr lang="en-US" dirty="0"/>
              <a:t> over </a:t>
            </a:r>
            <a:r>
              <a:rPr lang="en-US" dirty="0">
                <a:solidFill>
                  <a:srgbClr val="0070C0"/>
                </a:solidFill>
              </a:rPr>
              <a:t>false negative rate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 thresholds, then optimize model.</a:t>
            </a:r>
          </a:p>
          <a:p>
            <a:r>
              <a:rPr lang="en-US" dirty="0"/>
              <a:t>Seasonality adjustments.</a:t>
            </a:r>
          </a:p>
          <a:p>
            <a:pPr lvl="1"/>
            <a:r>
              <a:rPr lang="en-US" dirty="0"/>
              <a:t>Different model for certain parts of the year?</a:t>
            </a:r>
          </a:p>
          <a:p>
            <a:pPr lvl="2"/>
            <a:r>
              <a:rPr lang="en-US" dirty="0"/>
              <a:t>Admissions typically higher when school is in session.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A0E924-C0F5-1091-F277-E5B74926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74094"/>
              </p:ext>
            </p:extLst>
          </p:nvPr>
        </p:nvGraphicFramePr>
        <p:xfrm>
          <a:off x="9133114" y="2743200"/>
          <a:ext cx="290648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580">
                  <a:extLst>
                    <a:ext uri="{9D8B030D-6E8A-4147-A177-3AD203B41FA5}">
                      <a16:colId xmlns:a16="http://schemas.microsoft.com/office/drawing/2014/main" val="3219581814"/>
                    </a:ext>
                  </a:extLst>
                </a:gridCol>
                <a:gridCol w="1026905">
                  <a:extLst>
                    <a:ext uri="{9D8B030D-6E8A-4147-A177-3AD203B41FA5}">
                      <a16:colId xmlns:a16="http://schemas.microsoft.com/office/drawing/2014/main" val="12468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0-18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4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ELEVATED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19-30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4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31+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7433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39B3D5E-63D9-6EC2-1336-C7AA7D7B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5348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B080-49A0-B8CE-6D98-9C84877B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9B04-7EA1-F519-4E02-05927256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47"/>
            <a:ext cx="11157857" cy="5174282"/>
          </a:xfrm>
        </p:spPr>
        <p:txBody>
          <a:bodyPr/>
          <a:lstStyle/>
          <a:p>
            <a:r>
              <a:rPr lang="en-US" dirty="0"/>
              <a:t>Additional covariates.</a:t>
            </a:r>
          </a:p>
          <a:p>
            <a:pPr lvl="1"/>
            <a:r>
              <a:rPr lang="en-US" dirty="0"/>
              <a:t>Which variables should be considered?</a:t>
            </a:r>
          </a:p>
          <a:p>
            <a:pPr lvl="1"/>
            <a:r>
              <a:rPr lang="en-US" dirty="0"/>
              <a:t>Will adding variables to model substantially improve prediction accuracy?</a:t>
            </a:r>
          </a:p>
          <a:p>
            <a:pPr lvl="1"/>
            <a:r>
              <a:rPr lang="en-US" dirty="0"/>
              <a:t>Must have ability to obtain/predict data for the forecast.</a:t>
            </a:r>
          </a:p>
          <a:p>
            <a:r>
              <a:rPr lang="en-US" dirty="0"/>
              <a:t>Comparison of different models.</a:t>
            </a:r>
          </a:p>
          <a:p>
            <a:pPr lvl="1"/>
            <a:r>
              <a:rPr lang="en-US" dirty="0"/>
              <a:t>Try other time series forecasting models.</a:t>
            </a:r>
          </a:p>
          <a:p>
            <a:pPr lvl="1"/>
            <a:r>
              <a:rPr lang="en-US" dirty="0"/>
              <a:t>Need to develop a standard to grade forecasts made for each model.</a:t>
            </a:r>
          </a:p>
          <a:p>
            <a:pPr lvl="1"/>
            <a:r>
              <a:rPr lang="en-US" dirty="0"/>
              <a:t>Do different models handle forecasts differently?</a:t>
            </a:r>
          </a:p>
          <a:p>
            <a:r>
              <a:rPr lang="en-US" dirty="0"/>
              <a:t>Rolling predictions.</a:t>
            </a:r>
          </a:p>
          <a:p>
            <a:pPr lvl="1"/>
            <a:r>
              <a:rPr lang="en-US" dirty="0"/>
              <a:t>Model is updated prior to achieving forecasts, keeping it up-to-date.</a:t>
            </a:r>
          </a:p>
          <a:p>
            <a:pPr lvl="1"/>
            <a:r>
              <a:rPr lang="en-US" dirty="0"/>
              <a:t>How far back in time should forecasts be kept?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5EE5-538A-42CF-1C69-F597A6A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564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1359-70E1-E929-3BEF-671B62C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90" y="2705940"/>
            <a:ext cx="3509639" cy="72306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EE1-4993-6FEC-4FDA-570ED17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4" y="6356350"/>
            <a:ext cx="58425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5203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4568572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4325E2-D92D-E765-4026-BD4E5313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49495"/>
              </p:ext>
            </p:extLst>
          </p:nvPr>
        </p:nvGraphicFramePr>
        <p:xfrm>
          <a:off x="150920" y="1512615"/>
          <a:ext cx="11825057" cy="3832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960">
                  <a:extLst>
                    <a:ext uri="{9D8B030D-6E8A-4147-A177-3AD203B41FA5}">
                      <a16:colId xmlns:a16="http://schemas.microsoft.com/office/drawing/2014/main" val="2596106526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259189219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32451878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3977317407"/>
                    </a:ext>
                  </a:extLst>
                </a:gridCol>
                <a:gridCol w="951422">
                  <a:extLst>
                    <a:ext uri="{9D8B030D-6E8A-4147-A177-3AD203B41FA5}">
                      <a16:colId xmlns:a16="http://schemas.microsoft.com/office/drawing/2014/main" val="2712205990"/>
                    </a:ext>
                  </a:extLst>
                </a:gridCol>
                <a:gridCol w="1050244">
                  <a:extLst>
                    <a:ext uri="{9D8B030D-6E8A-4147-A177-3AD203B41FA5}">
                      <a16:colId xmlns:a16="http://schemas.microsoft.com/office/drawing/2014/main" val="578692122"/>
                    </a:ext>
                  </a:extLst>
                </a:gridCol>
                <a:gridCol w="1435977">
                  <a:extLst>
                    <a:ext uri="{9D8B030D-6E8A-4147-A177-3AD203B41FA5}">
                      <a16:colId xmlns:a16="http://schemas.microsoft.com/office/drawing/2014/main" val="3332201358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3348293997"/>
                    </a:ext>
                  </a:extLst>
                </a:gridCol>
                <a:gridCol w="1805850">
                  <a:extLst>
                    <a:ext uri="{9D8B030D-6E8A-4147-A177-3AD203B41FA5}">
                      <a16:colId xmlns:a16="http://schemas.microsoft.com/office/drawing/2014/main" val="2100055874"/>
                    </a:ext>
                  </a:extLst>
                </a:gridCol>
                <a:gridCol w="1784093">
                  <a:extLst>
                    <a:ext uri="{9D8B030D-6E8A-4147-A177-3AD203B41FA5}">
                      <a16:colId xmlns:a16="http://schemas.microsoft.com/office/drawing/2014/main" val="1591353772"/>
                    </a:ext>
                  </a:extLst>
                </a:gridCol>
              </a:tblGrid>
              <a:tr h="255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MONTH_NUMBER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MonthDate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AllAdmissions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AvondaleAdmissions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CinciAdmissions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HamiltonCountyAdmissions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EightCatchmentAdmissions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432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6748687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859513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740442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37036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225515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1956098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95593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054060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96427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9266154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99774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861610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91043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91802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D94D3D-0CA6-1228-8970-96A6B5A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D535-ACF6-F740-80F6-7C85FBE15426}"/>
              </a:ext>
            </a:extLst>
          </p:cNvPr>
          <p:cNvSpPr txBox="1"/>
          <p:nvPr/>
        </p:nvSpPr>
        <p:spPr>
          <a:xfrm>
            <a:off x="838200" y="5699464"/>
            <a:ext cx="774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on the </a:t>
            </a:r>
            <a:r>
              <a:rPr lang="en-US" sz="2800" b="1" dirty="0"/>
              <a:t>All Admissions</a:t>
            </a:r>
            <a:r>
              <a:rPr lang="en-US" sz="2800" dirty="0"/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 # cases </a:t>
            </a:r>
            <a:r>
              <a:rPr lang="en-US" sz="2800" u="sng" dirty="0"/>
              <a:t>weekly</a:t>
            </a:r>
            <a:r>
              <a:rPr lang="en-US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B1B87-D4FC-861D-FBD7-2A47D4CAAA89}"/>
              </a:ext>
            </a:extLst>
          </p:cNvPr>
          <p:cNvSpPr/>
          <p:nvPr/>
        </p:nvSpPr>
        <p:spPr>
          <a:xfrm>
            <a:off x="4678532" y="1512615"/>
            <a:ext cx="1109709" cy="383277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184A005-67FD-5227-C9C6-E5A6AE7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9774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2FF60AA-A75D-7333-E958-781837F9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53" y="247960"/>
            <a:ext cx="11474693" cy="636208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4F09E09-3149-D924-3767-F560C28D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928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6DA4-7478-9C37-63EA-082E0F90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72" y="447261"/>
            <a:ext cx="11950856" cy="6086704"/>
          </a:xfr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4DA2EE-39FB-1DC9-1ED6-B0DC92A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0225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2CFF6-C084-7F52-42A2-EE225AC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BD4F0-A268-2EC9-0889-E8F269FE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3000814"/>
            <a:ext cx="10363200" cy="856372"/>
          </a:xfrm>
        </p:spPr>
        <p:txBody>
          <a:bodyPr>
            <a:normAutofit/>
          </a:bodyPr>
          <a:lstStyle/>
          <a:p>
            <a:r>
              <a:rPr lang="en-US" sz="5400" dirty="0"/>
              <a:t>FORECASTING MODEL</a:t>
            </a:r>
          </a:p>
        </p:txBody>
      </p:sp>
    </p:spTree>
    <p:extLst>
      <p:ext uri="{BB962C8B-B14F-4D97-AF65-F5344CB8AC3E}">
        <p14:creationId xmlns:p14="http://schemas.microsoft.com/office/powerpoint/2010/main" val="10106082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D40D-5539-D42F-7553-2ED50CC7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3F2E-7A60-BFBA-958A-72DFC578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6659880" cy="4679125"/>
          </a:xfrm>
        </p:spPr>
        <p:txBody>
          <a:bodyPr/>
          <a:lstStyle/>
          <a:p>
            <a:r>
              <a:rPr lang="en-US" dirty="0"/>
              <a:t>Challenges associated with producing reliable, high-quality forecasts.</a:t>
            </a:r>
          </a:p>
          <a:p>
            <a:pPr lvl="1"/>
            <a:r>
              <a:rPr lang="en-US" dirty="0"/>
              <a:t>ARIMA model pitfalls.</a:t>
            </a:r>
          </a:p>
          <a:p>
            <a:r>
              <a:rPr lang="en-US" dirty="0"/>
              <a:t>Must produce forecasts </a:t>
            </a:r>
            <a:r>
              <a:rPr lang="en-US" i="1" dirty="0"/>
              <a:t>at scale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Large number of forecasts (possibly without training models).</a:t>
            </a:r>
          </a:p>
          <a:p>
            <a:pPr lvl="1"/>
            <a:r>
              <a:rPr lang="en-US" dirty="0"/>
              <a:t>Forecasts has idiosyncratic features.</a:t>
            </a:r>
          </a:p>
          <a:p>
            <a:pPr lvl="1"/>
            <a:r>
              <a:rPr lang="en-US" dirty="0"/>
              <a:t>Evaluating forecast accuracy over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93FB2-033B-4672-3CCA-C58C6E831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5" t="15274" r="19000" b="1990"/>
          <a:stretch/>
        </p:blipFill>
        <p:spPr>
          <a:xfrm>
            <a:off x="7498080" y="1622433"/>
            <a:ext cx="4135419" cy="3628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3B259-D36A-AD7D-3D8B-DA60DE71E999}"/>
              </a:ext>
            </a:extLst>
          </p:cNvPr>
          <p:cNvSpPr txBox="1"/>
          <p:nvPr/>
        </p:nvSpPr>
        <p:spPr>
          <a:xfrm>
            <a:off x="838200" y="6308209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latin typeface="Helvetica Neue"/>
              </a:rPr>
              <a:t>Taylor SJ, Letham B. 2017. Forecasting at scale. </a:t>
            </a:r>
            <a:r>
              <a:rPr lang="en-US" sz="900" b="0" i="1" dirty="0" err="1">
                <a:effectLst/>
                <a:latin typeface="Helvetica Neue"/>
              </a:rPr>
              <a:t>PeerJ</a:t>
            </a:r>
            <a:r>
              <a:rPr lang="en-US" sz="900" b="0" i="1" dirty="0">
                <a:effectLst/>
                <a:latin typeface="Helvetica Neue"/>
              </a:rPr>
              <a:t> Preprints</a:t>
            </a:r>
            <a:r>
              <a:rPr lang="en-US" sz="900" b="0" i="0" dirty="0">
                <a:effectLst/>
                <a:latin typeface="Helvetica Neue"/>
              </a:rPr>
              <a:t> 5:e3190v2 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  <a:hlinkClick r:id="rId3"/>
              </a:rPr>
              <a:t>https://doi.org/10.7287/peerj.preprints.3190v2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effectLst/>
                <a:latin typeface="Helvetica Neue"/>
                <a:hlinkClick r:id="rId4"/>
              </a:rPr>
              <a:t>https://facebook.github.io/prophet/docs/quick_start.html#r-api</a:t>
            </a:r>
            <a:r>
              <a:rPr lang="en-US" sz="900" dirty="0">
                <a:solidFill>
                  <a:srgbClr val="2A85E8"/>
                </a:solidFill>
                <a:latin typeface="Helvetica Neue"/>
              </a:rPr>
              <a:t>. </a:t>
            </a:r>
            <a:endParaRPr lang="en-US" sz="900" b="0" i="0" u="none" strike="noStrike" dirty="0">
              <a:effectLst/>
              <a:latin typeface="Helvetica Neue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B096C88-3376-F77A-B132-AFBEE3AF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3158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ACCA-D61F-A8DC-2CBA-AAFC056F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47F3-D808-44CF-54E1-E97E1F94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Prophet mode</a:t>
            </a:r>
            <a:r>
              <a:rPr lang="en-US" dirty="0"/>
              <a:t>l is an open-source decomposable time series model developed by Facebook.</a:t>
            </a:r>
          </a:p>
          <a:p>
            <a:r>
              <a:rPr lang="en-US" dirty="0"/>
              <a:t>Three main model components:</a:t>
            </a:r>
          </a:p>
          <a:p>
            <a:pPr lvl="1"/>
            <a:r>
              <a:rPr lang="en-US" b="1" dirty="0"/>
              <a:t>Trend</a:t>
            </a:r>
            <a:r>
              <a:rPr lang="en-US" dirty="0"/>
              <a:t> – non-periodic changes.</a:t>
            </a:r>
          </a:p>
          <a:p>
            <a:pPr lvl="1"/>
            <a:r>
              <a:rPr lang="en-US" b="1" dirty="0"/>
              <a:t>Seasonality</a:t>
            </a:r>
            <a:r>
              <a:rPr lang="en-US" dirty="0"/>
              <a:t> – period changes (e.g., yearly).</a:t>
            </a:r>
          </a:p>
          <a:p>
            <a:pPr lvl="1"/>
            <a:r>
              <a:rPr lang="en-US" b="1" dirty="0"/>
              <a:t>Holiday Effects</a:t>
            </a:r>
            <a:r>
              <a:rPr lang="en-US" dirty="0"/>
              <a:t> – effects of holidays occurring on irregular schedules.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7320C-BA9E-1EA3-2595-1D7E1F50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6" t="60583" r="24709" b="28285"/>
          <a:stretch/>
        </p:blipFill>
        <p:spPr>
          <a:xfrm>
            <a:off x="2326516" y="4687193"/>
            <a:ext cx="7538968" cy="7435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D92294-EEF2-05FC-10A6-B38A3F1604DC}"/>
              </a:ext>
            </a:extLst>
          </p:cNvPr>
          <p:cNvSpPr/>
          <p:nvPr/>
        </p:nvSpPr>
        <p:spPr>
          <a:xfrm>
            <a:off x="3997821" y="4563122"/>
            <a:ext cx="1269507" cy="93215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6BC14-2BB9-3D00-5B9B-71A4CA1D7FA6}"/>
              </a:ext>
            </a:extLst>
          </p:cNvPr>
          <p:cNvSpPr/>
          <p:nvPr/>
        </p:nvSpPr>
        <p:spPr>
          <a:xfrm>
            <a:off x="5845856" y="4563122"/>
            <a:ext cx="1269507" cy="93215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270A72-ADAC-9C2B-FCC3-0E34ECF4657B}"/>
              </a:ext>
            </a:extLst>
          </p:cNvPr>
          <p:cNvSpPr/>
          <p:nvPr/>
        </p:nvSpPr>
        <p:spPr>
          <a:xfrm>
            <a:off x="7498582" y="4564601"/>
            <a:ext cx="1269507" cy="93215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3D898-D551-BDD5-070A-59772765EA09}"/>
              </a:ext>
            </a:extLst>
          </p:cNvPr>
          <p:cNvSpPr txBox="1"/>
          <p:nvPr/>
        </p:nvSpPr>
        <p:spPr>
          <a:xfrm>
            <a:off x="838200" y="6308209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latin typeface="Helvetica Neue"/>
              </a:rPr>
              <a:t>Taylor SJ, Letham B. 2017. Forecasting at scale. </a:t>
            </a:r>
            <a:r>
              <a:rPr lang="en-US" sz="900" b="0" i="1" dirty="0" err="1">
                <a:effectLst/>
                <a:latin typeface="Helvetica Neue"/>
              </a:rPr>
              <a:t>PeerJ</a:t>
            </a:r>
            <a:r>
              <a:rPr lang="en-US" sz="900" b="0" i="1" dirty="0">
                <a:effectLst/>
                <a:latin typeface="Helvetica Neue"/>
              </a:rPr>
              <a:t> Preprints</a:t>
            </a:r>
            <a:r>
              <a:rPr lang="en-US" sz="900" b="0" i="0" dirty="0">
                <a:effectLst/>
                <a:latin typeface="Helvetica Neue"/>
              </a:rPr>
              <a:t> 5:e3190v2 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  <a:hlinkClick r:id="rId3"/>
              </a:rPr>
              <a:t>https://doi.org/10.7287/peerj.preprints.3190v2</a:t>
            </a:r>
            <a:r>
              <a:rPr lang="en-US" sz="900" b="0" i="0" u="none" strike="noStrike" dirty="0">
                <a:solidFill>
                  <a:srgbClr val="2A85E8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effectLst/>
                <a:latin typeface="Helvetica Neue"/>
                <a:hlinkClick r:id="rId4"/>
              </a:rPr>
              <a:t>https://facebook.github.io/prophet/docs/quick_start.html#r-api</a:t>
            </a:r>
            <a:r>
              <a:rPr lang="en-US" sz="900" dirty="0">
                <a:solidFill>
                  <a:srgbClr val="2A85E8"/>
                </a:solidFill>
                <a:latin typeface="Helvetica Neue"/>
              </a:rPr>
              <a:t>. </a:t>
            </a:r>
            <a:endParaRPr lang="en-US" sz="900" b="0" i="0" u="none" strike="noStrike" dirty="0">
              <a:effectLst/>
              <a:latin typeface="Helvetica Neue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55C22C5-41AA-A70C-CBBA-B6D6C2D2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63032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503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Pattern_16_9_Gree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B41B278-91B8-7A4E-9EF3-8D21CA009BC0}" vid="{1C591565-8E6A-0E42-972A-3A31CCD1866C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Pattern_16_9_Green.potx</Template>
  <TotalTime>1807</TotalTime>
  <Words>1071</Words>
  <Application>Microsoft Office PowerPoint</Application>
  <PresentationFormat>Widescreen</PresentationFormat>
  <Paragraphs>331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Helvetica Neue</vt:lpstr>
      <vt:lpstr>Arial</vt:lpstr>
      <vt:lpstr>Calibri</vt:lpstr>
      <vt:lpstr>Pattern_16_9_Green</vt:lpstr>
      <vt:lpstr>Custom Design</vt:lpstr>
      <vt:lpstr>1_Custom Design</vt:lpstr>
      <vt:lpstr>Prediction Algorithm for Weekly Asthma Admissions</vt:lpstr>
      <vt:lpstr>Data Description</vt:lpstr>
      <vt:lpstr>Data Description</vt:lpstr>
      <vt:lpstr>Data Description</vt:lpstr>
      <vt:lpstr>PowerPoint Presentation</vt:lpstr>
      <vt:lpstr>PowerPoint Presentation</vt:lpstr>
      <vt:lpstr>FORECASTING MODEL</vt:lpstr>
      <vt:lpstr>Prophet Model</vt:lpstr>
      <vt:lpstr>Prophet Model</vt:lpstr>
      <vt:lpstr>PowerPoint Presentation</vt:lpstr>
      <vt:lpstr>Prophet Model</vt:lpstr>
      <vt:lpstr>Model Predictions</vt:lpstr>
      <vt:lpstr>Model Predictions</vt:lpstr>
      <vt:lpstr>Model Predictions</vt:lpstr>
      <vt:lpstr>Model Predictions</vt:lpstr>
      <vt:lpstr>PowerPoint Presentation</vt:lpstr>
      <vt:lpstr>PowerPoint Presentation</vt:lpstr>
      <vt:lpstr>Model Predictions</vt:lpstr>
      <vt:lpstr>Thoughts &amp; Discussion</vt:lpstr>
      <vt:lpstr>Thoughts &amp; Discussion</vt:lpstr>
      <vt:lpstr>Thoughts &amp; 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Colegate, Stephen</cp:lastModifiedBy>
  <cp:revision>13</cp:revision>
  <dcterms:created xsi:type="dcterms:W3CDTF">2016-06-30T12:45:50Z</dcterms:created>
  <dcterms:modified xsi:type="dcterms:W3CDTF">2024-02-06T18:01:22Z</dcterms:modified>
</cp:coreProperties>
</file>