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3"/>
  </p:notesMasterIdLst>
  <p:handoutMasterIdLst>
    <p:handoutMasterId r:id="rId14"/>
  </p:handoutMasterIdLst>
  <p:sldIdLst>
    <p:sldId id="265" r:id="rId5"/>
    <p:sldId id="310" r:id="rId6"/>
    <p:sldId id="311" r:id="rId7"/>
    <p:sldId id="313" r:id="rId8"/>
    <p:sldId id="312" r:id="rId9"/>
    <p:sldId id="315" r:id="rId10"/>
    <p:sldId id="314" r:id="rId11"/>
    <p:sldId id="316" r:id="rId12"/>
  </p:sldIdLst>
  <p:sldSz cx="12188825" cy="6858000"/>
  <p:notesSz cx="6858000" cy="9144000"/>
  <p:custDataLst>
    <p:tags r:id="rId15"/>
  </p:custDataLst>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29" autoAdjust="0"/>
  </p:normalViewPr>
  <p:slideViewPr>
    <p:cSldViewPr showGuides="1">
      <p:cViewPr>
        <p:scale>
          <a:sx n="98" d="100"/>
          <a:sy n="98" d="100"/>
        </p:scale>
        <p:origin x="-336" y="-666"/>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100" d="100"/>
          <a:sy n="100" d="100"/>
        </p:scale>
        <p:origin x="280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es-ES" dirty="0"/>
          </a:p>
        </p:txBody>
      </p:sp>
      <p:sp>
        <p:nvSpPr>
          <p:cNvPr id="3" name="Marcador de posición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DA61EFE9-9F30-4528-BDDA-C859CD15CA56}" type="datetime1">
              <a:rPr lang="es-ES" smtClean="0"/>
              <a:t>25/03/2019</a:t>
            </a:fld>
            <a:endParaRPr lang="es-ES" dirty="0"/>
          </a:p>
        </p:txBody>
      </p:sp>
      <p:sp>
        <p:nvSpPr>
          <p:cNvPr id="4" name="Marcador de posición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D9F912AB-2776-42F2-A957-313FC7EFEDB9}" type="slidenum">
              <a:rPr lang="es-ES"/>
              <a:pPr algn="r" rtl="0"/>
              <a:t>‹Nº›</a:t>
            </a:fld>
            <a:endParaRPr lang="es-ES"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a:p>
        </p:txBody>
      </p:sp>
      <p:sp>
        <p:nvSpPr>
          <p:cNvPr id="3" name="Marcador de posición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27373BEA-F5F3-4B6E-BA6B-D76E24101839}" type="datetime1">
              <a:rPr lang="es-ES" smtClean="0"/>
              <a:pPr/>
              <a:t>25/03/2019</a:t>
            </a:fld>
            <a:endParaRPr lang="es-ES" dirty="0"/>
          </a:p>
        </p:txBody>
      </p:sp>
      <p:sp>
        <p:nvSpPr>
          <p:cNvPr id="4" name="Marcador de posición de imagen de diapositiva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a:p>
        </p:txBody>
      </p:sp>
      <p:sp>
        <p:nvSpPr>
          <p:cNvPr id="7" name="Marcador de posición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F93199CD-3E1B-4AE6-990F-76F925F5EA9F}" type="slidenum">
              <a:rPr lang="es-ES" smtClean="0"/>
              <a:pPr/>
              <a:t>‹Nº›</a:t>
            </a:fld>
            <a:endParaRPr lang="es-ES"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065214" y="1828800"/>
            <a:ext cx="8229600" cy="2895600"/>
          </a:xfrm>
        </p:spPr>
        <p:txBody>
          <a:bodyPr rtlCol="0" anchor="b">
            <a:normAutofit/>
          </a:bodyPr>
          <a:lstStyle>
            <a:lvl1pPr algn="l" rtl="0">
              <a:lnSpc>
                <a:spcPct val="80000"/>
              </a:lnSpc>
              <a:defRPr sz="6600">
                <a:solidFill>
                  <a:schemeClr val="tx1"/>
                </a:solidFill>
              </a:defRPr>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1065213" y="4800600"/>
            <a:ext cx="8229600" cy="1219200"/>
          </a:xfrm>
        </p:spPr>
        <p:txBody>
          <a:bodyPr rtlCol="0">
            <a:normAutofit/>
          </a:bodyPr>
          <a:lstStyle>
            <a:lvl1pPr marL="0" indent="0" algn="l" rtl="0">
              <a:spcBef>
                <a:spcPts val="0"/>
              </a:spcBef>
              <a:buNone/>
              <a:defRPr sz="2000" cap="all" spc="200" baseline="0">
                <a:solidFill>
                  <a:schemeClr val="accent1"/>
                </a:solidFill>
              </a:defRPr>
            </a:lvl1pPr>
            <a:lvl2pPr marL="457200" indent="0" algn="ctr" rtl="0">
              <a:buNone/>
              <a:defRPr>
                <a:solidFill>
                  <a:schemeClr val="tx1">
                    <a:tint val="75000"/>
                  </a:schemeClr>
                </a:solidFill>
              </a:defRPr>
            </a:lvl2pPr>
            <a:lvl3pPr marL="914400" indent="0" algn="ctr" rtl="0">
              <a:buNone/>
              <a:defRPr>
                <a:solidFill>
                  <a:schemeClr val="tx1">
                    <a:tint val="75000"/>
                  </a:schemeClr>
                </a:solidFill>
              </a:defRPr>
            </a:lvl3pPr>
            <a:lvl4pPr marL="1371600" indent="0" algn="ctr" rtl="0">
              <a:buNone/>
              <a:defRPr>
                <a:solidFill>
                  <a:schemeClr val="tx1">
                    <a:tint val="75000"/>
                  </a:schemeClr>
                </a:solidFill>
              </a:defRPr>
            </a:lvl4pPr>
            <a:lvl5pPr marL="1828800" indent="0" algn="ctr" rtl="0">
              <a:buNone/>
              <a:defRPr>
                <a:solidFill>
                  <a:schemeClr val="tx1">
                    <a:tint val="75000"/>
                  </a:schemeClr>
                </a:solidFill>
              </a:defRPr>
            </a:lvl5pPr>
            <a:lvl6pPr marL="2286000" indent="0" algn="ctr" rtl="0">
              <a:buNone/>
              <a:defRPr>
                <a:solidFill>
                  <a:schemeClr val="tx1">
                    <a:tint val="75000"/>
                  </a:schemeClr>
                </a:solidFill>
              </a:defRPr>
            </a:lvl6pPr>
            <a:lvl7pPr marL="2743200" indent="0" algn="ctr" rtl="0">
              <a:buNone/>
              <a:defRPr>
                <a:solidFill>
                  <a:schemeClr val="tx1">
                    <a:tint val="75000"/>
                  </a:schemeClr>
                </a:solidFill>
              </a:defRPr>
            </a:lvl7pPr>
            <a:lvl8pPr marL="3200400" indent="0" algn="ctr" rtl="0">
              <a:buNone/>
              <a:defRPr>
                <a:solidFill>
                  <a:schemeClr val="tx1">
                    <a:tint val="75000"/>
                  </a:schemeClr>
                </a:solidFill>
              </a:defRPr>
            </a:lvl8pPr>
            <a:lvl9pPr marL="3657600" indent="0" algn="ctr" rtl="0">
              <a:buNone/>
              <a:defRPr>
                <a:solidFill>
                  <a:schemeClr val="tx1">
                    <a:tint val="75000"/>
                  </a:schemeClr>
                </a:solidFill>
              </a:defRPr>
            </a:lvl9pPr>
          </a:lstStyle>
          <a:p>
            <a:pPr rtl="0"/>
            <a:r>
              <a:rPr lang="es-ES" noProof="0"/>
              <a:t>Haga clic para modificar el estilo de subtítulo del patrón</a:t>
            </a:r>
            <a:endParaRPr lang="es-ES" noProof="0" dirty="0"/>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lgn="r">
              <a:defRPr/>
            </a:lvl1pPr>
          </a:lstStyle>
          <a:p>
            <a:fld id="{F1AC609F-0362-4067-A47A-9F1CA2E45A65}" type="datetime1">
              <a:rPr lang="es-ES" smtClean="0"/>
              <a:pPr/>
              <a:t>25/03/2019</a:t>
            </a:fld>
            <a:endParaRPr lang="es-ES"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9142412" y="381001"/>
            <a:ext cx="1524001" cy="5638800"/>
          </a:xfrm>
        </p:spPr>
        <p:txBody>
          <a:bodyPr vert="eaVert"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1522412" y="381001"/>
            <a:ext cx="7391399" cy="5638800"/>
          </a:xfrm>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lgn="r">
              <a:defRPr/>
            </a:lvl1pPr>
          </a:lstStyle>
          <a:p>
            <a:fld id="{932AED9F-A6BB-400D-8F4D-616EB46A9405}" type="datetime1">
              <a:rPr lang="es-ES" smtClean="0"/>
              <a:pPr/>
              <a:t>25/03/2019</a:t>
            </a:fld>
            <a:endParaRPr lang="es-ES"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lvl5pPr algn="l" rtl="0">
              <a:defRPr/>
            </a:lvl5pPr>
            <a:lvl6pPr algn="l" rtl="0">
              <a:defRPr/>
            </a:lvl6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lgn="r">
              <a:defRPr/>
            </a:lvl1pPr>
          </a:lstStyle>
          <a:p>
            <a:fld id="{3D505D98-D4C1-4348-8F39-108EE2C76C21}" type="datetime1">
              <a:rPr lang="es-ES" smtClean="0"/>
              <a:pPr/>
              <a:t>25/03/2019</a:t>
            </a:fld>
            <a:endParaRPr lang="es-ES"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059614" y="2514600"/>
            <a:ext cx="8692399" cy="2819400"/>
          </a:xfrm>
        </p:spPr>
        <p:txBody>
          <a:bodyPr rtlCol="0" anchor="b">
            <a:normAutofit/>
          </a:bodyPr>
          <a:lstStyle>
            <a:lvl1pPr algn="l" rtl="0">
              <a:lnSpc>
                <a:spcPct val="80000"/>
              </a:lnSpc>
              <a:defRPr sz="4800" b="0" cap="none" baseline="0"/>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065213" y="5410200"/>
            <a:ext cx="8687333" cy="609601"/>
          </a:xfrm>
        </p:spPr>
        <p:txBody>
          <a:bodyPr rtlCol="0" anchor="t">
            <a:normAutofit/>
          </a:bodyPr>
          <a:lstStyle>
            <a:lvl1pPr marL="0" indent="0" algn="l" rtl="0">
              <a:spcBef>
                <a:spcPts val="0"/>
              </a:spcBef>
              <a:buNone/>
              <a:defRPr sz="2000" cap="all" spc="200" baseline="0">
                <a:solidFill>
                  <a:schemeClr val="accent1"/>
                </a:solidFill>
              </a:defRPr>
            </a:lvl1pPr>
            <a:lvl2pPr marL="457200" indent="0" algn="l" rtl="0">
              <a:buNone/>
              <a:defRPr sz="1800">
                <a:solidFill>
                  <a:schemeClr val="tx1">
                    <a:tint val="75000"/>
                  </a:schemeClr>
                </a:solidFill>
              </a:defRPr>
            </a:lvl2pPr>
            <a:lvl3pPr marL="914400" indent="0" algn="l" rtl="0">
              <a:buNone/>
              <a:defRPr sz="1600">
                <a:solidFill>
                  <a:schemeClr val="tx1">
                    <a:tint val="75000"/>
                  </a:schemeClr>
                </a:solidFill>
              </a:defRPr>
            </a:lvl3pPr>
            <a:lvl4pPr marL="1371600" indent="0" algn="l" rtl="0">
              <a:buNone/>
              <a:defRPr sz="1400">
                <a:solidFill>
                  <a:schemeClr val="tx1">
                    <a:tint val="75000"/>
                  </a:schemeClr>
                </a:solidFill>
              </a:defRPr>
            </a:lvl4pPr>
            <a:lvl5pPr marL="1828800" indent="0" algn="l" rtl="0">
              <a:buNone/>
              <a:defRPr sz="1400">
                <a:solidFill>
                  <a:schemeClr val="tx1">
                    <a:tint val="75000"/>
                  </a:schemeClr>
                </a:solidFill>
              </a:defRPr>
            </a:lvl5pPr>
            <a:lvl6pPr marL="2286000" indent="0" algn="l" rtl="0">
              <a:buNone/>
              <a:defRPr sz="1400">
                <a:solidFill>
                  <a:schemeClr val="tx1">
                    <a:tint val="75000"/>
                  </a:schemeClr>
                </a:solidFill>
              </a:defRPr>
            </a:lvl6pPr>
            <a:lvl7pPr marL="2743200" indent="0" algn="l" rtl="0">
              <a:buNone/>
              <a:defRPr sz="1400">
                <a:solidFill>
                  <a:schemeClr val="tx1">
                    <a:tint val="75000"/>
                  </a:schemeClr>
                </a:solidFill>
              </a:defRPr>
            </a:lvl7pPr>
            <a:lvl8pPr marL="3200400" indent="0" algn="l" rtl="0">
              <a:buNone/>
              <a:defRPr sz="1400">
                <a:solidFill>
                  <a:schemeClr val="tx1">
                    <a:tint val="75000"/>
                  </a:schemeClr>
                </a:solidFill>
              </a:defRPr>
            </a:lvl8pPr>
            <a:lvl9pPr marL="3657600" indent="0" algn="l" rtl="0">
              <a:buNone/>
              <a:defRPr sz="1400">
                <a:solidFill>
                  <a:schemeClr val="tx1">
                    <a:tint val="75000"/>
                  </a:schemeClr>
                </a:solidFill>
              </a:defRPr>
            </a:lvl9pPr>
          </a:lstStyle>
          <a:p>
            <a:pPr lvl="0" rtl="0"/>
            <a:r>
              <a:rPr lang="es-ES" noProof="0"/>
              <a:t>Haga clic para modificar los estilos de texto del patrón</a:t>
            </a:r>
          </a:p>
        </p:txBody>
      </p:sp>
      <p:sp>
        <p:nvSpPr>
          <p:cNvPr id="4" name="Marcador de posición de fecha 3"/>
          <p:cNvSpPr>
            <a:spLocks noGrp="1"/>
          </p:cNvSpPr>
          <p:nvPr>
            <p:ph type="dt" sz="half" idx="10"/>
          </p:nvPr>
        </p:nvSpPr>
        <p:spPr/>
        <p:txBody>
          <a:bodyPr rtlCol="0"/>
          <a:lstStyle>
            <a:lvl1pPr algn="r">
              <a:defRPr/>
            </a:lvl1pPr>
          </a:lstStyle>
          <a:p>
            <a:fld id="{A12EF1AF-E5B2-41DB-BFF8-672C5BBF646A}" type="datetime1">
              <a:rPr lang="es-ES" smtClean="0"/>
              <a:pPr/>
              <a:t>25/03/2019</a:t>
            </a:fld>
            <a:endParaRPr lang="es-ES"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1504781" y="1905001"/>
            <a:ext cx="4419599" cy="41148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6229183" y="1905001"/>
            <a:ext cx="4419600" cy="41148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fecha 4"/>
          <p:cNvSpPr>
            <a:spLocks noGrp="1"/>
          </p:cNvSpPr>
          <p:nvPr>
            <p:ph type="dt" sz="half" idx="10"/>
          </p:nvPr>
        </p:nvSpPr>
        <p:spPr/>
        <p:txBody>
          <a:bodyPr rtlCol="0"/>
          <a:lstStyle>
            <a:lvl1pPr>
              <a:defRPr/>
            </a:lvl1pPr>
          </a:lstStyle>
          <a:p>
            <a:pPr algn="r"/>
            <a:fld id="{8E17C630-F8FA-4DCB-87FA-91D30885A2FD}" type="datetime1">
              <a:rPr lang="es-ES" smtClean="0"/>
              <a:pPr algn="r"/>
              <a:t>25/03/2019</a:t>
            </a:fld>
            <a:endParaRPr lang="es-ES"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2A013F82-EE5E-44EE-A61D-E31C6657F26F}" type="slidenum">
              <a:rPr lang="es-ES" noProof="0" smtClean="0"/>
              <a:t>‹Nº›</a:t>
            </a:fld>
            <a:endParaRPr lang="es-ES" noProof="0" dirty="0"/>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lgn="l" rtl="0">
              <a:defRPr/>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522411" y="1905000"/>
            <a:ext cx="4416552" cy="762000"/>
          </a:xfrm>
        </p:spPr>
        <p:txBody>
          <a:bodyPr rtlCol="0" anchor="ctr">
            <a:noAutofit/>
          </a:bodyPr>
          <a:lstStyle>
            <a:lvl1pPr marL="0" indent="0" algn="l" rtl="0">
              <a:spcBef>
                <a:spcPts val="0"/>
              </a:spcBef>
              <a:buNone/>
              <a:defRPr sz="2000" b="0" cap="all" spc="200" baseline="0">
                <a:solidFill>
                  <a:schemeClr val="accent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es-ES" noProof="0"/>
              <a:t>Haga clic para modificar los estilos de texto del patrón</a:t>
            </a:r>
          </a:p>
        </p:txBody>
      </p:sp>
      <p:sp>
        <p:nvSpPr>
          <p:cNvPr id="4" name="Marcador de posición de contenido 3"/>
          <p:cNvSpPr>
            <a:spLocks noGrp="1"/>
          </p:cNvSpPr>
          <p:nvPr>
            <p:ph sz="half" idx="2"/>
          </p:nvPr>
        </p:nvSpPr>
        <p:spPr>
          <a:xfrm>
            <a:off x="1522411" y="2743201"/>
            <a:ext cx="4416552" cy="32766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texto 4"/>
          <p:cNvSpPr>
            <a:spLocks noGrp="1"/>
          </p:cNvSpPr>
          <p:nvPr>
            <p:ph type="body" sz="quarter" idx="3"/>
          </p:nvPr>
        </p:nvSpPr>
        <p:spPr>
          <a:xfrm>
            <a:off x="6249861" y="1905000"/>
            <a:ext cx="4416552" cy="762000"/>
          </a:xfrm>
        </p:spPr>
        <p:txBody>
          <a:bodyPr rtlCol="0" anchor="ctr">
            <a:noAutofit/>
          </a:bodyPr>
          <a:lstStyle>
            <a:lvl1pPr marL="0" indent="0" algn="l" rtl="0">
              <a:spcBef>
                <a:spcPts val="0"/>
              </a:spcBef>
              <a:buNone/>
              <a:defRPr sz="2000" b="0" cap="all" spc="200" baseline="0">
                <a:solidFill>
                  <a:schemeClr val="accent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es-ES" noProof="0"/>
              <a:t>Haga clic para modificar los estilos de texto del patrón</a:t>
            </a:r>
          </a:p>
        </p:txBody>
      </p:sp>
      <p:sp>
        <p:nvSpPr>
          <p:cNvPr id="6" name="Marcador de posición de contenido 5"/>
          <p:cNvSpPr>
            <a:spLocks noGrp="1"/>
          </p:cNvSpPr>
          <p:nvPr>
            <p:ph sz="quarter" idx="4"/>
          </p:nvPr>
        </p:nvSpPr>
        <p:spPr>
          <a:xfrm>
            <a:off x="6249861" y="2743201"/>
            <a:ext cx="4416552" cy="32766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posición de fecha 6"/>
          <p:cNvSpPr>
            <a:spLocks noGrp="1"/>
          </p:cNvSpPr>
          <p:nvPr>
            <p:ph type="dt" sz="half" idx="10"/>
          </p:nvPr>
        </p:nvSpPr>
        <p:spPr/>
        <p:txBody>
          <a:bodyPr rtlCol="0"/>
          <a:lstStyle>
            <a:lvl1pPr algn="r">
              <a:defRPr/>
            </a:lvl1pPr>
          </a:lstStyle>
          <a:p>
            <a:fld id="{724076C6-356A-48AB-A8EF-572AE4A11929}" type="datetime1">
              <a:rPr lang="es-ES" smtClean="0"/>
              <a:pPr/>
              <a:t>25/03/2019</a:t>
            </a:fld>
            <a:endParaRPr lang="es-ES" dirty="0"/>
          </a:p>
        </p:txBody>
      </p:sp>
      <p:sp>
        <p:nvSpPr>
          <p:cNvPr id="8" name="Marcador de posición de pie de página 7"/>
          <p:cNvSpPr>
            <a:spLocks noGrp="1"/>
          </p:cNvSpPr>
          <p:nvPr>
            <p:ph type="ftr" sz="quarter" idx="11"/>
          </p:nvPr>
        </p:nvSpPr>
        <p:spPr/>
        <p:txBody>
          <a:bodyPr rtlCol="0"/>
          <a:lstStyle/>
          <a:p>
            <a:pPr rtl="0"/>
            <a:endParaRPr lang="es-ES" noProof="0" dirty="0"/>
          </a:p>
        </p:txBody>
      </p:sp>
      <p:sp>
        <p:nvSpPr>
          <p:cNvPr id="9" name="Marcador de posición de número de diapositiva 8"/>
          <p:cNvSpPr>
            <a:spLocks noGrp="1"/>
          </p:cNvSpPr>
          <p:nvPr>
            <p:ph type="sldNum" sz="quarter" idx="12"/>
          </p:nvPr>
        </p:nvSpPr>
        <p:spPr/>
        <p:txBody>
          <a:bodyPr rtlCol="0"/>
          <a:lstStyle/>
          <a:p>
            <a:pPr rtl="0"/>
            <a:fld id="{2A013F82-EE5E-44EE-A61D-E31C6657F26F}" type="slidenum">
              <a:rPr lang="es-ES" noProof="0" smtClean="0"/>
              <a:t>‹Nº›</a:t>
            </a:fld>
            <a:endParaRPr lang="es-ES" noProof="0" dirty="0"/>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fecha 2"/>
          <p:cNvSpPr>
            <a:spLocks noGrp="1"/>
          </p:cNvSpPr>
          <p:nvPr>
            <p:ph type="dt" sz="half" idx="10"/>
          </p:nvPr>
        </p:nvSpPr>
        <p:spPr/>
        <p:txBody>
          <a:bodyPr rtlCol="0"/>
          <a:lstStyle>
            <a:lvl1pPr algn="r">
              <a:defRPr/>
            </a:lvl1pPr>
          </a:lstStyle>
          <a:p>
            <a:fld id="{E4A686D9-BDBD-4090-B19D-04E04F3CB648}" type="datetime1">
              <a:rPr lang="es-ES" smtClean="0"/>
              <a:pPr/>
              <a:t>25/03/2019</a:t>
            </a:fld>
            <a:endParaRPr lang="es-ES" dirty="0"/>
          </a:p>
        </p:txBody>
      </p:sp>
      <p:sp>
        <p:nvSpPr>
          <p:cNvPr id="4" name="Marcador de posición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bg>
      <p:bgPr>
        <a:solidFill>
          <a:schemeClr val="bg2"/>
        </a:solidFill>
        <a:effectLst/>
      </p:bgPr>
    </p:bg>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rtlCol="0"/>
          <a:lstStyle>
            <a:lvl1pPr algn="r">
              <a:defRPr/>
            </a:lvl1pPr>
          </a:lstStyle>
          <a:p>
            <a:fld id="{D1B4D0FB-1285-4974-8D4E-BCFCC0FA7978}" type="datetime1">
              <a:rPr lang="es-ES" smtClean="0"/>
              <a:pPr/>
              <a:t>25/03/2019</a:t>
            </a:fld>
            <a:endParaRPr lang="es-ES" dirty="0"/>
          </a:p>
        </p:txBody>
      </p:sp>
      <p:sp>
        <p:nvSpPr>
          <p:cNvPr id="3" name="Marcador de posición de pie de página 2"/>
          <p:cNvSpPr>
            <a:spLocks noGrp="1"/>
          </p:cNvSpPr>
          <p:nvPr>
            <p:ph type="ftr" sz="quarter" idx="11"/>
          </p:nvPr>
        </p:nvSpPr>
        <p:spPr/>
        <p:txBody>
          <a:bodyPr rtlCol="0"/>
          <a:lstStyle/>
          <a:p>
            <a:pPr rtl="0"/>
            <a:endParaRPr lang="es-ES" noProof="0" dirty="0"/>
          </a:p>
        </p:txBody>
      </p:sp>
      <p:sp>
        <p:nvSpPr>
          <p:cNvPr id="4" name="Marcador de posición de número de diapositiva 3"/>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055604" y="1905000"/>
            <a:ext cx="3596607" cy="2667000"/>
          </a:xfrm>
        </p:spPr>
        <p:txBody>
          <a:bodyPr rtlCol="0" anchor="b">
            <a:noAutofit/>
          </a:bodyPr>
          <a:lstStyle>
            <a:lvl1pPr algn="l" rtl="0">
              <a:lnSpc>
                <a:spcPct val="90000"/>
              </a:lnSpc>
              <a:defRPr sz="3600" b="0" baseline="0">
                <a:solidFill>
                  <a:schemeClr val="tx1"/>
                </a:solidFill>
              </a:defRPr>
            </a:lvl1pPr>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a:xfrm>
            <a:off x="4951414" y="685800"/>
            <a:ext cx="6400800" cy="53340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texto 3"/>
          <p:cNvSpPr>
            <a:spLocks noGrp="1"/>
          </p:cNvSpPr>
          <p:nvPr>
            <p:ph type="body" sz="half" idx="2"/>
          </p:nvPr>
        </p:nvSpPr>
        <p:spPr>
          <a:xfrm>
            <a:off x="1065213" y="4648200"/>
            <a:ext cx="3581399" cy="1371600"/>
          </a:xfrm>
        </p:spPr>
        <p:txBody>
          <a:bodyPr rtlCol="0">
            <a:normAutofit/>
          </a:bodyPr>
          <a:lstStyle>
            <a:lvl1pPr marL="0" indent="0" algn="l" rtl="0">
              <a:lnSpc>
                <a:spcPct val="90000"/>
              </a:lnSpc>
              <a:spcBef>
                <a:spcPts val="1200"/>
              </a:spcBef>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es-ES" noProof="0"/>
              <a:t>Haga clic para modificar los estilos de texto del patrón</a:t>
            </a:r>
          </a:p>
        </p:txBody>
      </p:sp>
      <p:sp>
        <p:nvSpPr>
          <p:cNvPr id="5" name="Marcador de posición de fecha 4"/>
          <p:cNvSpPr>
            <a:spLocks noGrp="1"/>
          </p:cNvSpPr>
          <p:nvPr>
            <p:ph type="dt" sz="half" idx="10"/>
          </p:nvPr>
        </p:nvSpPr>
        <p:spPr/>
        <p:txBody>
          <a:bodyPr rtlCol="0"/>
          <a:lstStyle>
            <a:lvl1pPr algn="r">
              <a:defRPr/>
            </a:lvl1pPr>
          </a:lstStyle>
          <a:p>
            <a:fld id="{9C3D96D5-80C9-4ED7-89C2-CE590C3C6CB2}" type="datetime1">
              <a:rPr lang="es-ES" smtClean="0"/>
              <a:pPr/>
              <a:t>25/03/2019</a:t>
            </a:fld>
            <a:endParaRPr lang="es-ES"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Marcador de posición de imagen 2"/>
          <p:cNvSpPr>
            <a:spLocks noGrp="1"/>
          </p:cNvSpPr>
          <p:nvPr>
            <p:ph type="pic" idx="1"/>
          </p:nvPr>
        </p:nvSpPr>
        <p:spPr>
          <a:xfrm>
            <a:off x="4951414" y="685800"/>
            <a:ext cx="6400799" cy="5334000"/>
          </a:xfrm>
          <a:solidFill>
            <a:schemeClr val="bg2"/>
          </a:solidFill>
          <a:ln w="76200">
            <a:solidFill>
              <a:schemeClr val="tx1"/>
            </a:solidFill>
            <a:miter lim="800000"/>
          </a:ln>
        </p:spPr>
        <p:txBody>
          <a:bodyPr rtlCol="0">
            <a:normAutofit/>
          </a:bodyPr>
          <a:lstStyle>
            <a:lvl1pPr marL="0" indent="0" algn="ctr" rtl="0">
              <a:buNone/>
              <a:defRPr sz="24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es-ES" noProof="0"/>
              <a:t>Haga clic en el icono para agregar una imagen</a:t>
            </a:r>
            <a:endParaRPr lang="es-ES" noProof="0" dirty="0"/>
          </a:p>
        </p:txBody>
      </p:sp>
      <p:sp>
        <p:nvSpPr>
          <p:cNvPr id="2" name="Título 1"/>
          <p:cNvSpPr>
            <a:spLocks noGrp="1"/>
          </p:cNvSpPr>
          <p:nvPr>
            <p:ph type="title"/>
          </p:nvPr>
        </p:nvSpPr>
        <p:spPr>
          <a:xfrm>
            <a:off x="1055604" y="1905000"/>
            <a:ext cx="3596607" cy="2667000"/>
          </a:xfrm>
        </p:spPr>
        <p:txBody>
          <a:bodyPr rtlCol="0" anchor="b">
            <a:normAutofit/>
          </a:bodyPr>
          <a:lstStyle>
            <a:lvl1pPr algn="l" rtl="0">
              <a:lnSpc>
                <a:spcPct val="90000"/>
              </a:lnSpc>
              <a:defRPr sz="3600" b="0" i="0" baseline="0">
                <a:solidFill>
                  <a:schemeClr val="tx1"/>
                </a:solidFill>
              </a:defRPr>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1065213" y="4648200"/>
            <a:ext cx="3581399" cy="1371600"/>
          </a:xfrm>
        </p:spPr>
        <p:txBody>
          <a:bodyPr rtlCol="0">
            <a:normAutofit/>
          </a:bodyPr>
          <a:lstStyle>
            <a:lvl1pPr marL="0" indent="0" algn="l" rtl="0">
              <a:lnSpc>
                <a:spcPct val="90000"/>
              </a:lnSpc>
              <a:spcBef>
                <a:spcPts val="1200"/>
              </a:spcBef>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es-ES" noProof="0"/>
              <a:t>Haga clic para modificar los estilos de texto del patrón</a:t>
            </a:r>
          </a:p>
        </p:txBody>
      </p:sp>
      <p:sp>
        <p:nvSpPr>
          <p:cNvPr id="5" name="Marcador de posición de fecha 4"/>
          <p:cNvSpPr>
            <a:spLocks noGrp="1"/>
          </p:cNvSpPr>
          <p:nvPr>
            <p:ph type="dt" sz="half" idx="10"/>
          </p:nvPr>
        </p:nvSpPr>
        <p:spPr/>
        <p:txBody>
          <a:bodyPr rtlCol="0"/>
          <a:lstStyle>
            <a:lvl1pPr algn="r">
              <a:defRPr/>
            </a:lvl1pPr>
          </a:lstStyle>
          <a:p>
            <a:fld id="{DA911BAB-2490-48FD-81BA-E5EB85DA87AE}" type="datetime1">
              <a:rPr lang="es-ES" smtClean="0"/>
              <a:pPr/>
              <a:t>25/03/2019</a:t>
            </a:fld>
            <a:endParaRPr lang="es-ES"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2A013F82-EE5E-44EE-A61D-E31C6657F26F}" type="slidenum">
              <a:rPr lang="es-ES" noProof="0"/>
              <a:pPr rtl="0"/>
              <a:t>‹Nº›</a:t>
            </a:fld>
            <a:endParaRPr lang="es-ES" noProof="0" dirty="0"/>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Marcador de posición de título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pPr rtl="0"/>
            <a:r>
              <a:rPr lang="es-ES" noProof="0" dirty="0"/>
              <a:t>Haga clic para modificar el estilo de título del patrón</a:t>
            </a:r>
          </a:p>
        </p:txBody>
      </p:sp>
      <p:sp>
        <p:nvSpPr>
          <p:cNvPr id="3" name="Marcador de posición de texto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posición de fecha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l" rtl="0">
              <a:defRPr sz="1000">
                <a:solidFill>
                  <a:schemeClr val="tx1">
                    <a:tint val="75000"/>
                  </a:schemeClr>
                </a:solidFill>
              </a:defRPr>
            </a:lvl1pPr>
          </a:lstStyle>
          <a:p>
            <a:pPr algn="r"/>
            <a:fld id="{7170E197-1079-4777-8273-53286CD6A787}" type="datetime1">
              <a:rPr lang="es-ES" smtClean="0"/>
              <a:pPr algn="r"/>
              <a:t>25/03/2019</a:t>
            </a:fld>
            <a:endParaRPr lang="es-ES" dirty="0"/>
          </a:p>
        </p:txBody>
      </p:sp>
      <p:sp>
        <p:nvSpPr>
          <p:cNvPr id="5" name="Marcador de posición de pie de página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rtl="0">
              <a:defRPr sz="1000">
                <a:solidFill>
                  <a:schemeClr val="tx1">
                    <a:tint val="75000"/>
                  </a:schemeClr>
                </a:solidFill>
              </a:defRPr>
            </a:lvl1pPr>
          </a:lstStyle>
          <a:p>
            <a:pPr rtl="0"/>
            <a:endParaRPr lang="es-ES" noProof="0" dirty="0"/>
          </a:p>
        </p:txBody>
      </p:sp>
      <p:sp>
        <p:nvSpPr>
          <p:cNvPr id="6" name="Marcador de posición de número de diapositiva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rtl="0">
              <a:defRPr sz="1000">
                <a:solidFill>
                  <a:schemeClr val="tx1">
                    <a:tint val="75000"/>
                  </a:schemeClr>
                </a:solidFill>
              </a:defRPr>
            </a:lvl1pPr>
          </a:lstStyle>
          <a:p>
            <a:fld id="{2A013F82-EE5E-44EE-A61D-E31C6657F26F}" type="slidenum">
              <a:rPr lang="es-ES" smtClean="0"/>
              <a:pPr/>
              <a:t>‹Nº›</a:t>
            </a:fld>
            <a:endParaRPr lang="es-ES" dirty="0"/>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arduino.cc/"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arduino.cc/en/Main/Software"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android.stackexchange.com/questions/113066/how-do-i-test-to-see-if-a-battery-is-good" TargetMode="External"/><Relationship Id="rId3" Type="http://schemas.openxmlformats.org/officeDocument/2006/relationships/hyperlink" Target="http://www.giuseppecaccavale.it/corso-arduino/componenti-base-dellelettronica/" TargetMode="External"/><Relationship Id="rId7" Type="http://schemas.openxmlformats.org/officeDocument/2006/relationships/image" Target="../media/image7.jpe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hyperlink" Target="https://electronics.stackexchange.com/questions/303617/what-do-you-call-this-kind-of-cable" TargetMode="External"/><Relationship Id="rId5" Type="http://schemas.openxmlformats.org/officeDocument/2006/relationships/image" Target="../media/image6.jpeg"/><Relationship Id="rId4" Type="http://schemas.openxmlformats.org/officeDocument/2006/relationships/hyperlink" Target="https://creativecommons.org/licenses/by-nc-nd/3.0/"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www.arduino.cc/"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www.arduino.cc/en/Main/Software" TargetMode="External"/><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p:txBody>
          <a:bodyPr rtlCol="0"/>
          <a:lstStyle/>
          <a:p>
            <a:pPr rtl="0"/>
            <a:r>
              <a:rPr lang="es-ES" dirty="0"/>
              <a:t>Arduino</a:t>
            </a:r>
          </a:p>
        </p:txBody>
      </p:sp>
      <p:sp>
        <p:nvSpPr>
          <p:cNvPr id="4" name="Subtítulo 3"/>
          <p:cNvSpPr>
            <a:spLocks noGrp="1"/>
          </p:cNvSpPr>
          <p:nvPr>
            <p:ph type="subTitle" idx="1"/>
          </p:nvPr>
        </p:nvSpPr>
        <p:spPr/>
        <p:txBody>
          <a:bodyPr rtlCol="0"/>
          <a:lstStyle/>
          <a:p>
            <a:pPr rtl="0"/>
            <a:r>
              <a:rPr lang="es-ES" dirty="0"/>
              <a:t>Arduino Open </a:t>
            </a:r>
            <a:r>
              <a:rPr lang="es-ES" dirty="0" err="1"/>
              <a:t>Source</a:t>
            </a:r>
            <a:r>
              <a:rPr lang="es-ES" dirty="0"/>
              <a:t> de hardware y software</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dirty="0"/>
              <a:t>Introducción a Arduino</a:t>
            </a:r>
          </a:p>
        </p:txBody>
      </p:sp>
      <p:sp>
        <p:nvSpPr>
          <p:cNvPr id="14" name="Marcador de posición de contenido 13"/>
          <p:cNvSpPr>
            <a:spLocks noGrp="1"/>
          </p:cNvSpPr>
          <p:nvPr>
            <p:ph idx="1"/>
          </p:nvPr>
        </p:nvSpPr>
        <p:spPr/>
        <p:txBody>
          <a:bodyPr rtlCol="0">
            <a:normAutofit fontScale="92500" lnSpcReduction="20000"/>
          </a:bodyPr>
          <a:lstStyle/>
          <a:p>
            <a:r>
              <a:rPr lang="es-CO" dirty="0"/>
              <a:t>Arduino es un proyecto Open </a:t>
            </a:r>
            <a:r>
              <a:rPr lang="es-CO" dirty="0" err="1"/>
              <a:t>Source</a:t>
            </a:r>
            <a:r>
              <a:rPr lang="es-CO" dirty="0"/>
              <a:t> de Hardware y Software, se utiliza con tarjetas de desarrollo Arduino y el IDE (Entorno de Desarrollo Integrado) de Arduino , en las tarjetas se pueden hacer montajes electrónicos sencillos y programar en el IDE, es por eso que  actualmente las </a:t>
            </a:r>
            <a:r>
              <a:rPr lang="es-CO" b="1" dirty="0"/>
              <a:t>escuelas, colegios, universidades</a:t>
            </a:r>
            <a:r>
              <a:rPr lang="es-CO" dirty="0"/>
              <a:t>  y otras instituciones educativas utilizan el entorno de desarrollo de Arduino para enseñar  electrónica  e </a:t>
            </a:r>
            <a:r>
              <a:rPr lang="es-CO" dirty="0" err="1"/>
              <a:t>IoT</a:t>
            </a:r>
            <a:r>
              <a:rPr lang="es-CO" dirty="0"/>
              <a:t> (Internet de las Cosas). </a:t>
            </a:r>
          </a:p>
          <a:p>
            <a:r>
              <a:rPr lang="es-CO" dirty="0"/>
              <a:t>Este sitio puede es para guiar, orientar, ayudar a facilitar que los estudiantes gabrielistas comiencen a familiarizarse con el mundo de Arduino realizando actividades practicas de montajes y programación de proyectos electrónicos enfocado a </a:t>
            </a:r>
            <a:r>
              <a:rPr lang="es-CO" dirty="0" err="1"/>
              <a:t>IoT</a:t>
            </a:r>
            <a:r>
              <a:rPr lang="es-CO" dirty="0"/>
              <a:t>. </a:t>
            </a:r>
          </a:p>
          <a:p>
            <a:r>
              <a:rPr lang="es-CO" dirty="0"/>
              <a:t>Lo ideal es registrarse en el sitio oficial de Arduino </a:t>
            </a:r>
            <a:r>
              <a:rPr lang="es-CO" dirty="0">
                <a:hlinkClick r:id="rId2"/>
              </a:rPr>
              <a:t>https://www.arduino.cc/</a:t>
            </a:r>
            <a:br>
              <a:rPr lang="es-CO" dirty="0"/>
            </a:br>
            <a:br>
              <a:rPr lang="es-CO" dirty="0"/>
            </a:br>
            <a:endParaRPr lang="es-ES" dirty="0"/>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dirty="0"/>
              <a:t>¿Qué es Arduino?</a:t>
            </a:r>
          </a:p>
        </p:txBody>
      </p:sp>
      <p:sp>
        <p:nvSpPr>
          <p:cNvPr id="2" name="Marcador de contenido 1">
            <a:extLst>
              <a:ext uri="{FF2B5EF4-FFF2-40B4-BE49-F238E27FC236}">
                <a16:creationId xmlns:a16="http://schemas.microsoft.com/office/drawing/2014/main" id="{01570F14-C1CD-4E33-B2E5-388DC46588F5}"/>
              </a:ext>
            </a:extLst>
          </p:cNvPr>
          <p:cNvSpPr>
            <a:spLocks noGrp="1"/>
          </p:cNvSpPr>
          <p:nvPr>
            <p:ph idx="1"/>
          </p:nvPr>
        </p:nvSpPr>
        <p:spPr/>
        <p:txBody>
          <a:bodyPr>
            <a:normAutofit lnSpcReduction="10000"/>
          </a:bodyPr>
          <a:lstStyle/>
          <a:p>
            <a:r>
              <a:rPr lang="es-CO" dirty="0"/>
              <a:t>Arduino es una plataforma de creación de prototipos de electrónica de Open </a:t>
            </a:r>
            <a:r>
              <a:rPr lang="es-CO" dirty="0" err="1"/>
              <a:t>Source</a:t>
            </a:r>
            <a:r>
              <a:rPr lang="es-CO" dirty="0"/>
              <a:t> (código abierto) para hardware y software de </a:t>
            </a:r>
            <a:r>
              <a:rPr lang="es-CO" dirty="0" err="1"/>
              <a:t>microcontrol</a:t>
            </a:r>
            <a:r>
              <a:rPr lang="es-CO" dirty="0"/>
              <a:t> flexible y fácil de usar. Es adecuado para realizar proyectos espectaculares en poco tiempo. Muchos de ellos se pueden encontrar bajo el término "Arduino" en </a:t>
            </a:r>
            <a:r>
              <a:rPr lang="es-CO" dirty="0" err="1"/>
              <a:t>Youtube</a:t>
            </a:r>
            <a:r>
              <a:rPr lang="es-CO" dirty="0"/>
              <a:t>. Es utilizado principalmente por artistas, diseñadores, inventores y aficionados para realizar ideas creativas.</a:t>
            </a:r>
          </a:p>
          <a:p>
            <a:endParaRPr lang="es-CO" dirty="0"/>
          </a:p>
          <a:p>
            <a:r>
              <a:rPr lang="es-CO" dirty="0"/>
              <a:t>Pero también en escuelas, colegios y universidades, la plataforma de Arduino se utiliza cada vez más para proporcionar a los alumnos un acceso creativo y emocionante, pero sobre todo fácil al tema del "</a:t>
            </a:r>
            <a:r>
              <a:rPr lang="es-CO" dirty="0" err="1"/>
              <a:t>microcontrol</a:t>
            </a:r>
            <a:r>
              <a:rPr lang="es-CO" dirty="0"/>
              <a:t>".</a:t>
            </a:r>
          </a:p>
          <a:p>
            <a:endParaRPr lang="es-CO" dirty="0"/>
          </a:p>
          <a:p>
            <a:endParaRPr lang="es-CO" dirty="0"/>
          </a:p>
        </p:txBody>
      </p:sp>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dirty="0"/>
              <a:t>Hardware y Software</a:t>
            </a:r>
          </a:p>
        </p:txBody>
      </p:sp>
      <p:sp>
        <p:nvSpPr>
          <p:cNvPr id="7" name="Marcador de contenido 6">
            <a:extLst>
              <a:ext uri="{FF2B5EF4-FFF2-40B4-BE49-F238E27FC236}">
                <a16:creationId xmlns:a16="http://schemas.microsoft.com/office/drawing/2014/main" id="{AA538D6A-AD29-4868-B9EF-5D4CF9F34382}"/>
              </a:ext>
            </a:extLst>
          </p:cNvPr>
          <p:cNvSpPr>
            <a:spLocks noGrp="1"/>
          </p:cNvSpPr>
          <p:nvPr>
            <p:ph sz="half" idx="1"/>
          </p:nvPr>
        </p:nvSpPr>
        <p:spPr>
          <a:xfrm>
            <a:off x="1504781" y="1905001"/>
            <a:ext cx="8838103" cy="4114800"/>
          </a:xfrm>
        </p:spPr>
        <p:txBody>
          <a:bodyPr/>
          <a:lstStyle/>
          <a:p>
            <a:r>
              <a:rPr lang="es-CO" dirty="0"/>
              <a:t>El termino Arduino se utiliza para nombrar las tarjetas de desarrollo, la más común es Arduino Uno, pero existen gran variedad como por ejemplo Arduino Nano, Arduino Leonardo, Arduino Mega entre otras, estas tarjetas sirven para hacer montajes electrónicos. </a:t>
            </a:r>
          </a:p>
          <a:p>
            <a:r>
              <a:rPr lang="es-CO" dirty="0"/>
              <a:t>Para poder programar la tarjetas de desarrollo se utiliza el IDE de Arduino que se puede bajar desde: </a:t>
            </a:r>
            <a:r>
              <a:rPr lang="es-CO" dirty="0">
                <a:hlinkClick r:id="rId2"/>
              </a:rPr>
              <a:t>https://www.arduino.cc/en/Main/Software</a:t>
            </a:r>
            <a:endParaRPr lang="es-CO" dirty="0"/>
          </a:p>
        </p:txBody>
      </p:sp>
    </p:spTree>
    <p:extLst>
      <p:ext uri="{BB962C8B-B14F-4D97-AF65-F5344CB8AC3E}">
        <p14:creationId xmlns:p14="http://schemas.microsoft.com/office/powerpoint/2010/main" val="420698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normAutofit/>
          </a:bodyPr>
          <a:lstStyle/>
          <a:p>
            <a:pPr rtl="0"/>
            <a:r>
              <a:rPr lang="es-ES" sz="4000" dirty="0"/>
              <a:t>Hardware</a:t>
            </a:r>
          </a:p>
        </p:txBody>
      </p:sp>
      <p:sp>
        <p:nvSpPr>
          <p:cNvPr id="2" name="Marcador de contenido 1">
            <a:extLst>
              <a:ext uri="{FF2B5EF4-FFF2-40B4-BE49-F238E27FC236}">
                <a16:creationId xmlns:a16="http://schemas.microsoft.com/office/drawing/2014/main" id="{7F6F7D7B-C5D2-40E2-8A2A-53C1C732491C}"/>
              </a:ext>
            </a:extLst>
          </p:cNvPr>
          <p:cNvSpPr>
            <a:spLocks noGrp="1"/>
          </p:cNvSpPr>
          <p:nvPr>
            <p:ph idx="1"/>
          </p:nvPr>
        </p:nvSpPr>
        <p:spPr/>
        <p:txBody>
          <a:bodyPr>
            <a:normAutofit fontScale="92500"/>
          </a:bodyPr>
          <a:lstStyle/>
          <a:p>
            <a:r>
              <a:rPr lang="es-CO" dirty="0"/>
              <a:t>El "Arduino" es una denominada placa del microcontrolador (en adelante, "la placa"). Básicamente, una placa de circuito (placa) con muchos componentes electrónicos alrededor del microcontrolador real. En el borde del tablero hay muchas ranuras (llamadas </a:t>
            </a:r>
            <a:r>
              <a:rPr lang="es-CO" dirty="0" err="1"/>
              <a:t>Pins</a:t>
            </a:r>
            <a:r>
              <a:rPr lang="es-CO" dirty="0"/>
              <a:t>), donde puede conectar una variedad de cosas. Estos incluyen: interruptores, LED, sensores ultrasónicos, sensores de temperatura, mandos, pantallas, motores, servos, etc.</a:t>
            </a:r>
          </a:p>
          <a:p>
            <a:r>
              <a:rPr lang="es-CO" dirty="0"/>
              <a:t>Hay varias versiones de tableros que se pueden usar con el software Arduino. Estos incluyen muchos  tableros </a:t>
            </a:r>
            <a:r>
              <a:rPr lang="es-CO" b="1" i="1" dirty="0"/>
              <a:t>"</a:t>
            </a:r>
            <a:r>
              <a:rPr lang="es-CO" b="1" i="1" dirty="0" err="1"/>
              <a:t>oficiales"</a:t>
            </a:r>
            <a:r>
              <a:rPr lang="es-CO" dirty="0" err="1"/>
              <a:t>grandes</a:t>
            </a:r>
            <a:r>
              <a:rPr lang="es-CO" dirty="0"/>
              <a:t> y pequeños  con la designación oficial "Arduino", así como una variedad de  tableros </a:t>
            </a:r>
            <a:r>
              <a:rPr lang="es-CO" b="1" i="1" dirty="0"/>
              <a:t>"compatibles"</a:t>
            </a:r>
            <a:r>
              <a:rPr lang="es-CO" dirty="0"/>
              <a:t> Arduino, a menudo más económicos pero equivalentes . Los tableros oficiales típicos son Arduino UNO, Arduino MEGA, Arduino Mini ... etc.  </a:t>
            </a:r>
          </a:p>
        </p:txBody>
      </p:sp>
    </p:spTree>
    <p:extLst>
      <p:ext uri="{BB962C8B-B14F-4D97-AF65-F5344CB8AC3E}">
        <p14:creationId xmlns:p14="http://schemas.microsoft.com/office/powerpoint/2010/main" val="462238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normAutofit/>
          </a:bodyPr>
          <a:lstStyle/>
          <a:p>
            <a:pPr rtl="0"/>
            <a:r>
              <a:rPr lang="es-ES" sz="4000" dirty="0"/>
              <a:t>Hardware</a:t>
            </a:r>
          </a:p>
        </p:txBody>
      </p:sp>
      <p:sp>
        <p:nvSpPr>
          <p:cNvPr id="2" name="Marcador de contenido 1">
            <a:extLst>
              <a:ext uri="{FF2B5EF4-FFF2-40B4-BE49-F238E27FC236}">
                <a16:creationId xmlns:a16="http://schemas.microsoft.com/office/drawing/2014/main" id="{7F6F7D7B-C5D2-40E2-8A2A-53C1C732491C}"/>
              </a:ext>
            </a:extLst>
          </p:cNvPr>
          <p:cNvSpPr>
            <a:spLocks noGrp="1"/>
          </p:cNvSpPr>
          <p:nvPr>
            <p:ph idx="1"/>
          </p:nvPr>
        </p:nvSpPr>
        <p:spPr/>
        <p:txBody>
          <a:bodyPr>
            <a:normAutofit/>
          </a:bodyPr>
          <a:lstStyle/>
          <a:p>
            <a:pPr marL="0" indent="0">
              <a:buNone/>
            </a:pPr>
            <a:r>
              <a:rPr lang="es-CO" dirty="0"/>
              <a:t>Además de las tarjetas de desarrollo es necesario ciertos componentes para la realización de montajes de inicio</a:t>
            </a:r>
          </a:p>
          <a:p>
            <a:pPr marL="0" indent="0">
              <a:buNone/>
            </a:pPr>
            <a:endParaRPr lang="es-CO" dirty="0"/>
          </a:p>
          <a:p>
            <a:r>
              <a:rPr lang="es-CO" dirty="0" err="1"/>
              <a:t>Protoboard</a:t>
            </a:r>
            <a:endParaRPr lang="es-CO" dirty="0"/>
          </a:p>
          <a:p>
            <a:pPr marL="0" indent="0">
              <a:buNone/>
            </a:pPr>
            <a:endParaRPr lang="es-CO" dirty="0"/>
          </a:p>
          <a:p>
            <a:r>
              <a:rPr lang="es-CO" dirty="0"/>
              <a:t>Cables</a:t>
            </a:r>
          </a:p>
          <a:p>
            <a:pPr marL="0" indent="0">
              <a:buNone/>
            </a:pPr>
            <a:endParaRPr lang="es-CO" dirty="0"/>
          </a:p>
          <a:p>
            <a:r>
              <a:rPr lang="es-CO" dirty="0"/>
              <a:t>LED</a:t>
            </a:r>
          </a:p>
        </p:txBody>
      </p:sp>
      <p:pic>
        <p:nvPicPr>
          <p:cNvPr id="4" name="Imagen 3">
            <a:extLst>
              <a:ext uri="{FF2B5EF4-FFF2-40B4-BE49-F238E27FC236}">
                <a16:creationId xmlns:a16="http://schemas.microsoft.com/office/drawing/2014/main" id="{B7CCEFEF-8047-49D2-AFEB-8FCD69AF6733}"/>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991155" y="2967080"/>
            <a:ext cx="1275680" cy="92384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5" name="CuadroTexto 4">
            <a:extLst>
              <a:ext uri="{FF2B5EF4-FFF2-40B4-BE49-F238E27FC236}">
                <a16:creationId xmlns:a16="http://schemas.microsoft.com/office/drawing/2014/main" id="{7A8CECA5-EE1D-4C75-9747-FBA1C9C676AD}"/>
              </a:ext>
            </a:extLst>
          </p:cNvPr>
          <p:cNvSpPr txBox="1"/>
          <p:nvPr/>
        </p:nvSpPr>
        <p:spPr>
          <a:xfrm>
            <a:off x="2284412" y="6762750"/>
            <a:ext cx="7620000" cy="230832"/>
          </a:xfrm>
          <a:prstGeom prst="rect">
            <a:avLst/>
          </a:prstGeom>
          <a:noFill/>
        </p:spPr>
        <p:txBody>
          <a:bodyPr wrap="square" rtlCol="0">
            <a:spAutoFit/>
          </a:bodyPr>
          <a:lstStyle/>
          <a:p>
            <a:r>
              <a:rPr lang="es-CO" sz="900">
                <a:hlinkClick r:id="rId3" tooltip="http://www.giuseppecaccavale.it/corso-arduino/componenti-base-dellelettronica/"/>
              </a:rPr>
              <a:t>Esta foto</a:t>
            </a:r>
            <a:r>
              <a:rPr lang="es-CO" sz="900"/>
              <a:t> de Autor desconocido está bajo licencia </a:t>
            </a:r>
            <a:r>
              <a:rPr lang="es-CO" sz="900">
                <a:hlinkClick r:id="rId4" tooltip="https://creativecommons.org/licenses/by-nc-nd/3.0/"/>
              </a:rPr>
              <a:t>CC BY-NC-ND</a:t>
            </a:r>
            <a:endParaRPr lang="es-CO" sz="900"/>
          </a:p>
        </p:txBody>
      </p:sp>
      <p:pic>
        <p:nvPicPr>
          <p:cNvPr id="10" name="Imagen 9">
            <a:extLst>
              <a:ext uri="{FF2B5EF4-FFF2-40B4-BE49-F238E27FC236}">
                <a16:creationId xmlns:a16="http://schemas.microsoft.com/office/drawing/2014/main" id="{058B02D8-5037-433D-8E73-BFEC0B6A6868}"/>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3991155" y="4106305"/>
            <a:ext cx="1275680" cy="92384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4" name="Imagen 13">
            <a:extLst>
              <a:ext uri="{FF2B5EF4-FFF2-40B4-BE49-F238E27FC236}">
                <a16:creationId xmlns:a16="http://schemas.microsoft.com/office/drawing/2014/main" id="{4B6F5FD7-BBD9-48FB-B4AF-F5DD5E3115C7}"/>
              </a:ext>
            </a:extLst>
          </p:cNvPr>
          <p:cNvPicPr>
            <a:picLocks noChangeAspect="1"/>
          </p:cNvPicPr>
          <p:nvPr/>
        </p:nvPicPr>
        <p:blipFill>
          <a:blip r:embed="rId7" cstate="print">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3991156" y="5088110"/>
            <a:ext cx="1275680" cy="95969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291446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2">
            <a:extLst>
              <a:ext uri="{FF2B5EF4-FFF2-40B4-BE49-F238E27FC236}">
                <a16:creationId xmlns:a16="http://schemas.microsoft.com/office/drawing/2014/main" id="{DCAD6241-2B89-43C1-8E19-90E86BE098E2}"/>
              </a:ext>
            </a:extLst>
          </p:cNvPr>
          <p:cNvSpPr>
            <a:spLocks noGrp="1"/>
          </p:cNvSpPr>
          <p:nvPr>
            <p:ph type="title"/>
          </p:nvPr>
        </p:nvSpPr>
        <p:spPr>
          <a:xfrm>
            <a:off x="1522413" y="381000"/>
            <a:ext cx="9144001" cy="1371600"/>
          </a:xfrm>
        </p:spPr>
        <p:txBody>
          <a:bodyPr rtlCol="0"/>
          <a:lstStyle/>
          <a:p>
            <a:pPr rtl="0"/>
            <a:r>
              <a:rPr lang="es-ES" dirty="0"/>
              <a:t>Software</a:t>
            </a:r>
          </a:p>
        </p:txBody>
      </p:sp>
      <p:sp>
        <p:nvSpPr>
          <p:cNvPr id="6" name="Rectángulo 5">
            <a:extLst>
              <a:ext uri="{FF2B5EF4-FFF2-40B4-BE49-F238E27FC236}">
                <a16:creationId xmlns:a16="http://schemas.microsoft.com/office/drawing/2014/main" id="{0A53D97C-397B-4A7B-A7DB-DA8E2EA14296}"/>
              </a:ext>
            </a:extLst>
          </p:cNvPr>
          <p:cNvSpPr/>
          <p:nvPr/>
        </p:nvSpPr>
        <p:spPr>
          <a:xfrm>
            <a:off x="1053852" y="2136339"/>
            <a:ext cx="8280920" cy="1754326"/>
          </a:xfrm>
          <a:prstGeom prst="rect">
            <a:avLst/>
          </a:prstGeom>
        </p:spPr>
        <p:txBody>
          <a:bodyPr wrap="square">
            <a:spAutoFit/>
          </a:bodyPr>
          <a:lstStyle/>
          <a:p>
            <a:r>
              <a:rPr lang="es-CO" dirty="0">
                <a:latin typeface="Source Sans Pro" panose="020B0503030403020204" pitchFamily="34" charset="0"/>
              </a:rPr>
              <a:t>El software con el que está programado el microcontrolador es un software de código abierto y se  puede descargar de forma gratuita en  </a:t>
            </a:r>
            <a:r>
              <a:rPr lang="es-CO" dirty="0">
                <a:latin typeface="Source Sans Pro" panose="020B0503030403020204" pitchFamily="34" charset="0"/>
                <a:hlinkClick r:id="rId2">
                  <a:extLst>
                    <a:ext uri="{A12FA001-AC4F-418D-AE19-62706E023703}">
                      <ahyp:hlinkClr xmlns:ahyp="http://schemas.microsoft.com/office/drawing/2018/hyperlinkcolor" val="tx"/>
                    </a:ext>
                  </a:extLst>
                </a:hlinkClick>
              </a:rPr>
              <a:t>www.arduino.cc</a:t>
            </a:r>
            <a:r>
              <a:rPr lang="es-CO" dirty="0">
                <a:latin typeface="Source Sans Pro" panose="020B0503030403020204" pitchFamily="34" charset="0"/>
              </a:rPr>
              <a:t> . En este "software Arduino" se escribe luego pequeños programas, que el microcontrolador ejecutará más adelante. Estos pequeños programas se llaman "Sketch".</a:t>
            </a:r>
          </a:p>
          <a:p>
            <a:r>
              <a:rPr lang="es-CO" dirty="0">
                <a:latin typeface="Source Sans Pro" panose="020B0503030403020204" pitchFamily="34" charset="0"/>
              </a:rPr>
              <a:t>Los bocetos terminados se transfieren al microcontrolador mediante un cable USB.</a:t>
            </a:r>
          </a:p>
          <a:p>
            <a:r>
              <a:rPr lang="es-CO" dirty="0">
                <a:latin typeface="Source Sans Pro" panose="020B0503030403020204" pitchFamily="34" charset="0"/>
              </a:rPr>
              <a:t>Más sobre esto más adelante en el tema "Programación".</a:t>
            </a:r>
            <a:endParaRPr lang="es-CO" b="0" i="0" dirty="0">
              <a:effectLst/>
              <a:latin typeface="Source Sans Pro" panose="020B0503030403020204" pitchFamily="34" charset="0"/>
            </a:endParaRPr>
          </a:p>
        </p:txBody>
      </p:sp>
    </p:spTree>
    <p:extLst>
      <p:ext uri="{BB962C8B-B14F-4D97-AF65-F5344CB8AC3E}">
        <p14:creationId xmlns:p14="http://schemas.microsoft.com/office/powerpoint/2010/main" val="247816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2">
            <a:extLst>
              <a:ext uri="{FF2B5EF4-FFF2-40B4-BE49-F238E27FC236}">
                <a16:creationId xmlns:a16="http://schemas.microsoft.com/office/drawing/2014/main" id="{DCAD6241-2B89-43C1-8E19-90E86BE098E2}"/>
              </a:ext>
            </a:extLst>
          </p:cNvPr>
          <p:cNvSpPr>
            <a:spLocks noGrp="1"/>
          </p:cNvSpPr>
          <p:nvPr>
            <p:ph type="title"/>
          </p:nvPr>
        </p:nvSpPr>
        <p:spPr>
          <a:xfrm>
            <a:off x="1522413" y="381000"/>
            <a:ext cx="9144001" cy="1371600"/>
          </a:xfrm>
        </p:spPr>
        <p:txBody>
          <a:bodyPr rtlCol="0"/>
          <a:lstStyle/>
          <a:p>
            <a:pPr rtl="0"/>
            <a:r>
              <a:rPr lang="es-ES" dirty="0"/>
              <a:t>Software - Instalación IDE</a:t>
            </a:r>
          </a:p>
        </p:txBody>
      </p:sp>
      <p:sp>
        <p:nvSpPr>
          <p:cNvPr id="6" name="Rectángulo 5">
            <a:extLst>
              <a:ext uri="{FF2B5EF4-FFF2-40B4-BE49-F238E27FC236}">
                <a16:creationId xmlns:a16="http://schemas.microsoft.com/office/drawing/2014/main" id="{0A53D97C-397B-4A7B-A7DB-DA8E2EA14296}"/>
              </a:ext>
            </a:extLst>
          </p:cNvPr>
          <p:cNvSpPr/>
          <p:nvPr/>
        </p:nvSpPr>
        <p:spPr>
          <a:xfrm>
            <a:off x="1053852" y="2136339"/>
            <a:ext cx="8280920" cy="369332"/>
          </a:xfrm>
          <a:prstGeom prst="rect">
            <a:avLst/>
          </a:prstGeom>
        </p:spPr>
        <p:txBody>
          <a:bodyPr wrap="square">
            <a:spAutoFit/>
          </a:bodyPr>
          <a:lstStyle/>
          <a:p>
            <a:endParaRPr lang="es-CO" b="0" i="0" dirty="0">
              <a:effectLst/>
              <a:latin typeface="Source Sans Pro" panose="020B0503030403020204" pitchFamily="34" charset="0"/>
            </a:endParaRPr>
          </a:p>
        </p:txBody>
      </p:sp>
      <p:pic>
        <p:nvPicPr>
          <p:cNvPr id="2" name="Imagen 1">
            <a:extLst>
              <a:ext uri="{FF2B5EF4-FFF2-40B4-BE49-F238E27FC236}">
                <a16:creationId xmlns:a16="http://schemas.microsoft.com/office/drawing/2014/main" id="{F25029EF-99A1-47C4-88AD-500CB713FA08}"/>
              </a:ext>
            </a:extLst>
          </p:cNvPr>
          <p:cNvPicPr>
            <a:picLocks noChangeAspect="1"/>
          </p:cNvPicPr>
          <p:nvPr/>
        </p:nvPicPr>
        <p:blipFill>
          <a:blip r:embed="rId2"/>
          <a:stretch>
            <a:fillRect/>
          </a:stretch>
        </p:blipFill>
        <p:spPr>
          <a:xfrm>
            <a:off x="6310437" y="2505671"/>
            <a:ext cx="4824536" cy="3101628"/>
          </a:xfrm>
          <a:prstGeom prst="rect">
            <a:avLst/>
          </a:prstGeom>
        </p:spPr>
      </p:pic>
      <p:sp>
        <p:nvSpPr>
          <p:cNvPr id="7" name="CuadroTexto 6">
            <a:extLst>
              <a:ext uri="{FF2B5EF4-FFF2-40B4-BE49-F238E27FC236}">
                <a16:creationId xmlns:a16="http://schemas.microsoft.com/office/drawing/2014/main" id="{14E793D5-C778-4502-B131-271715BA6B11}"/>
              </a:ext>
            </a:extLst>
          </p:cNvPr>
          <p:cNvSpPr txBox="1"/>
          <p:nvPr/>
        </p:nvSpPr>
        <p:spPr>
          <a:xfrm>
            <a:off x="1405615" y="3444390"/>
            <a:ext cx="4427983" cy="646331"/>
          </a:xfrm>
          <a:prstGeom prst="rect">
            <a:avLst/>
          </a:prstGeom>
          <a:noFill/>
        </p:spPr>
        <p:txBody>
          <a:bodyPr wrap="square" rtlCol="0">
            <a:spAutoFit/>
          </a:bodyPr>
          <a:lstStyle/>
          <a:p>
            <a:r>
              <a:rPr lang="es-CO" dirty="0"/>
              <a:t>El </a:t>
            </a:r>
            <a:r>
              <a:rPr lang="es-CO" dirty="0" err="1"/>
              <a:t>Ide</a:t>
            </a:r>
            <a:r>
              <a:rPr lang="es-CO" dirty="0"/>
              <a:t> de Arduino se puede descargar de </a:t>
            </a:r>
            <a:r>
              <a:rPr lang="es-CO" dirty="0">
                <a:hlinkClick r:id="rId3"/>
              </a:rPr>
              <a:t>https://www.arduino.cc/en/Main/Software</a:t>
            </a:r>
            <a:endParaRPr lang="es-CO" dirty="0"/>
          </a:p>
        </p:txBody>
      </p:sp>
    </p:spTree>
    <p:extLst>
      <p:ext uri="{BB962C8B-B14F-4D97-AF65-F5344CB8AC3E}">
        <p14:creationId xmlns:p14="http://schemas.microsoft.com/office/powerpoint/2010/main" val="2271251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Túnel azul digital 16 × 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9411908_TF02895261_TF02895261.potx" id="{408D3025-4796-40C5-A420-4B86355D8C1A}" vid="{9B9A56E1-CA61-4AB5-B8B3-A8E151813968}"/>
    </a:ext>
  </a:extLst>
</a:theme>
</file>

<file path=ppt/theme/theme2.xml><?xml version="1.0" encoding="utf-8"?>
<a:theme xmlns:a="http://schemas.openxmlformats.org/drawingml/2006/main" name="Tema de Offic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Tema de Offic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1564227</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Take your audience through a digital tunnel where they'll  burst through to the other side and see the information you want to present. Show them lists, charts, tables, SmartArt,  and pictures using a variety of layouts in widescreen (16X9) format. This design works well for subjects on science and technology, computers, communication, and more.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2012-05-11T02:04:00+00:00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TP102895246</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835483</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74228E6B-D70C-44BB-A81F-A245495F612B}">
  <ds:schemaRefs>
    <ds:schemaRef ds:uri="http://schemas.microsoft.com/sharepoint/v3/contenttype/forms"/>
  </ds:schemaRefs>
</ds:datastoreItem>
</file>

<file path=customXml/itemProps2.xml><?xml version="1.0" encoding="utf-8"?>
<ds:datastoreItem xmlns:ds="http://schemas.openxmlformats.org/officeDocument/2006/customXml" ds:itemID="{22CCB507-0646-4A50-A4F7-7F385079D5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0E41224-0370-4595-877C-23316CD80004}">
  <ds:schemaRefs>
    <ds:schemaRef ds:uri="http://purl.org/dc/terms/"/>
    <ds:schemaRef ds:uri="4873beb7-5857-4685-be1f-d57550cc96cc"/>
    <ds:schemaRef ds:uri="http://purl.org/dc/elements/1.1/"/>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Presentación de túnel azul digital empresarial (panorámica)</Template>
  <TotalTime>0</TotalTime>
  <Words>327</Words>
  <Application>Microsoft Office PowerPoint</Application>
  <PresentationFormat>Personalizado</PresentationFormat>
  <Paragraphs>31</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Corbel</vt:lpstr>
      <vt:lpstr>Source Sans Pro</vt:lpstr>
      <vt:lpstr>Túnel azul digital 16 × 9</vt:lpstr>
      <vt:lpstr>Arduino</vt:lpstr>
      <vt:lpstr>Introducción a Arduino</vt:lpstr>
      <vt:lpstr>¿Qué es Arduino?</vt:lpstr>
      <vt:lpstr>Hardware y Software</vt:lpstr>
      <vt:lpstr>Hardware</vt:lpstr>
      <vt:lpstr>Hardware</vt:lpstr>
      <vt:lpstr>Software</vt:lpstr>
      <vt:lpstr>Software - Instalación 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2019-03-25T07:30:35Z</dcterms:created>
  <dcterms:modified xsi:type="dcterms:W3CDTF">2019-03-25T08:57:31Z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