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>
      <p:cViewPr varScale="1">
        <p:scale>
          <a:sx n="62" d="100"/>
          <a:sy n="62" d="100"/>
        </p:scale>
        <p:origin x="200" y="1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7310924369747899E-2"/>
          <c:y val="3.877703206562267E-2"/>
          <c:w val="0.94537815126050417"/>
          <c:h val="0.92244593586875456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</c:spPr>
          <c:invertIfNegative val="0"/>
          <c:dLbls>
            <c:dLbl>
              <c:idx val="1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AF1C-7B49-A700-B336FFF68C6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Sheet1!$A$1:$C$1</c:f>
              <c:numCache>
                <c:formatCode>General</c:formatCode>
                <c:ptCount val="3"/>
                <c:pt idx="0">
                  <c:v>1</c:v>
                </c:pt>
                <c:pt idx="1">
                  <c:v>8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1C-7B49-A700-B336FFF68C6E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AF1C-7B49-A700-B336FFF68C6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Sheet1!$A$2:$C$2</c:f>
              <c:numCache>
                <c:formatCode>General</c:formatCode>
                <c:ptCount val="3"/>
                <c:pt idx="0">
                  <c:v>10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F1C-7B49-A700-B336FFF68C6E}"/>
            </c:ext>
          </c:extLst>
        </c:ser>
        <c:ser>
          <c:idx val="2"/>
          <c:order val="2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AF1C-7B49-A700-B336FFF68C6E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AF1C-7B49-A700-B336FFF68C6E}"/>
                </c:ext>
              </c:extLst>
            </c:dLbl>
            <c:dLbl>
              <c:idx val="2"/>
              <c:layout>
                <c:manualLayout>
                  <c:x val="-4.3592436974789914E-2"/>
                  <c:y val="-7.4571215510812821E-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AF1C-7B49-A700-B336FFF68C6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Sheet1!$A$3:$C$3</c:f>
              <c:numCache>
                <c:formatCode>General</c:formatCode>
                <c:ptCount val="3"/>
                <c:pt idx="0">
                  <c:v>12</c:v>
                </c:pt>
                <c:pt idx="1">
                  <c:v>5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F1C-7B49-A700-B336FFF68C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2120590863"/>
        <c:axId val="1"/>
      </c:barChart>
      <c:catAx>
        <c:axId val="2120590863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3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2120590863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16.06.19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16.06.19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16.06.19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16.06.19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16.06.19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16.06.19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16.06.19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16.06.19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16.06.19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16.06.19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16.06.19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EF740-C21C-4079-A32A-93C42BE6C7F6}" type="datetimeFigureOut">
              <a:rPr lang="de-DE" smtClean="0"/>
              <a:t>16.06.19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image" Target="../media/image1.emf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slideLayout" Target="../slideLayouts/slideLayout6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6220590"/>
              </p:ext>
            </p:extLst>
          </p:nvPr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think-cell Slide" r:id="rId20" imgW="524" imgH="524" progId="TCLayout.ActiveDocument.1">
                  <p:embed/>
                </p:oleObj>
              </mc:Choice>
              <mc:Fallback>
                <p:oleObj name="think-cell Slide" r:id="rId20" imgW="524" imgH="524" progId="TCLayout.ActiveDocument.1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GB" sz="1400" dirty="0">
              <a:cs typeface="+mj-cs"/>
              <a:sym typeface="+mn-lt"/>
            </a:endParaRPr>
          </a:p>
        </p:txBody>
      </p:sp>
      <p:graphicFrame>
        <p:nvGraphicFramePr>
          <p:cNvPr id="167" name="Chart 166">
            <a:extLst>
              <a:ext uri="{FF2B5EF4-FFF2-40B4-BE49-F238E27FC236}">
                <a16:creationId xmlns:a16="http://schemas.microsoft.com/office/drawing/2014/main" id="{8E03E0C1-4CAC-B84A-A950-9B6828216527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708037419"/>
              </p:ext>
            </p:extLst>
          </p:nvPr>
        </p:nvGraphicFramePr>
        <p:xfrm>
          <a:off x="2922588" y="2230438"/>
          <a:ext cx="3022600" cy="2128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cxnSp>
        <p:nvCxnSpPr>
          <p:cNvPr id="1074" name="Straight Connector 1073">
            <a:extLst>
              <a:ext uri="{FF2B5EF4-FFF2-40B4-BE49-F238E27FC236}">
                <a16:creationId xmlns:a16="http://schemas.microsoft.com/office/drawing/2014/main" id="{F847AF9A-D68B-F149-A2E6-0C373B302732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3098800" y="4094163"/>
            <a:ext cx="85725" cy="1397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 Placeholder 2">
            <a:extLst>
              <a:ext uri="{FF2B5EF4-FFF2-40B4-BE49-F238E27FC236}">
                <a16:creationId xmlns:a16="http://schemas.microsoft.com/office/drawing/2014/main" id="{4FFD00EA-9F5A-604F-BD90-1BDF70D3727E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gray">
          <a:xfrm>
            <a:off x="5184775" y="4127500"/>
            <a:ext cx="141288" cy="2127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3770EFC-BC0E-49F9-A893-572C91C0071C}" type="datetime'''''''''''''''''''''''''''''''''''''''1'''''''''">
              <a:rPr lang="en-GB" altLang="en-US" sz="1400" smtClean="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</a:t>
            </a:fld>
            <a:endParaRPr lang="en-GB" sz="1400" dirty="0">
              <a:sym typeface="+mn-lt"/>
            </a:endParaRPr>
          </a:p>
        </p:txBody>
      </p:sp>
      <p:sp>
        <p:nvSpPr>
          <p:cNvPr id="151" name="Text Placeholder 2">
            <a:extLst>
              <a:ext uri="{FF2B5EF4-FFF2-40B4-BE49-F238E27FC236}">
                <a16:creationId xmlns:a16="http://schemas.microsoft.com/office/drawing/2014/main" id="{3FBB0019-7948-CB45-9045-289E3F1B1AD8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gray">
          <a:xfrm>
            <a:off x="5449888" y="4084638"/>
            <a:ext cx="141288" cy="212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2F30761-90CA-4919-8651-DBF42DBDA679}" type="datetime'''''''''''''''''''''''''''0'">
              <a:rPr lang="en-GB" altLang="en-US" sz="1400" smtClean="0">
                <a:solidFill>
                  <a:schemeClr val="bg1"/>
                </a:solidFill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0</a:t>
            </a:fld>
            <a:endParaRPr lang="en-GB" sz="1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28" name="Text Placeholder 2">
            <a:extLst>
              <a:ext uri="{FF2B5EF4-FFF2-40B4-BE49-F238E27FC236}">
                <a16:creationId xmlns:a16="http://schemas.microsoft.com/office/drawing/2014/main" id="{64FCA51E-1218-7248-B908-7BC06D647A38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2806700" y="3987800"/>
            <a:ext cx="2667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fld id="{6A9B24B2-323D-4F00-83B3-71378BAD71FC}" type="datetime'''''''A''''''''''''''''''''''d''s'''''''''''''''''''''''''''''">
              <a:rPr lang="en-US" altLang="en-US" sz="1400" smtClean="0"/>
              <a:pPr/>
              <a:t>Ads</a:t>
            </a:fld>
            <a:endParaRPr lang="en-US" sz="1400" dirty="0">
              <a:sym typeface="+mn-lt"/>
            </a:endParaRP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1D497223-89BE-45B8-9E5B-18C8ED32200B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5316538" y="3611563"/>
            <a:ext cx="141288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fld id="{F0058AE7-36B1-4BC4-825C-8119A7378F18}" type="datetime'''''''''''''''''''''''''''''''''''''''''''5'''''''''''''''''">
              <a:rPr lang="en-US" altLang="en-US" sz="1400" smtClean="0"/>
              <a:pPr/>
              <a:t>5</a:t>
            </a:fld>
            <a:endParaRPr lang="en-US" sz="1400" dirty="0">
              <a:sym typeface="+mn-lt"/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CD27D2E-D014-4B17-A5BB-9D039173CD6B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2495550" y="3657600"/>
            <a:ext cx="57785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fld id="{80203F6B-0182-4319-910F-E3E8A37EF766}" type="datetime'Ip''''''h''''''''o''''''''n''''e''''s'''''''''''''">
              <a:rPr lang="en-US" altLang="en-US" sz="1400" smtClean="0"/>
              <a:pPr/>
              <a:t>Iphones</a:t>
            </a:fld>
            <a:endParaRPr lang="en-US" sz="1400" dirty="0">
              <a:sym typeface="+mn-lt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E12447F-9692-45B2-9151-901B836DECBE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3365500" y="2074863"/>
            <a:ext cx="2317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fld id="{33459C49-702C-49C4-945A-B620F5652366}" type="datetime'2''''''''''''''''3'''''''''''''''''''''''">
              <a:rPr lang="en-US" altLang="en-US" sz="1400" smtClean="0"/>
              <a:pPr/>
              <a:t>23</a:t>
            </a:fld>
            <a:endParaRPr lang="en-US" sz="1400" dirty="0">
              <a:sym typeface="+mn-lt"/>
            </a:endParaRP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32E91309-9B67-42A3-A79B-A79E4EC8E9F0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318000" y="2928938"/>
            <a:ext cx="2317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fld id="{57E8BAB6-8243-44BC-A081-1B0E90E18542}" type="datetime'''''''''''''''''''''''''''''1''''''''3'">
              <a:rPr lang="en-US" altLang="en-US" sz="1400" smtClean="0"/>
              <a:pPr/>
              <a:t>13</a:t>
            </a:fld>
            <a:endParaRPr lang="en-US" sz="1400" dirty="0">
              <a:sym typeface="+mn-lt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DDAB3A6-DBC3-4329-86B2-F3706CFA4F97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3265488" y="4398963"/>
            <a:ext cx="433388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fld id="{F9FD366F-A43A-45F0-A7F2-AAE90D622056}" type="datetime'''''''''''''''''''''''A''p''''''''''''''''''''''''''''p''l''e'">
              <a:rPr lang="en-US" altLang="en-US" sz="1400" smtClean="0"/>
              <a:pPr/>
              <a:t>Apple</a:t>
            </a:fld>
            <a:endParaRPr lang="en-US" sz="1400" dirty="0">
              <a:sym typeface="+mn-lt"/>
            </a:endParaRP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75096308-18F0-46CB-B30C-FD56CD67C4F2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5030788" y="4398963"/>
            <a:ext cx="7112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fld id="{24DC82EE-6A71-403E-AE2B-3A93E7C77D90}" type="datetime'''''''''''M''''''''i''cr''o''s''o''''f''''''''''t'''">
              <a:rPr lang="en-US" altLang="en-US" sz="1400" smtClean="0"/>
              <a:pPr/>
              <a:t>Microsoft</a:t>
            </a:fld>
            <a:endParaRPr lang="en-US" sz="1400" dirty="0">
              <a:sym typeface="+mn-lt"/>
            </a:endParaRPr>
          </a:p>
        </p:txBody>
      </p:sp>
      <p:sp>
        <p:nvSpPr>
          <p:cNvPr id="148" name="Text Placeholder 2">
            <a:extLst>
              <a:ext uri="{FF2B5EF4-FFF2-40B4-BE49-F238E27FC236}">
                <a16:creationId xmlns:a16="http://schemas.microsoft.com/office/drawing/2014/main" id="{CFC8E580-8D97-6147-A254-AF226647346B}"/>
              </a:ext>
            </a:extLst>
          </p:cNvPr>
          <p:cNvSpPr txBox="1">
            <a:spLocks/>
          </p:cNvSpPr>
          <p:nvPr>
            <p:custDataLst>
              <p:tags r:id="rId15"/>
            </p:custDataLst>
          </p:nvPr>
        </p:nvSpPr>
        <p:spPr bwMode="gray">
          <a:xfrm>
            <a:off x="4364038" y="3487738"/>
            <a:ext cx="141288" cy="212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30A5774-7471-4DEF-AF26-20429B1A4B97}" type="datetime'''''''''''''0'''''''''''''''''''''''''''''''''">
              <a:rPr lang="en-GB" altLang="en-US" sz="1400" smtClean="0">
                <a:solidFill>
                  <a:schemeClr val="bg1"/>
                </a:solidFill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0</a:t>
            </a:fld>
            <a:endParaRPr lang="en-GB" sz="1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9B4A0D35-75FE-4FA0-AC6D-2775052F076D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2651126" y="2719388"/>
            <a:ext cx="4222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fld id="{6CE89AF0-C6F3-43F3-9E6D-87E668C65D74}" type="datetime'''''''''''''''''''''''O''th''''''e''r'''''''''''''''''''''''''">
              <a:rPr lang="en-US" altLang="en-US" sz="1400" smtClean="0"/>
              <a:pPr/>
              <a:t>Other</a:t>
            </a:fld>
            <a:endParaRPr lang="en-US" sz="1400" dirty="0">
              <a:sym typeface="+mn-lt"/>
            </a:endParaRP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BBCFBAD8-CB52-461E-ADDA-6AF2C2C2B7CE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3411538" y="4127500"/>
            <a:ext cx="141288" cy="212725"/>
          </a:xfrm>
          <a:prstGeom prst="rect">
            <a:avLst/>
          </a:prstGeom>
          <a:solidFill>
            <a:schemeClr val="accent3"/>
          </a:solidFill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fld id="{49514F62-B776-47D7-AF14-F65B6F34CFB6}" type="datetime'''''''''''''''''''''''''''''''''''''''''''''1'''''''''">
              <a:rPr lang="en-US" altLang="en-US" sz="1400" smtClean="0"/>
              <a:pPr/>
              <a:t>1</a:t>
            </a:fld>
            <a:endParaRPr lang="en-US" sz="1400" dirty="0">
              <a:sym typeface="+mn-lt"/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67DA5E4-4EB4-42E5-9781-8929DFCA126A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4170363" y="4398963"/>
            <a:ext cx="52705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fld id="{1DC99B20-18A4-4184-8CA4-5759B2C0C0A3}" type="datetime'''''''''''''''Go''''''''''''og''''''''le'''''''">
              <a:rPr lang="en-US" altLang="en-US" sz="1400" smtClean="0"/>
              <a:pPr/>
              <a:t>Google</a:t>
            </a:fld>
            <a:endParaRPr lang="en-US" sz="1400" dirty="0">
              <a:sym typeface="+mn-lt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4162&quot;&gt;&lt;version val=&quot;2670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_pw_9LNRIygy2HJ_DuiQ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UC4bUOwQvyXbVSPrn1oR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sl43Rr2T42DS4aA0JC86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_FN3lK_Tz6xJnf4cqGY4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hDiZcrCRHaSvdJoj3CuZ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hzA6VgRmrC8fnOL_K7d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oixLHVyRRuSW4v7K9XPj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Oh5WsLuRmiBTkhIjcSJm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eFkh6bFQ1KYJSK0xLbTs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yx_rfMRT2.1V24sepoiI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HMKrGXzFUJkdesTvtW50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if0DKxO2wWhpwCCNUqQS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WawfeDnnBRfcNKjQOKi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crv7wGtJrGzjaEoj5FU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_BMdXPcMXEEsUdPmO9gB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2BrVzwQQjOuIokwtshHT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18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Office Theme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Arno Schödl</dc:creator>
  <cp:lastModifiedBy>Microsoft Office User</cp:lastModifiedBy>
  <cp:revision>11</cp:revision>
  <dcterms:created xsi:type="dcterms:W3CDTF">2017-07-28T16:17:58Z</dcterms:created>
  <dcterms:modified xsi:type="dcterms:W3CDTF">2019-06-16T16:19:06Z</dcterms:modified>
</cp:coreProperties>
</file>