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6b3244a3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6b3244a3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6b3244a3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6b3244a3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6b3244a3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6b3244a3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6b3244a3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6b3244a3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6b3244a3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6b3244a3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6b3244a3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6b3244a3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6b3244a3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6b3244a3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6b3244a3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6b3244a3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Air Quality Management System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Cole Hoener &amp; Lukas Schirren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Project Requirements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 system which tests air quality with sensors that is able to</a:t>
            </a:r>
            <a:endParaRPr sz="2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venir"/>
              <a:buAutoNum type="arabicPeriod"/>
            </a:pPr>
            <a:r>
              <a:rPr lang="en"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Follow the sensors state</a:t>
            </a:r>
            <a:endParaRPr sz="2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venir"/>
              <a:buAutoNum type="arabicPeriod"/>
            </a:pPr>
            <a:r>
              <a:rPr lang="en"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Get aggregate information about the sensors</a:t>
            </a:r>
            <a:endParaRPr sz="2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venir"/>
              <a:buAutoNum type="arabicPeriod"/>
            </a:pPr>
            <a:r>
              <a:rPr lang="en"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Identify sensors with similar behaviors</a:t>
            </a:r>
            <a:endParaRPr sz="2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SRS (Software Requirements Specification)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75" y="1356550"/>
            <a:ext cx="4363023" cy="2833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56550"/>
            <a:ext cx="4363023" cy="28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SRS (Software Requirements Specification) cont.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700" y="1088000"/>
            <a:ext cx="589258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51802" l="13775" r="19897" t="5529"/>
          <a:stretch/>
        </p:blipFill>
        <p:spPr>
          <a:xfrm>
            <a:off x="984000" y="-61600"/>
            <a:ext cx="6500250" cy="540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5612" y="-25662"/>
            <a:ext cx="9255225" cy="519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 rotWithShape="1">
          <a:blip r:embed="rId3">
            <a:alphaModFix/>
          </a:blip>
          <a:srcRect b="0" l="28088" r="0" t="36560"/>
          <a:stretch/>
        </p:blipFill>
        <p:spPr>
          <a:xfrm>
            <a:off x="398163" y="972687"/>
            <a:ext cx="8347675" cy="31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13" y="1031650"/>
            <a:ext cx="8724975" cy="308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Demo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