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2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3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0B6F-CACF-B642-9027-19CCB310D70C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A43-F59D-6A49-AEE6-E05993DC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5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Big Night Out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8224"/>
            <a:ext cx="6400800" cy="1752600"/>
          </a:xfrm>
        </p:spPr>
        <p:txBody>
          <a:bodyPr/>
          <a:lstStyle/>
          <a:p>
            <a:r>
              <a:rPr lang="en-US" dirty="0" smtClean="0"/>
              <a:t>Cole Lipman</a:t>
            </a:r>
          </a:p>
          <a:p>
            <a:r>
              <a:rPr lang="en-US" dirty="0" smtClean="0"/>
              <a:t>James Lucas </a:t>
            </a:r>
            <a:r>
              <a:rPr lang="en-US" dirty="0" err="1" smtClean="0"/>
              <a:t>Tomale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7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more parameters to narrow choices</a:t>
            </a:r>
          </a:p>
          <a:p>
            <a:endParaRPr lang="en-US" dirty="0"/>
          </a:p>
          <a:p>
            <a:r>
              <a:rPr lang="en-US" dirty="0" smtClean="0"/>
              <a:t>Have links to bar websites</a:t>
            </a:r>
          </a:p>
          <a:p>
            <a:endParaRPr lang="en-US" dirty="0"/>
          </a:p>
          <a:p>
            <a:r>
              <a:rPr lang="en-US" dirty="0" smtClean="0"/>
              <a:t>Have links to directions for bars</a:t>
            </a:r>
          </a:p>
          <a:p>
            <a:endParaRPr lang="en-US" dirty="0"/>
          </a:p>
          <a:p>
            <a:r>
              <a:rPr lang="en-US" dirty="0" smtClean="0"/>
              <a:t>Limit bars to a certain radius near your events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7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886" y="1641834"/>
            <a:ext cx="9885886" cy="3158766"/>
          </a:xfrm>
        </p:spPr>
        <p:txBody>
          <a:bodyPr>
            <a:normAutofit/>
          </a:bodyPr>
          <a:lstStyle/>
          <a:p>
            <a:r>
              <a:rPr lang="en-US" sz="9600" dirty="0" smtClean="0"/>
              <a:t>“I Don’t Know”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8548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886" y="1641834"/>
            <a:ext cx="9885886" cy="3158766"/>
          </a:xfrm>
        </p:spPr>
        <p:txBody>
          <a:bodyPr>
            <a:normAutofit/>
          </a:bodyPr>
          <a:lstStyle/>
          <a:p>
            <a:r>
              <a:rPr lang="en-US" sz="9600" dirty="0" smtClean="0"/>
              <a:t>“You choose”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982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886" y="1641834"/>
            <a:ext cx="9885886" cy="3158766"/>
          </a:xfrm>
        </p:spPr>
        <p:txBody>
          <a:bodyPr>
            <a:normAutofit/>
          </a:bodyPr>
          <a:lstStyle/>
          <a:p>
            <a:r>
              <a:rPr lang="en-US" sz="9600" dirty="0" smtClean="0"/>
              <a:t>“I Don’t Care”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19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886" y="1641834"/>
            <a:ext cx="9885886" cy="3158766"/>
          </a:xfrm>
        </p:spPr>
        <p:txBody>
          <a:bodyPr>
            <a:normAutofit/>
          </a:bodyPr>
          <a:lstStyle/>
          <a:p>
            <a:r>
              <a:rPr lang="en-US" sz="9600" dirty="0" smtClean="0"/>
              <a:t>“Whatever </a:t>
            </a:r>
            <a:r>
              <a:rPr lang="en-US" sz="9600" smtClean="0"/>
              <a:t>you want to do”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7458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</a:p>
          <a:p>
            <a:endParaRPr lang="en-US" dirty="0"/>
          </a:p>
          <a:p>
            <a:r>
              <a:rPr lang="en-US" dirty="0" smtClean="0"/>
              <a:t>Multiple Options</a:t>
            </a:r>
          </a:p>
          <a:p>
            <a:endParaRPr lang="en-US" dirty="0"/>
          </a:p>
          <a:p>
            <a:r>
              <a:rPr lang="en-US" dirty="0" smtClean="0"/>
              <a:t>Familiarity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3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</a:t>
            </a:r>
            <a:r>
              <a:rPr lang="en-US" dirty="0"/>
              <a:t>r</a:t>
            </a:r>
            <a:r>
              <a:rPr lang="en-US" dirty="0" smtClean="0"/>
              <a:t>eadable tables for information</a:t>
            </a:r>
          </a:p>
          <a:p>
            <a:endParaRPr lang="en-US" dirty="0"/>
          </a:p>
          <a:p>
            <a:r>
              <a:rPr lang="en-US" dirty="0" smtClean="0"/>
              <a:t>Simple to understand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7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Have user input read into both API’s</a:t>
            </a:r>
          </a:p>
          <a:p>
            <a:endParaRPr lang="en-US" dirty="0"/>
          </a:p>
          <a:p>
            <a:r>
              <a:rPr lang="en-US" dirty="0" smtClean="0"/>
              <a:t>Parse through JSON objects </a:t>
            </a:r>
          </a:p>
          <a:p>
            <a:endParaRPr lang="en-US" dirty="0"/>
          </a:p>
          <a:p>
            <a:r>
              <a:rPr lang="en-US" dirty="0" smtClean="0"/>
              <a:t>Limit choices</a:t>
            </a:r>
          </a:p>
          <a:p>
            <a:endParaRPr lang="en-US" dirty="0"/>
          </a:p>
          <a:p>
            <a:r>
              <a:rPr lang="en-US" dirty="0" smtClean="0"/>
              <a:t>Create and display buttons </a:t>
            </a:r>
          </a:p>
          <a:p>
            <a:endParaRPr lang="en-US" dirty="0"/>
          </a:p>
          <a:p>
            <a:r>
              <a:rPr lang="en-US" dirty="0" smtClean="0"/>
              <a:t>Information displays at once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3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905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Demo Time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4929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97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Big Night Out</vt:lpstr>
      <vt:lpstr>“I Don’t Know”</vt:lpstr>
      <vt:lpstr>“You choose”</vt:lpstr>
      <vt:lpstr>“I Don’t Care”</vt:lpstr>
      <vt:lpstr>“Whatever you want to do”</vt:lpstr>
      <vt:lpstr>Concept</vt:lpstr>
      <vt:lpstr>Frontend</vt:lpstr>
      <vt:lpstr>Backend</vt:lpstr>
      <vt:lpstr>Demo Time</vt:lpstr>
      <vt:lpstr>Future Vision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Night Out</dc:title>
  <dc:creator>Jonas</dc:creator>
  <cp:lastModifiedBy>Jonas</cp:lastModifiedBy>
  <cp:revision>5</cp:revision>
  <dcterms:created xsi:type="dcterms:W3CDTF">2018-06-30T14:10:17Z</dcterms:created>
  <dcterms:modified xsi:type="dcterms:W3CDTF">2018-06-30T14:25:10Z</dcterms:modified>
</cp:coreProperties>
</file>