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66" r:id="rId6"/>
    <p:sldId id="260" r:id="rId7"/>
    <p:sldId id="267" r:id="rId8"/>
    <p:sldId id="261" r:id="rId9"/>
    <p:sldId id="262" r:id="rId10"/>
    <p:sldId id="268" r:id="rId11"/>
    <p:sldId id="269" r:id="rId12"/>
    <p:sldId id="270" r:id="rId13"/>
    <p:sldId id="263" r:id="rId14"/>
    <p:sldId id="271" r:id="rId15"/>
    <p:sldId id="272" r:id="rId16"/>
    <p:sldId id="264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88" d="100"/>
          <a:sy n="88" d="100"/>
        </p:scale>
        <p:origin x="-112" y="-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9/17/15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9/17/15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Using </a:t>
            </a:r>
            <a:r>
              <a:rPr lang="en-US" sz="3600" dirty="0" err="1" smtClean="0"/>
              <a:t>Github</a:t>
            </a:r>
            <a:r>
              <a:rPr lang="en-US" sz="3600" dirty="0" smtClean="0"/>
              <a:t> with </a:t>
            </a:r>
            <a:r>
              <a:rPr lang="en-US" sz="3600" dirty="0" err="1" smtClean="0"/>
              <a:t>Netbeans</a:t>
            </a:r>
            <a:endParaRPr lang="en-US" sz="36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How to turn a project into a repository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Create your new “repo”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 fontScale="92500"/>
          </a:bodyPr>
          <a:lstStyle>
            <a:extLst/>
          </a:lstStyle>
          <a:p>
            <a:pPr marL="0" indent="0">
              <a:buNone/>
            </a:pPr>
            <a:r>
              <a:rPr lang="en-US" altLang="x-none" dirty="0" smtClean="0"/>
              <a:t>To create a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repository do the following:</a:t>
            </a:r>
          </a:p>
          <a:p>
            <a:pPr marL="274320" lvl="1"/>
            <a:r>
              <a:rPr lang="en-US" altLang="x-none" dirty="0" smtClean="0"/>
              <a:t>Copy the HTTPS key it gives you and then move back on over to </a:t>
            </a:r>
            <a:r>
              <a:rPr lang="en-US" altLang="x-none" dirty="0" err="1" smtClean="0"/>
              <a:t>netbeans</a:t>
            </a:r>
            <a:r>
              <a:rPr lang="en-US" altLang="x-none" dirty="0"/>
              <a:t> </a:t>
            </a:r>
            <a:r>
              <a:rPr lang="en-US" altLang="x-none" dirty="0" smtClean="0"/>
              <a:t>(eventually you wont even need to copy it, you can just type it)</a:t>
            </a:r>
          </a:p>
        </p:txBody>
      </p:sp>
      <p:pic>
        <p:nvPicPr>
          <p:cNvPr id="4" name="Picture 3" descr="Screen Shot 2015-09-17 at 11.08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4550"/>
            <a:ext cx="45075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Connecting to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en-US" altLang="x-none" dirty="0" smtClean="0"/>
              <a:t>Right click on the project name and select “</a:t>
            </a:r>
            <a:r>
              <a:rPr lang="en-US" altLang="x-none" dirty="0" err="1" smtClean="0"/>
              <a:t>Git</a:t>
            </a:r>
            <a:r>
              <a:rPr lang="en-US" altLang="x-none" dirty="0" smtClean="0"/>
              <a:t>”, “Remote” and then “Push”</a:t>
            </a:r>
          </a:p>
          <a:p>
            <a:pPr marL="274320" lvl="1"/>
            <a:r>
              <a:rPr lang="en-US" altLang="x-none" dirty="0" smtClean="0"/>
              <a:t>Paste the URL you copied and then enter your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info, and use the default branch (Master)</a:t>
            </a:r>
          </a:p>
        </p:txBody>
      </p:sp>
      <p:pic>
        <p:nvPicPr>
          <p:cNvPr id="3" name="Picture 2" descr="Screen Shot 2015-09-17 at 11.13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7350"/>
            <a:ext cx="4119176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Move on back over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en-US" altLang="x-none" dirty="0" smtClean="0"/>
              <a:t>Refresh the page for your brand new shiny repo and magically there is new stuff and files!!!</a:t>
            </a:r>
          </a:p>
          <a:p>
            <a:pPr marL="274320" lvl="1"/>
            <a:r>
              <a:rPr lang="en-US" altLang="x-none" dirty="0" smtClean="0"/>
              <a:t>This is actually your full project and can be downloaded and opened in </a:t>
            </a:r>
            <a:r>
              <a:rPr lang="en-US" altLang="x-none" dirty="0" err="1" smtClean="0"/>
              <a:t>netbeans</a:t>
            </a:r>
            <a:endParaRPr lang="en-US" altLang="x-none" dirty="0" smtClean="0"/>
          </a:p>
        </p:txBody>
      </p:sp>
      <p:pic>
        <p:nvPicPr>
          <p:cNvPr id="4" name="Picture 3" descr="Screen Shot 2015-09-17 at 11.16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3550"/>
            <a:ext cx="4432030" cy="24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Future Program Updates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 lnSpcReduction="10000"/>
          </a:bodyPr>
          <a:lstStyle>
            <a:extLst/>
          </a:lstStyle>
          <a:p>
            <a:pPr marL="0" lvl="1" indent="0">
              <a:buNone/>
            </a:pPr>
            <a:r>
              <a:rPr lang="en-US" altLang="x-none" dirty="0" smtClean="0"/>
              <a:t>No </a:t>
            </a:r>
            <a:r>
              <a:rPr lang="en-US" altLang="x-none" smtClean="0"/>
              <a:t>program </a:t>
            </a:r>
            <a:r>
              <a:rPr lang="en-US" altLang="x-none" smtClean="0"/>
              <a:t>doesn’t </a:t>
            </a:r>
            <a:r>
              <a:rPr lang="en-US" altLang="x-none" dirty="0" smtClean="0"/>
              <a:t>go without being changed over time and updating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is pretty easy</a:t>
            </a:r>
            <a:endParaRPr lang="en-US" dirty="0"/>
          </a:p>
          <a:p>
            <a:pPr marL="274320" lvl="1"/>
            <a:r>
              <a:rPr lang="en-US" altLang="x-none" dirty="0" smtClean="0"/>
              <a:t>Make some sort of changes to your program</a:t>
            </a:r>
          </a:p>
          <a:p>
            <a:pPr marL="274320" lvl="1"/>
            <a:r>
              <a:rPr lang="en-US" altLang="x-none" dirty="0" smtClean="0"/>
              <a:t>This will add a great tag surrounding the lines that you have added (red indicated removed)</a:t>
            </a:r>
          </a:p>
          <a:p>
            <a:pPr marL="274320"/>
            <a:endParaRPr lang="en-US" dirty="0"/>
          </a:p>
        </p:txBody>
      </p:sp>
      <p:pic>
        <p:nvPicPr>
          <p:cNvPr id="3" name="Picture 2" descr="Screen Shot 2015-09-17 at 11.23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3550"/>
            <a:ext cx="3739600" cy="2451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Future Program Updates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 fontScale="92500"/>
          </a:bodyPr>
          <a:lstStyle>
            <a:extLst/>
          </a:lstStyle>
          <a:p>
            <a:pPr marL="274320" lvl="1"/>
            <a:r>
              <a:rPr lang="en-US" altLang="x-none" dirty="0" smtClean="0"/>
              <a:t>Right Click on your program name and select “</a:t>
            </a:r>
            <a:r>
              <a:rPr lang="en-US" altLang="x-none" dirty="0" err="1" smtClean="0"/>
              <a:t>Git</a:t>
            </a:r>
            <a:r>
              <a:rPr lang="en-US" altLang="x-none" dirty="0" smtClean="0"/>
              <a:t>” “Add” (this will make your file names turn blue meaning they need to be committed) then “</a:t>
            </a:r>
            <a:r>
              <a:rPr lang="en-US" altLang="x-none" dirty="0" err="1" smtClean="0"/>
              <a:t>Git</a:t>
            </a:r>
            <a:r>
              <a:rPr lang="en-US" altLang="x-none" dirty="0" smtClean="0"/>
              <a:t>” “Commit</a:t>
            </a:r>
            <a:r>
              <a:rPr lang="en-US" altLang="x-none" dirty="0"/>
              <a:t>” and add a </a:t>
            </a:r>
            <a:r>
              <a:rPr lang="en-US" altLang="x-none" dirty="0" smtClean="0"/>
              <a:t>message</a:t>
            </a:r>
          </a:p>
          <a:p>
            <a:pPr marL="274320" lvl="1"/>
            <a:r>
              <a:rPr lang="en-US" altLang="x-none" dirty="0" smtClean="0"/>
              <a:t>Finally right click and select “</a:t>
            </a:r>
            <a:r>
              <a:rPr lang="en-US" altLang="x-none" dirty="0" err="1" smtClean="0"/>
              <a:t>Git</a:t>
            </a:r>
            <a:r>
              <a:rPr lang="en-US" altLang="x-none" dirty="0" smtClean="0"/>
              <a:t>” “Remote” “Push” and do the same process as before</a:t>
            </a:r>
          </a:p>
          <a:p>
            <a:pPr marL="274320"/>
            <a:endParaRPr lang="en-US" dirty="0"/>
          </a:p>
        </p:txBody>
      </p:sp>
      <p:pic>
        <p:nvPicPr>
          <p:cNvPr id="5" name="Picture 4" descr="Screen Shot 2015-09-17 at 11.26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28750"/>
            <a:ext cx="2667001" cy="1581346"/>
          </a:xfrm>
          <a:prstGeom prst="rect">
            <a:avLst/>
          </a:prstGeom>
        </p:spPr>
      </p:pic>
      <p:pic>
        <p:nvPicPr>
          <p:cNvPr id="6" name="Picture 5" descr="Screen Shot 2015-09-17 at 11.31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05150"/>
            <a:ext cx="2667000" cy="19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7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Confirmation it is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en-US" altLang="x-none" dirty="0" smtClean="0"/>
              <a:t>Move back over to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and refresh the page.</a:t>
            </a:r>
          </a:p>
          <a:p>
            <a:pPr marL="274320" lvl="1"/>
            <a:r>
              <a:rPr lang="en-US" altLang="x-none" dirty="0" smtClean="0"/>
              <a:t>You will see that the /</a:t>
            </a:r>
            <a:r>
              <a:rPr lang="en-US" altLang="x-none" dirty="0" err="1" smtClean="0"/>
              <a:t>src</a:t>
            </a:r>
            <a:r>
              <a:rPr lang="en-US" altLang="x-none" dirty="0" smtClean="0"/>
              <a:t> folder had been updated with a new time stamp and the file itself has actually been updated</a:t>
            </a:r>
          </a:p>
          <a:p>
            <a:pPr marL="274320"/>
            <a:endParaRPr lang="en-US" dirty="0"/>
          </a:p>
        </p:txBody>
      </p:sp>
      <p:pic>
        <p:nvPicPr>
          <p:cNvPr id="3" name="Picture 2" descr="Screen Shot 2015-09-17 at 11.36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62150"/>
            <a:ext cx="3835399" cy="23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is where I would put</a:t>
            </a:r>
            <a:r>
              <a:rPr kumimoji="0" lang="en-US" altLang="x-none" sz="2041" b="0" i="0" u="none" strike="noStrike" kern="1200" cap="none" spc="0" normalizeH="0" noProof="0" dirty="0" smtClean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my copyright</a:t>
            </a:r>
            <a:r>
              <a:rPr kumimoji="0" lang="is-IS" altLang="x-none" sz="2041" b="0" i="0" u="none" strike="noStrike" kern="1200" cap="none" spc="0" normalizeH="0" noProof="0" dirty="0" smtClean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…. IF I HAD ONE!!!!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00150"/>
            <a:ext cx="5730949" cy="33528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Pre-Project checklist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altLang="x-none" dirty="0" smtClean="0"/>
              <a:t>These few things need to be done before you can start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286001"/>
          </a:xfrm>
        </p:spPr>
        <p:txBody>
          <a:bodyPr>
            <a:normAutofit lnSpcReduction="10000"/>
          </a:bodyPr>
          <a:lstStyle>
            <a:extLst/>
          </a:lstStyle>
          <a:p>
            <a:pPr marL="0" indent="0">
              <a:buNone/>
            </a:pPr>
            <a:r>
              <a:rPr lang="en-US" altLang="x-none" dirty="0" smtClean="0"/>
              <a:t>Make sure you have the newest version of </a:t>
            </a:r>
            <a:r>
              <a:rPr lang="en-US" altLang="x-none" dirty="0" err="1" smtClean="0"/>
              <a:t>netbeans</a:t>
            </a:r>
            <a:r>
              <a:rPr lang="en-US" altLang="x-none" dirty="0" smtClean="0"/>
              <a:t> (8.0.2) at this moment, and have a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account</a:t>
            </a:r>
            <a:endParaRPr lang="en-US" dirty="0" smtClean="0"/>
          </a:p>
        </p:txBody>
      </p:sp>
      <p:pic>
        <p:nvPicPr>
          <p:cNvPr id="6" name="Picture 5" descr="netbeans-ide-logo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62350"/>
            <a:ext cx="2400300" cy="1320165"/>
          </a:xfrm>
          <a:prstGeom prst="rect">
            <a:avLst/>
          </a:prstGeom>
        </p:spPr>
      </p:pic>
      <p:pic>
        <p:nvPicPr>
          <p:cNvPr id="10" name="Picture 9" descr="github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38550"/>
            <a:ext cx="1847850" cy="123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Turn your project into a repository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 smtClean="0"/>
              <a:t>Open up </a:t>
            </a:r>
            <a:r>
              <a:rPr lang="en-US" altLang="x-none" dirty="0" err="1"/>
              <a:t>N</a:t>
            </a:r>
            <a:r>
              <a:rPr lang="en-US" altLang="x-none" dirty="0" err="1" smtClean="0"/>
              <a:t>etbeans</a:t>
            </a:r>
            <a:r>
              <a:rPr lang="en-US" altLang="x-none" dirty="0" smtClean="0"/>
              <a:t> and create a new project</a:t>
            </a:r>
            <a:endParaRPr lang="en-US" dirty="0"/>
          </a:p>
          <a:p>
            <a:pPr marL="274320" lvl="1"/>
            <a:r>
              <a:rPr lang="en-US" dirty="0" smtClean="0"/>
              <a:t>Name that program accordingly as it cant be changed later</a:t>
            </a:r>
          </a:p>
        </p:txBody>
      </p:sp>
      <p:pic>
        <p:nvPicPr>
          <p:cNvPr id="7" name="Picture 6" descr="Screen Shot 2015-09-17 at 10.35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1150"/>
            <a:ext cx="4445624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Turn your project into a repository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 smtClean="0"/>
              <a:t>Make some sort of program (no need to upload a blank file)</a:t>
            </a:r>
            <a:endParaRPr lang="en-US" dirty="0"/>
          </a:p>
          <a:p>
            <a:pPr marL="274320" lvl="1"/>
            <a:r>
              <a:rPr lang="en-US" dirty="0" smtClean="0"/>
              <a:t>Make sure you save before continuing</a:t>
            </a:r>
          </a:p>
        </p:txBody>
      </p:sp>
      <p:pic>
        <p:nvPicPr>
          <p:cNvPr id="4" name="Picture 3" descr="Screen Shot 2015-09-17 at 10.41.16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267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7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Turn your project into a repository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 smtClean="0"/>
              <a:t>Right click on your project in the sidebar and select “Versioning” and then “Initialize </a:t>
            </a:r>
            <a:r>
              <a:rPr lang="en-US" altLang="x-none" dirty="0" err="1" smtClean="0"/>
              <a:t>Git</a:t>
            </a:r>
            <a:r>
              <a:rPr lang="en-US" altLang="x-none" dirty="0" smtClean="0"/>
              <a:t> Repository”</a:t>
            </a:r>
            <a:endParaRPr lang="en-US" dirty="0"/>
          </a:p>
          <a:p>
            <a:pPr marL="274320" lvl="1"/>
            <a:r>
              <a:rPr lang="en-US" dirty="0" smtClean="0"/>
              <a:t>Just click OK on the next prompt</a:t>
            </a:r>
          </a:p>
        </p:txBody>
      </p:sp>
      <p:pic>
        <p:nvPicPr>
          <p:cNvPr id="5" name="Picture 4" descr="Screen Shot 2015-09-17 at 10.44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6350"/>
            <a:ext cx="3554158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7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What does this do?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/>
          <a:lstStyle>
            <a:extLst/>
          </a:lstStyle>
          <a:p>
            <a:r>
              <a:rPr lang="en-US" dirty="0" smtClean="0"/>
              <a:t>Creating a </a:t>
            </a:r>
            <a:r>
              <a:rPr lang="en-US" dirty="0" err="1" smtClean="0"/>
              <a:t>Git</a:t>
            </a:r>
            <a:r>
              <a:rPr lang="en-US" dirty="0" smtClean="0"/>
              <a:t> repository allows for your program to keep track of changes and adds a .</a:t>
            </a:r>
            <a:r>
              <a:rPr lang="en-US" dirty="0" err="1" smtClean="0"/>
              <a:t>git</a:t>
            </a:r>
            <a:r>
              <a:rPr lang="en-US" dirty="0" smtClean="0"/>
              <a:t> subfolder</a:t>
            </a:r>
            <a:endParaRPr lang="en-US" dirty="0"/>
          </a:p>
        </p:txBody>
      </p:sp>
      <p:pic>
        <p:nvPicPr>
          <p:cNvPr id="6" name="Content Placeholder 5" descr="Screen Shot 2015-09-17 at 10.48.18 AM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r="566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Committing to your repository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/>
          <a:lstStyle>
            <a:extLst/>
          </a:lstStyle>
          <a:p>
            <a:r>
              <a:rPr lang="en-US" dirty="0" smtClean="0"/>
              <a:t>Right click on your project again and select “</a:t>
            </a:r>
            <a:r>
              <a:rPr lang="en-US" dirty="0" err="1" smtClean="0"/>
              <a:t>Git</a:t>
            </a:r>
            <a:r>
              <a:rPr lang="en-US" dirty="0" smtClean="0"/>
              <a:t>” and “Commit”</a:t>
            </a:r>
          </a:p>
          <a:p>
            <a:r>
              <a:rPr lang="en-US" dirty="0" smtClean="0"/>
              <a:t>This adds your changes to the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pic>
        <p:nvPicPr>
          <p:cNvPr id="5" name="Content Placeholder 4" descr="Screen Shot 2015-09-17 at 10.51.38 AM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5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174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This is the fun part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Uploading to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Placeholder 4" descr="githuboctocat.jpe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" r="7106"/>
          <a:stretch>
            <a:fillRect/>
          </a:stretch>
        </p:blipFill>
        <p:spPr/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Create your new “repo”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 fontScale="92500"/>
          </a:bodyPr>
          <a:lstStyle>
            <a:extLst/>
          </a:lstStyle>
          <a:p>
            <a:pPr marL="0" indent="0">
              <a:buNone/>
            </a:pPr>
            <a:r>
              <a:rPr lang="en-US" altLang="x-none" dirty="0" smtClean="0"/>
              <a:t>To create a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repository do the following:</a:t>
            </a:r>
          </a:p>
          <a:p>
            <a:pPr marL="274320" lvl="1"/>
            <a:r>
              <a:rPr lang="en-US" altLang="x-none" dirty="0" smtClean="0"/>
              <a:t>Click the plus sign and select create new repository</a:t>
            </a:r>
          </a:p>
          <a:p>
            <a:pPr marL="274320" lvl="1"/>
            <a:r>
              <a:rPr lang="en-US" altLang="x-none" dirty="0" smtClean="0"/>
              <a:t>Give the repository the same name as your program</a:t>
            </a:r>
            <a:endParaRPr lang="en-US" dirty="0"/>
          </a:p>
        </p:txBody>
      </p:sp>
      <p:pic>
        <p:nvPicPr>
          <p:cNvPr id="3" name="Picture 2" descr="Screen Shot 2015-09-17 at 11.05.38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85950"/>
            <a:ext cx="3973705" cy="2083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534</Words>
  <Application>Microsoft Macintosh PowerPoint</Application>
  <PresentationFormat>On-screen Show (16:9)</PresentationFormat>
  <Paragraphs>61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Widescreen Presentation</vt:lpstr>
      <vt:lpstr>Using Github with Netbeans</vt:lpstr>
      <vt:lpstr>Pre-Project checklist</vt:lpstr>
      <vt:lpstr>Turn your project into a repository</vt:lpstr>
      <vt:lpstr>Turn your project into a repository</vt:lpstr>
      <vt:lpstr>Turn your project into a repository</vt:lpstr>
      <vt:lpstr>What does this do?</vt:lpstr>
      <vt:lpstr>Committing to your repository</vt:lpstr>
      <vt:lpstr>Uploading to Github</vt:lpstr>
      <vt:lpstr>Create your new “repo”</vt:lpstr>
      <vt:lpstr>Create your new “repo”</vt:lpstr>
      <vt:lpstr>Connecting to Netbeans</vt:lpstr>
      <vt:lpstr>Move on back over to Github</vt:lpstr>
      <vt:lpstr>Future Program Updates</vt:lpstr>
      <vt:lpstr>Future Program Updates</vt:lpstr>
      <vt:lpstr>Confirmation it is on Github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2015-09-17T16:55:00Z</dcterms:modified>
</cp:coreProperties>
</file>