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eball mitt, ball and bat">
            <a:extLst>
              <a:ext uri="{FF2B5EF4-FFF2-40B4-BE49-F238E27FC236}">
                <a16:creationId xmlns:a16="http://schemas.microsoft.com/office/drawing/2014/main" id="{7305B33E-9D03-47F1-980C-17359B05B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86" b="6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EEC3C-1248-4859-9F10-C13D1F103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Baseball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5B74C-33FB-4846-967F-5FC1D9EE9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Stryder R. Coleman, Padraic Darby, Chesteran Holligan, and Shyan Walker</a:t>
            </a:r>
          </a:p>
        </p:txBody>
      </p:sp>
    </p:spTree>
    <p:extLst>
      <p:ext uri="{BB962C8B-B14F-4D97-AF65-F5344CB8AC3E}">
        <p14:creationId xmlns:p14="http://schemas.microsoft.com/office/powerpoint/2010/main" val="357042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Logo&#10;&#10;Description automatically generated">
            <a:extLst>
              <a:ext uri="{FF2B5EF4-FFF2-40B4-BE49-F238E27FC236}">
                <a16:creationId xmlns:a16="http://schemas.microsoft.com/office/drawing/2014/main" id="{6ED78369-0D9A-459F-9F3F-5CC5E3F531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" r="4023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5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29F63E44-1EF0-4C9E-89EB-D469A262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296" y="2777461"/>
            <a:ext cx="3084844" cy="264503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Introduce data set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DC3B796-626D-42E6-9FD6-313CC603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96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DAE799-CF89-4844-9410-D1C0F8CBC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E21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59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E05C-420E-48D0-98F8-5EEA1400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B8AD-C7F6-4253-8399-FAEC4F6B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tables</a:t>
            </a:r>
          </a:p>
        </p:txBody>
      </p:sp>
    </p:spTree>
    <p:extLst>
      <p:ext uri="{BB962C8B-B14F-4D97-AF65-F5344CB8AC3E}">
        <p14:creationId xmlns:p14="http://schemas.microsoft.com/office/powerpoint/2010/main" val="4031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9B4D-F0D0-4457-9A48-652F94BE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old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99D0-678F-4242-A07C-28BCC2C3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master is different than the rest</a:t>
            </a:r>
          </a:p>
        </p:txBody>
      </p:sp>
    </p:spTree>
    <p:extLst>
      <p:ext uri="{BB962C8B-B14F-4D97-AF65-F5344CB8AC3E}">
        <p14:creationId xmlns:p14="http://schemas.microsoft.com/office/powerpoint/2010/main" val="16513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39E7-AB0E-4016-AABE-044A74BE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ABC9-157A-4EF5-A0CD-FD75133F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8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62</TotalTime>
  <Words>38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Baseball Dataset</vt:lpstr>
      <vt:lpstr>Introduction</vt:lpstr>
      <vt:lpstr>Data frames and attributes</vt:lpstr>
      <vt:lpstr>Filtering out old statistics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Dataset</dc:title>
  <dc:creator>Stryder Coleman</dc:creator>
  <cp:lastModifiedBy>Stryder Coleman</cp:lastModifiedBy>
  <cp:revision>7</cp:revision>
  <dcterms:created xsi:type="dcterms:W3CDTF">2021-05-12T00:00:18Z</dcterms:created>
  <dcterms:modified xsi:type="dcterms:W3CDTF">2021-05-12T01:02:38Z</dcterms:modified>
</cp:coreProperties>
</file>