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61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018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343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264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950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934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09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6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6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9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2CDF7-1065-49F8-B7B6-F6DFCB6B6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59" b="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42A86-4A2F-4017-9FD9-E58FB5900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Smart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A193E-1D47-4464-BF80-F4E872F2A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Presented by Stryder R. Coleman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77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Content Placeholder 4" descr="A view of a city at night&#10;&#10;Description automatically generated">
            <a:extLst>
              <a:ext uri="{FF2B5EF4-FFF2-40B4-BE49-F238E27FC236}">
                <a16:creationId xmlns:a16="http://schemas.microsoft.com/office/drawing/2014/main" id="{D774141B-C801-4ECE-A3FA-0A3A1EC178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6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36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8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7FFC47-90A8-4069-87F5-F5E43E6C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What is a Smart City?</a:t>
            </a:r>
          </a:p>
        </p:txBody>
      </p:sp>
    </p:spTree>
    <p:extLst>
      <p:ext uri="{BB962C8B-B14F-4D97-AF65-F5344CB8AC3E}">
        <p14:creationId xmlns:p14="http://schemas.microsoft.com/office/powerpoint/2010/main" val="257254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BE93-0A35-4BE4-8BF4-CFEA1C2E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C2CCF-F338-44BC-A89E-EEC78D638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Coronavirus</a:t>
            </a:r>
          </a:p>
        </p:txBody>
      </p:sp>
      <p:pic>
        <p:nvPicPr>
          <p:cNvPr id="10" name="Content Placeholder 9" descr="A picture containing fence, track, train, outdoor&#10;&#10;Description automatically generated">
            <a:extLst>
              <a:ext uri="{FF2B5EF4-FFF2-40B4-BE49-F238E27FC236}">
                <a16:creationId xmlns:a16="http://schemas.microsoft.com/office/drawing/2014/main" id="{FBD598FA-E91F-4707-859B-4B7EA7BD65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34795"/>
            <a:ext cx="4727492" cy="264054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DDFF5-B808-459D-A3E7-410F54073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Climate Change</a:t>
            </a:r>
          </a:p>
        </p:txBody>
      </p:sp>
      <p:pic>
        <p:nvPicPr>
          <p:cNvPr id="8" name="Content Placeholder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B09A423-7635-4F86-B51D-BFD5E251C4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41" y="3243263"/>
            <a:ext cx="4679244" cy="2632075"/>
          </a:xfrm>
        </p:spPr>
      </p:pic>
    </p:spTree>
    <p:extLst>
      <p:ext uri="{BB962C8B-B14F-4D97-AF65-F5344CB8AC3E}">
        <p14:creationId xmlns:p14="http://schemas.microsoft.com/office/powerpoint/2010/main" val="60544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0CCA8-FBD8-4E28-BD06-229C3E7C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Urbanization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D3EB-27F5-44E8-B0E5-CA408FEEA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75% of the world’s population will live in cities</a:t>
            </a:r>
          </a:p>
          <a:p>
            <a:r>
              <a:rPr lang="en-US" sz="1800" dirty="0">
                <a:solidFill>
                  <a:srgbClr val="262626"/>
                </a:solidFill>
              </a:rPr>
              <a:t>Increasing demand for services</a:t>
            </a:r>
          </a:p>
          <a:p>
            <a:pPr marL="0" indent="0">
              <a:buNone/>
            </a:pP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05BB4E1-3962-4631-A740-72BE560B11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1299652"/>
            <a:ext cx="6098041" cy="42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1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55AA-B38D-4E6E-8FCD-73F83FCA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Smart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7EEDD-6101-436F-B30F-D5FF905AF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Traffic</a:t>
            </a:r>
          </a:p>
        </p:txBody>
      </p:sp>
      <p:pic>
        <p:nvPicPr>
          <p:cNvPr id="9" name="Content Placeholder 8" descr="A car driving down a busy highway&#10;&#10;Description automatically generated">
            <a:extLst>
              <a:ext uri="{FF2B5EF4-FFF2-40B4-BE49-F238E27FC236}">
                <a16:creationId xmlns:a16="http://schemas.microsoft.com/office/drawing/2014/main" id="{99A4F409-F7A8-4432-BA97-206C775A5D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292475"/>
            <a:ext cx="4514850" cy="25336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CEA4F-E30D-4E25-87A0-FD17777F3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Utility Management</a:t>
            </a:r>
          </a:p>
        </p:txBody>
      </p:sp>
      <p:pic>
        <p:nvPicPr>
          <p:cNvPr id="11" name="Content Placeholder 10" descr="A green truck parked in front of a building&#10;&#10;Description automatically generated">
            <a:extLst>
              <a:ext uri="{FF2B5EF4-FFF2-40B4-BE49-F238E27FC236}">
                <a16:creationId xmlns:a16="http://schemas.microsoft.com/office/drawing/2014/main" id="{AD4F1BF3-DE82-43A5-8354-FA8C404BFF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81" y="3243263"/>
            <a:ext cx="4714164" cy="2632075"/>
          </a:xfrm>
        </p:spPr>
      </p:pic>
    </p:spTree>
    <p:extLst>
      <p:ext uri="{BB962C8B-B14F-4D97-AF65-F5344CB8AC3E}">
        <p14:creationId xmlns:p14="http://schemas.microsoft.com/office/powerpoint/2010/main" val="256760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65BA-9A70-4721-9567-BA643FE9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Smart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423C9-BA25-4A14-9292-B84F9834C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Awareness </a:t>
            </a:r>
          </a:p>
        </p:txBody>
      </p:sp>
      <p:pic>
        <p:nvPicPr>
          <p:cNvPr id="8" name="Content Placeholder 7" descr="A picture containing indoor, table, sitting, cake&#10;&#10;Description automatically generated">
            <a:extLst>
              <a:ext uri="{FF2B5EF4-FFF2-40B4-BE49-F238E27FC236}">
                <a16:creationId xmlns:a16="http://schemas.microsoft.com/office/drawing/2014/main" id="{DB295263-CF9A-45EB-AEE9-ACDC330CA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292475"/>
            <a:ext cx="4514850" cy="25336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B0826-FFA1-46CC-9B63-0B454580A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7" name="Content Placeholder 6" descr="A picture containing fence, sitting, blue, pier&#10;&#10;Description automatically generated">
            <a:extLst>
              <a:ext uri="{FF2B5EF4-FFF2-40B4-BE49-F238E27FC236}">
                <a16:creationId xmlns:a16="http://schemas.microsoft.com/office/drawing/2014/main" id="{E020974B-58A2-4722-8ACC-4DE20D4711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41" y="3243263"/>
            <a:ext cx="3945244" cy="2632075"/>
          </a:xfrm>
        </p:spPr>
      </p:pic>
    </p:spTree>
    <p:extLst>
      <p:ext uri="{BB962C8B-B14F-4D97-AF65-F5344CB8AC3E}">
        <p14:creationId xmlns:p14="http://schemas.microsoft.com/office/powerpoint/2010/main" val="292480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68E9-E0FD-4FD8-BDED-35D723CB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vs.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06C29-9E1E-4FD2-93E3-6613B0594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C2EDB-51A2-4D76-BAD1-EB08D457A0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Job Creation and Apprenticeship Programs </a:t>
            </a:r>
          </a:p>
          <a:p>
            <a:r>
              <a:rPr lang="en-US" dirty="0"/>
              <a:t>Reduced Carbon Emissions</a:t>
            </a:r>
          </a:p>
          <a:p>
            <a:r>
              <a:rPr lang="en-US" dirty="0"/>
              <a:t>Better Traffic </a:t>
            </a:r>
          </a:p>
          <a:p>
            <a:r>
              <a:rPr lang="en-US" dirty="0"/>
              <a:t>Lower expenses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688D9-96D6-487A-967F-EAAC57364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51EE2-8CEE-4983-823F-8CCF650EC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Personal Privacy</a:t>
            </a:r>
          </a:p>
          <a:p>
            <a:r>
              <a:rPr lang="en-US" dirty="0"/>
              <a:t>Vulnerabilities to Hacking</a:t>
            </a:r>
          </a:p>
          <a:p>
            <a:r>
              <a:rPr lang="en-US" dirty="0"/>
              <a:t>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5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Content Placeholder 4" descr="A tall glass tower in a city&#10;&#10;Description automatically generated">
            <a:extLst>
              <a:ext uri="{FF2B5EF4-FFF2-40B4-BE49-F238E27FC236}">
                <a16:creationId xmlns:a16="http://schemas.microsoft.com/office/drawing/2014/main" id="{83EDD9AA-4907-4B4B-BBA5-E75DF8A4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3" r="1" b="1"/>
          <a:stretch/>
        </p:blipFill>
        <p:spPr>
          <a:xfrm>
            <a:off x="486138" y="486568"/>
            <a:ext cx="11227442" cy="58832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069F1-B0AB-4F17-827B-6026D805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422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75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Smart Cities</vt:lpstr>
      <vt:lpstr>What is a Smart City?</vt:lpstr>
      <vt:lpstr>Why now?</vt:lpstr>
      <vt:lpstr>Urbanization</vt:lpstr>
      <vt:lpstr>Applications of Smart Technologies</vt:lpstr>
      <vt:lpstr>Applications of Smart Technologies</vt:lpstr>
      <vt:lpstr>Pros vs. Cons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</dc:title>
  <dc:creator>Stryder Coleman</dc:creator>
  <cp:lastModifiedBy>Stryder Coleman</cp:lastModifiedBy>
  <cp:revision>4</cp:revision>
  <dcterms:created xsi:type="dcterms:W3CDTF">2020-11-17T03:08:56Z</dcterms:created>
  <dcterms:modified xsi:type="dcterms:W3CDTF">2020-11-18T21:11:32Z</dcterms:modified>
</cp:coreProperties>
</file>