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342FB-8129-4441-B92D-7F9257F10042}" v="112" dt="2024-04-24T04:56:41.596"/>
    <p1510:client id="{EE1F5B0F-278B-484C-A582-F226BC090310}" v="50" dt="2024-04-23T18:54:44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1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4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3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9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7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 descr="Vector background of vibrant colors splashing">
            <a:extLst>
              <a:ext uri="{FF2B5EF4-FFF2-40B4-BE49-F238E27FC236}">
                <a16:creationId xmlns:a16="http://schemas.microsoft.com/office/drawing/2014/main" id="{BAFC84F6-C109-CACC-15D3-1E129763B9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7259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681276-DCF6-A179-93A1-910F5BA81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Movie Ticket Manager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8E4D-7392-5207-ADC6-71DEB8FBB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Luke </a:t>
            </a:r>
            <a:r>
              <a:rPr lang="en-US" dirty="0" err="1">
                <a:solidFill>
                  <a:srgbClr val="FFFFFF"/>
                </a:solidFill>
              </a:rPr>
              <a:t>Hurtig</a:t>
            </a:r>
            <a:r>
              <a:rPr lang="en-US" dirty="0">
                <a:solidFill>
                  <a:srgbClr val="FFFFFF"/>
                </a:solidFill>
              </a:rPr>
              <a:t>, Ethan Coleman, and Jake Smith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2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E770-DD6F-B7A1-CF44-F262531F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B080-4260-8BBA-01CC-BADB81FE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2800"/>
              </a:lnSpc>
            </a:pPr>
            <a:r>
              <a:rPr lang="en-US" dirty="0"/>
              <a:t>Our project handles ticket transactions and movie showing times across many different theaters</a:t>
            </a:r>
          </a:p>
          <a:p>
            <a:pPr>
              <a:lnSpc>
                <a:spcPts val="2800"/>
              </a:lnSpc>
            </a:pPr>
            <a:r>
              <a:rPr lang="en-US" dirty="0"/>
              <a:t>Provides services for both movie-goers and small movie theater owners with client and admin services.</a:t>
            </a:r>
          </a:p>
          <a:p>
            <a:pPr>
              <a:lnSpc>
                <a:spcPts val="2800"/>
              </a:lnSpc>
            </a:pPr>
            <a:r>
              <a:rPr lang="en-US" dirty="0"/>
              <a:t>Gives clients many different forms of filtering to find movies</a:t>
            </a:r>
          </a:p>
          <a:p>
            <a:pPr>
              <a:lnSpc>
                <a:spcPts val="2800"/>
              </a:lnSpc>
            </a:pPr>
            <a:r>
              <a:rPr lang="en-US" dirty="0"/>
              <a:t>Provides various statistics for owners about overall theater, movie, genre, and hourly performance</a:t>
            </a:r>
          </a:p>
        </p:txBody>
      </p:sp>
    </p:spTree>
    <p:extLst>
      <p:ext uri="{BB962C8B-B14F-4D97-AF65-F5344CB8AC3E}">
        <p14:creationId xmlns:p14="http://schemas.microsoft.com/office/powerpoint/2010/main" val="11710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4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76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78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4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A9D3B-C8F6-324D-4012-35540D31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Technical Details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0989FE8-71AB-4B61-8E17-A89AE9F2F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2760" y="170878"/>
            <a:ext cx="5280142" cy="6514743"/>
          </a:xfrm>
        </p:spPr>
      </p:pic>
    </p:spTree>
    <p:extLst>
      <p:ext uri="{BB962C8B-B14F-4D97-AF65-F5344CB8AC3E}">
        <p14:creationId xmlns:p14="http://schemas.microsoft.com/office/powerpoint/2010/main" val="10023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EA8C97-3023-E928-0223-D0D10FC9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879" y="4252253"/>
            <a:ext cx="4314825" cy="1957828"/>
          </a:xfrm>
        </p:spPr>
        <p:txBody>
          <a:bodyPr/>
          <a:lstStyle/>
          <a:p>
            <a:r>
              <a:rPr lang="en-US" dirty="0"/>
              <a:t>App Structure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697AECC2-6580-77C9-7387-F28F65586EB3}"/>
              </a:ext>
            </a:extLst>
          </p:cNvPr>
          <p:cNvSpPr/>
          <p:nvPr/>
        </p:nvSpPr>
        <p:spPr>
          <a:xfrm>
            <a:off x="244606" y="568171"/>
            <a:ext cx="7541111" cy="5956916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D5AD1-1D38-3B92-1E98-2DE7D79E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58" y="1222395"/>
            <a:ext cx="6950832" cy="47023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28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BE39-75BD-7FC7-CD6A-30FBFE4F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7651-A765-66B9-1389-2DFCBD08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User Interface / Front End: Written in C# using .NET 8.0 and WPF </a:t>
            </a:r>
          </a:p>
          <a:p>
            <a:pPr>
              <a:lnSpc>
                <a:spcPct val="150000"/>
              </a:lnSpc>
            </a:pPr>
            <a:r>
              <a:rPr lang="en-US" dirty="0"/>
              <a:t>SQL Server Management Studio using a </a:t>
            </a:r>
            <a:r>
              <a:rPr lang="en-US" dirty="0" err="1"/>
              <a:t>LocalDB</a:t>
            </a:r>
            <a:r>
              <a:rPr lang="en-US" dirty="0"/>
              <a:t> for Data</a:t>
            </a:r>
          </a:p>
          <a:p>
            <a:pPr>
              <a:lnSpc>
                <a:spcPct val="150000"/>
              </a:lnSpc>
            </a:pPr>
            <a:r>
              <a:rPr lang="en-US" dirty="0"/>
              <a:t>UI Implemented using MVVM Architecture</a:t>
            </a:r>
          </a:p>
          <a:p>
            <a:pPr>
              <a:lnSpc>
                <a:spcPct val="150000"/>
              </a:lnSpc>
            </a:pPr>
            <a:r>
              <a:rPr lang="en-US" dirty="0"/>
              <a:t>Shell Script to Compile Various .</a:t>
            </a:r>
            <a:r>
              <a:rPr lang="en-US" dirty="0" err="1"/>
              <a:t>sql</a:t>
            </a:r>
            <a:r>
              <a:rPr lang="en-US" dirty="0"/>
              <a:t> Files for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9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6E49-8189-B865-C1D9-22F93C6A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C4FC-C966-D232-4697-ECD7C4763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Time Management: We should’ve started earlier!</a:t>
            </a:r>
          </a:p>
          <a:p>
            <a:pPr>
              <a:lnSpc>
                <a:spcPct val="150000"/>
              </a:lnSpc>
            </a:pPr>
            <a:r>
              <a:rPr lang="en-US" dirty="0"/>
              <a:t>Getting the application fully connected with the database</a:t>
            </a:r>
          </a:p>
          <a:p>
            <a:pPr>
              <a:lnSpc>
                <a:spcPct val="150000"/>
              </a:lnSpc>
            </a:pPr>
            <a:r>
              <a:rPr lang="en-US" dirty="0"/>
              <a:t>Getting and importing data to the database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2876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Nova</vt:lpstr>
      <vt:lpstr>TropicVTI</vt:lpstr>
      <vt:lpstr>Movie Ticket Manager </vt:lpstr>
      <vt:lpstr>Overview</vt:lpstr>
      <vt:lpstr>Technical Details</vt:lpstr>
      <vt:lpstr>App Structure</vt:lpstr>
      <vt:lpstr>High Level Architecture 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Manager</dc:title>
  <dc:creator>jakeesmith0101@outlook.com</dc:creator>
  <cp:lastModifiedBy>Ethan Coleman</cp:lastModifiedBy>
  <cp:revision>75</cp:revision>
  <dcterms:created xsi:type="dcterms:W3CDTF">2024-04-22T17:19:32Z</dcterms:created>
  <dcterms:modified xsi:type="dcterms:W3CDTF">2024-04-24T12:19:29Z</dcterms:modified>
</cp:coreProperties>
</file>