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5342FB-8129-4441-B92D-7F9257F10042}" v="112" dt="2024-04-24T04:56:41.596"/>
    <p1510:client id="{EE1F5B0F-278B-484C-A582-F226BC090310}" v="50" dt="2024-04-23T18:54:44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1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4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1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1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49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3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6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4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9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70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Picture 18" descr="Vector background of vibrant colors splashing">
            <a:extLst>
              <a:ext uri="{FF2B5EF4-FFF2-40B4-BE49-F238E27FC236}">
                <a16:creationId xmlns:a16="http://schemas.microsoft.com/office/drawing/2014/main" id="{BAFC84F6-C109-CACC-15D3-1E129763B9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7259" r="-1" b="-1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681276-DCF6-A179-93A1-910F5BA81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233" y="686020"/>
            <a:ext cx="8630138" cy="27429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Movie Ticket Manager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8E4D-7392-5207-ADC6-71DEB8FBB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233" y="3602038"/>
            <a:ext cx="8630138" cy="25699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By: Luke </a:t>
            </a:r>
            <a:r>
              <a:rPr lang="en-US" dirty="0" err="1">
                <a:solidFill>
                  <a:srgbClr val="FFFFFF"/>
                </a:solidFill>
              </a:rPr>
              <a:t>Hurtig</a:t>
            </a:r>
            <a:r>
              <a:rPr lang="en-US" dirty="0">
                <a:solidFill>
                  <a:srgbClr val="FFFFFF"/>
                </a:solidFill>
              </a:rPr>
              <a:t>, Ethan Coleman, and Jake Smith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4433877-8295-4A0D-94F7-BFD8A6336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FD208E-0612-408E-9D15-241B45325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Graphic 9">
              <a:extLst>
                <a:ext uri="{FF2B5EF4-FFF2-40B4-BE49-F238E27FC236}">
                  <a16:creationId xmlns:a16="http://schemas.microsoft.com/office/drawing/2014/main" id="{0005FEAC-EF53-4E59-AFAA-B72D0F702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D9F4E7-B583-4E44-AE18-421B268FB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1D6DC-5CB2-4929-AAA8-328E7AA84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810D7DDE-644B-4D22-86B4-C3FEDF985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5777DB78-76A6-4C7E-884B-AE5A8540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826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E770-DD6F-B7A1-CF44-F262531F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BB080-4260-8BBA-01CC-BADB81FE9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Our project handles ticket transactions and movie showing times across many different theaters</a:t>
            </a:r>
          </a:p>
          <a:p>
            <a:r>
              <a:rPr lang="en-US" dirty="0"/>
              <a:t>Gives clients many different forms of filtering to find movies</a:t>
            </a:r>
          </a:p>
          <a:p>
            <a:r>
              <a:rPr lang="en-US" dirty="0"/>
              <a:t>Provides various statistics for owners about overall theater, movie, genre, and hourly performance</a:t>
            </a:r>
          </a:p>
          <a:p>
            <a:r>
              <a:rPr lang="en-US" dirty="0"/>
              <a:t>Target Users:  Our program’s target audience is movie go-</a:t>
            </a:r>
            <a:r>
              <a:rPr lang="en-US" dirty="0" err="1"/>
              <a:t>ers</a:t>
            </a:r>
            <a:r>
              <a:rPr lang="en-US" dirty="0"/>
              <a:t> and small theater owners as we have both client and admin panels with separate functionality.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7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74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76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78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Color Fill">
            <a:extLst>
              <a:ext uri="{FF2B5EF4-FFF2-40B4-BE49-F238E27FC236}">
                <a16:creationId xmlns:a16="http://schemas.microsoft.com/office/drawing/2014/main" id="{8BECD55C-E611-4BCD-B45E-BF01D6234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Graphic 9">
            <a:extLst>
              <a:ext uri="{FF2B5EF4-FFF2-40B4-BE49-F238E27FC236}">
                <a16:creationId xmlns:a16="http://schemas.microsoft.com/office/drawing/2014/main" id="{1B8F0E52-7B96-44E2-BC48-F2D2BAC46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79" y="16681"/>
            <a:ext cx="6905281" cy="6827374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4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A9D3B-C8F6-324D-4012-35540D311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6656"/>
            <a:ext cx="4563482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Technical Details</a:t>
            </a:r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50989FE8-71AB-4B61-8E17-A89AE9F2F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22760" y="170878"/>
            <a:ext cx="5280142" cy="6514743"/>
          </a:xfrm>
        </p:spPr>
      </p:pic>
    </p:spTree>
    <p:extLst>
      <p:ext uri="{BB962C8B-B14F-4D97-AF65-F5344CB8AC3E}">
        <p14:creationId xmlns:p14="http://schemas.microsoft.com/office/powerpoint/2010/main" val="100239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4BE39-75BD-7FC7-CD6A-30FBFE4F2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Architecture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F7651-A765-66B9-1389-2DFCBD08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User Interface / Front End: Written in C# using .NET 6.0 and WPF </a:t>
            </a:r>
          </a:p>
          <a:p>
            <a:r>
              <a:rPr lang="en-US" dirty="0"/>
              <a:t>SQL Server Management Studio using a </a:t>
            </a:r>
            <a:r>
              <a:rPr lang="en-US" dirty="0" err="1"/>
              <a:t>LocalDB</a:t>
            </a:r>
            <a:r>
              <a:rPr lang="en-US" dirty="0"/>
              <a:t> for Data</a:t>
            </a:r>
          </a:p>
          <a:p>
            <a:r>
              <a:rPr lang="en-US" dirty="0"/>
              <a:t>UI Implemented using MVVM Architecture</a:t>
            </a:r>
          </a:p>
          <a:p>
            <a:r>
              <a:rPr lang="en-US" dirty="0"/>
              <a:t>Shell Script to Compile Various .</a:t>
            </a:r>
            <a:r>
              <a:rPr lang="en-US" dirty="0" err="1"/>
              <a:t>sql</a:t>
            </a:r>
            <a:r>
              <a:rPr lang="en-US" dirty="0"/>
              <a:t> Files for DB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9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6E49-8189-B865-C1D9-22F93C6AB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4C4FC-C966-D232-4697-ECD7C4763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Management: We should’ve started earlier!</a:t>
            </a:r>
          </a:p>
          <a:p>
            <a:r>
              <a:rPr lang="en-US" dirty="0"/>
              <a:t>Getting the application fully connected with the database</a:t>
            </a:r>
          </a:p>
          <a:p>
            <a:r>
              <a:rPr lang="en-US" dirty="0"/>
              <a:t>Getting and importing data to the database</a:t>
            </a:r>
          </a:p>
        </p:txBody>
      </p:sp>
    </p:spTree>
    <p:extLst>
      <p:ext uri="{BB962C8B-B14F-4D97-AF65-F5344CB8AC3E}">
        <p14:creationId xmlns:p14="http://schemas.microsoft.com/office/powerpoint/2010/main" val="913228765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115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TropicVTI</vt:lpstr>
      <vt:lpstr>Movie Ticket Manager </vt:lpstr>
      <vt:lpstr>Overview</vt:lpstr>
      <vt:lpstr>Technical Details</vt:lpstr>
      <vt:lpstr>High Level Architecture 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Ticket Manager</dc:title>
  <dc:creator>jakeesmith0101@outlook.com</dc:creator>
  <cp:lastModifiedBy>jakeesmith0101@outlook.com</cp:lastModifiedBy>
  <cp:revision>74</cp:revision>
  <dcterms:created xsi:type="dcterms:W3CDTF">2024-04-22T17:19:32Z</dcterms:created>
  <dcterms:modified xsi:type="dcterms:W3CDTF">2024-04-24T04:57:18Z</dcterms:modified>
</cp:coreProperties>
</file>