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8919-9ED2-410D-9A3F-82D36C28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47FA0-BF29-438A-A845-7A04DD4B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BA94-6AAD-458A-8174-A4C8221C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AD19-32A3-4F66-A383-2F306460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ECF-0521-4A72-B4AE-6FB8F37A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EAED-4093-4BA2-A004-64195C23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06DE-03E6-4E87-B738-F853771F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D880-A2F3-40FF-B56A-872B2DA0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5BF6-5E33-459C-BCC7-15B0438E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5A79-78C8-4D35-884B-B451195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0D7FC-0C61-4377-8082-C4E970B96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C44E1-71F0-4099-A405-15092BAF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3766-682F-493F-A1A4-306AD77A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088D-4F24-426D-A3C2-F4A6923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0B1D-13CF-4E53-8792-301C8567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7A58-3611-4EE4-9D15-50002BF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363A-5877-45B5-8823-C4EC95D6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DE7E-1EA8-4888-84E5-A160B22F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B8DC-4590-4AD1-A5CE-CF38264C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3DC5-F896-4884-9A4A-D43DCB26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5DD-0850-4153-A2B3-859FE3EC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61DCD-D7DF-43DD-8B22-7C21FD0A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F237-B078-420D-9563-DB26B7C3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6415-D903-434C-8135-5AA2691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69FF-43B5-4105-A9FF-EB980AB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7EA4-F4A5-419A-8326-8968EA41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438B-7647-4C45-B211-B5CABC2C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D37C-95AA-42FC-9845-240CBFC1C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E6A0C-46DC-4734-8FF5-0DC5D55B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1AFE-E4EE-4A43-BD39-ECED7798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51BC-585E-4FF5-B61E-6F8BC7B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ACF6-8087-434C-9E9E-F6EACEB6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1402-C8E6-44B9-B804-6F99B1D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DDF6-8DCE-44F2-826F-80397284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B616C-7D08-4BE9-A85D-BEFEFAD4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AB196-FEC4-4C3F-9C2E-A8BCD6D2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6D878-6F6B-4EED-8D8D-4553CA3F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966FC-6D3C-4647-84E5-54088D3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48A8-130F-4C4C-93E6-255004C0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DA4C-4B15-4554-9F32-CB571B1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3DD4A-A557-4EEC-9608-520037C6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923F-A9E9-4299-9C62-C94C4642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50E97-2C80-4560-B038-71010D8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17C39-5FA4-4A1C-BB35-24D6550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092F8-9C2E-4D15-AC52-02676829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1B69A-DEA5-4CFD-ABAB-5753C7D0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9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345-64BC-4F4C-960A-B13C92A7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52F5-2C65-49AC-B165-C1A7CCF2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DC87D-6895-46C2-9169-8692396A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30969-A34A-4084-B909-30DB63C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1A8CC-3D90-4FED-AF52-6BE150D5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9EE0-26BF-4B37-83CC-7A620695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9CE9-B575-4E15-ABB6-A4D34224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E3DFA-08A6-4589-AFE8-39F5D4256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4726-0CAB-46F0-8D70-C01EE20E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B11E-A274-4ADB-975E-EA382647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5927-A412-4A4B-BC1E-D8EB753B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2477-6ED1-4FED-9D01-D6585671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B7F5E-AACF-4F90-AF6F-CE6CEC6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9E8B-12C9-45E8-A42A-C6C20CA7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9111-DEB8-4EA3-AE61-05195CC37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0B34-A82B-4793-AF40-D9C3BEC040B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390F-8E85-45A4-BC73-C55A80930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3BDE-DD0D-4391-8C15-208889EF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820B-3539-41AE-A3A1-498BEFBB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C4238A-159C-4175-BBBB-FD84F334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39" y="262629"/>
            <a:ext cx="5477043" cy="619960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8F8BFA-7B7E-49DE-86E7-B4486848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6" r="78898"/>
          <a:stretch/>
        </p:blipFill>
        <p:spPr>
          <a:xfrm>
            <a:off x="1913206" y="262628"/>
            <a:ext cx="2433711" cy="6199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8D20B-1381-4FED-AE0E-24B7D8C9B90D}"/>
              </a:ext>
            </a:extLst>
          </p:cNvPr>
          <p:cNvSpPr/>
          <p:nvPr/>
        </p:nvSpPr>
        <p:spPr>
          <a:xfrm>
            <a:off x="5292090" y="519289"/>
            <a:ext cx="295910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FFC3-01E0-4809-9ADD-9869CAD32971}"/>
              </a:ext>
            </a:extLst>
          </p:cNvPr>
          <p:cNvSpPr/>
          <p:nvPr/>
        </p:nvSpPr>
        <p:spPr>
          <a:xfrm>
            <a:off x="8659142" y="5357989"/>
            <a:ext cx="336268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D7237-0378-48B6-925B-20F08C61F212}"/>
              </a:ext>
            </a:extLst>
          </p:cNvPr>
          <p:cNvCxnSpPr>
            <a:cxnSpLocks/>
          </p:cNvCxnSpPr>
          <p:nvPr/>
        </p:nvCxnSpPr>
        <p:spPr>
          <a:xfrm>
            <a:off x="5576570" y="694690"/>
            <a:ext cx="2595880" cy="25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2E76D-080E-4A95-8833-DDF2FC202D7D}"/>
              </a:ext>
            </a:extLst>
          </p:cNvPr>
          <p:cNvCxnSpPr>
            <a:cxnSpLocks/>
          </p:cNvCxnSpPr>
          <p:nvPr/>
        </p:nvCxnSpPr>
        <p:spPr>
          <a:xfrm>
            <a:off x="8162681" y="694690"/>
            <a:ext cx="0" cy="28222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6581F8-0322-410E-970F-A3A21AD9237D}"/>
              </a:ext>
            </a:extLst>
          </p:cNvPr>
          <p:cNvCxnSpPr>
            <a:cxnSpLocks/>
          </p:cNvCxnSpPr>
          <p:nvPr/>
        </p:nvCxnSpPr>
        <p:spPr>
          <a:xfrm flipH="1">
            <a:off x="7280910" y="976912"/>
            <a:ext cx="88177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050551-8D57-4E47-88E1-3F2CF1CC85E4}"/>
              </a:ext>
            </a:extLst>
          </p:cNvPr>
          <p:cNvCxnSpPr>
            <a:cxnSpLocks/>
          </p:cNvCxnSpPr>
          <p:nvPr/>
        </p:nvCxnSpPr>
        <p:spPr>
          <a:xfrm flipH="1">
            <a:off x="7280909" y="976912"/>
            <a:ext cx="1" cy="54327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B1A5E-0D62-4C82-B2F2-7EC540DA00EF}"/>
              </a:ext>
            </a:extLst>
          </p:cNvPr>
          <p:cNvCxnSpPr>
            <a:cxnSpLocks/>
          </p:cNvCxnSpPr>
          <p:nvPr/>
        </p:nvCxnSpPr>
        <p:spPr>
          <a:xfrm flipH="1">
            <a:off x="6364847" y="1497330"/>
            <a:ext cx="88177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1FC07-2D9E-4475-AB16-93DD6D8FEE7E}"/>
              </a:ext>
            </a:extLst>
          </p:cNvPr>
          <p:cNvCxnSpPr>
            <a:cxnSpLocks/>
          </p:cNvCxnSpPr>
          <p:nvPr/>
        </p:nvCxnSpPr>
        <p:spPr>
          <a:xfrm>
            <a:off x="6399137" y="1440180"/>
            <a:ext cx="0" cy="33147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FEF21B-422E-49F3-8202-3683E5733E1C}"/>
              </a:ext>
            </a:extLst>
          </p:cNvPr>
          <p:cNvCxnSpPr>
            <a:cxnSpLocks/>
          </p:cNvCxnSpPr>
          <p:nvPr/>
        </p:nvCxnSpPr>
        <p:spPr>
          <a:xfrm flipH="1">
            <a:off x="5966460" y="1760220"/>
            <a:ext cx="43267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03192-AB89-409B-B412-A1F7642C6CD7}"/>
              </a:ext>
            </a:extLst>
          </p:cNvPr>
          <p:cNvCxnSpPr>
            <a:cxnSpLocks/>
          </p:cNvCxnSpPr>
          <p:nvPr/>
        </p:nvCxnSpPr>
        <p:spPr>
          <a:xfrm>
            <a:off x="6027420" y="1771650"/>
            <a:ext cx="0" cy="56007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CE17CB-B400-47B5-8C03-041C45207537}"/>
              </a:ext>
            </a:extLst>
          </p:cNvPr>
          <p:cNvCxnSpPr>
            <a:cxnSpLocks/>
          </p:cNvCxnSpPr>
          <p:nvPr/>
        </p:nvCxnSpPr>
        <p:spPr>
          <a:xfrm flipH="1">
            <a:off x="5440680" y="2263140"/>
            <a:ext cx="586740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2E094-C452-4AD2-A1B1-94D5D1A5F83E}"/>
              </a:ext>
            </a:extLst>
          </p:cNvPr>
          <p:cNvCxnSpPr>
            <a:cxnSpLocks/>
          </p:cNvCxnSpPr>
          <p:nvPr/>
        </p:nvCxnSpPr>
        <p:spPr>
          <a:xfrm>
            <a:off x="5440680" y="2263140"/>
            <a:ext cx="0" cy="29718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944881-D1BD-4C00-AA04-E75B1E865BB8}"/>
              </a:ext>
            </a:extLst>
          </p:cNvPr>
          <p:cNvCxnSpPr>
            <a:cxnSpLocks/>
          </p:cNvCxnSpPr>
          <p:nvPr/>
        </p:nvCxnSpPr>
        <p:spPr>
          <a:xfrm flipH="1">
            <a:off x="5110480" y="2526030"/>
            <a:ext cx="330200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CDF869-5FA5-49B6-8171-0AD13F728653}"/>
              </a:ext>
            </a:extLst>
          </p:cNvPr>
          <p:cNvCxnSpPr>
            <a:cxnSpLocks/>
          </p:cNvCxnSpPr>
          <p:nvPr/>
        </p:nvCxnSpPr>
        <p:spPr>
          <a:xfrm>
            <a:off x="5110480" y="2526030"/>
            <a:ext cx="0" cy="138303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306436-9AC8-41C8-B4C7-2ED065C45D24}"/>
              </a:ext>
            </a:extLst>
          </p:cNvPr>
          <p:cNvCxnSpPr>
            <a:cxnSpLocks/>
          </p:cNvCxnSpPr>
          <p:nvPr/>
        </p:nvCxnSpPr>
        <p:spPr>
          <a:xfrm>
            <a:off x="5110480" y="3829050"/>
            <a:ext cx="330200" cy="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2AD53F-F858-47CE-B845-7596A3B2EBDA}"/>
              </a:ext>
            </a:extLst>
          </p:cNvPr>
          <p:cNvCxnSpPr>
            <a:cxnSpLocks/>
          </p:cNvCxnSpPr>
          <p:nvPr/>
        </p:nvCxnSpPr>
        <p:spPr>
          <a:xfrm>
            <a:off x="5394960" y="3829050"/>
            <a:ext cx="0" cy="29718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D15FE6-88B0-49B7-8D90-F83FA5B58855}"/>
              </a:ext>
            </a:extLst>
          </p:cNvPr>
          <p:cNvCxnSpPr>
            <a:cxnSpLocks/>
          </p:cNvCxnSpPr>
          <p:nvPr/>
        </p:nvCxnSpPr>
        <p:spPr>
          <a:xfrm>
            <a:off x="5394960" y="4126230"/>
            <a:ext cx="96988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6D3247-2C83-4CAA-B63D-4F50AFD7F2CA}"/>
              </a:ext>
            </a:extLst>
          </p:cNvPr>
          <p:cNvCxnSpPr>
            <a:cxnSpLocks/>
          </p:cNvCxnSpPr>
          <p:nvPr/>
        </p:nvCxnSpPr>
        <p:spPr>
          <a:xfrm>
            <a:off x="6319127" y="4137660"/>
            <a:ext cx="0" cy="29718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8C99D9-D1EE-4FB4-B2E2-C5F8C0D260C4}"/>
              </a:ext>
            </a:extLst>
          </p:cNvPr>
          <p:cNvCxnSpPr>
            <a:cxnSpLocks/>
          </p:cNvCxnSpPr>
          <p:nvPr/>
        </p:nvCxnSpPr>
        <p:spPr>
          <a:xfrm>
            <a:off x="6960870" y="4434840"/>
            <a:ext cx="1" cy="56007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D6EC36-8E87-4D09-8C18-07D0A40717FC}"/>
              </a:ext>
            </a:extLst>
          </p:cNvPr>
          <p:cNvCxnSpPr>
            <a:cxnSpLocks/>
          </p:cNvCxnSpPr>
          <p:nvPr/>
        </p:nvCxnSpPr>
        <p:spPr>
          <a:xfrm>
            <a:off x="6341987" y="4411980"/>
            <a:ext cx="618883" cy="1143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2424EF-CD70-4AD0-B3D6-E2EDA17C246B}"/>
              </a:ext>
            </a:extLst>
          </p:cNvPr>
          <p:cNvCxnSpPr>
            <a:cxnSpLocks/>
          </p:cNvCxnSpPr>
          <p:nvPr/>
        </p:nvCxnSpPr>
        <p:spPr>
          <a:xfrm>
            <a:off x="6983730" y="4937760"/>
            <a:ext cx="221742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617EF-45DE-4BE2-970F-1F7048B9879D}"/>
              </a:ext>
            </a:extLst>
          </p:cNvPr>
          <p:cNvCxnSpPr>
            <a:cxnSpLocks/>
          </p:cNvCxnSpPr>
          <p:nvPr/>
        </p:nvCxnSpPr>
        <p:spPr>
          <a:xfrm>
            <a:off x="9144878" y="4939030"/>
            <a:ext cx="1" cy="56007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3086A6-572C-4762-8172-37C760A9C06A}"/>
              </a:ext>
            </a:extLst>
          </p:cNvPr>
          <p:cNvCxnSpPr>
            <a:cxnSpLocks/>
          </p:cNvCxnSpPr>
          <p:nvPr/>
        </p:nvCxnSpPr>
        <p:spPr>
          <a:xfrm flipH="1">
            <a:off x="8827276" y="5499100"/>
            <a:ext cx="317602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1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C4238A-159C-4175-BBBB-FD84F334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39" y="262629"/>
            <a:ext cx="5477043" cy="6199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8BFA-7B7E-49DE-86E7-B4486848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34236" r="77845" b="2440"/>
          <a:stretch/>
        </p:blipFill>
        <p:spPr>
          <a:xfrm>
            <a:off x="1798589" y="262629"/>
            <a:ext cx="2523615" cy="6199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8D20B-1381-4FED-AE0E-24B7D8C9B90D}"/>
              </a:ext>
            </a:extLst>
          </p:cNvPr>
          <p:cNvSpPr/>
          <p:nvPr/>
        </p:nvSpPr>
        <p:spPr>
          <a:xfrm>
            <a:off x="5292090" y="519289"/>
            <a:ext cx="295910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FFC3-01E0-4809-9ADD-9869CAD32971}"/>
              </a:ext>
            </a:extLst>
          </p:cNvPr>
          <p:cNvSpPr/>
          <p:nvPr/>
        </p:nvSpPr>
        <p:spPr>
          <a:xfrm>
            <a:off x="8659142" y="5357989"/>
            <a:ext cx="336268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D7237-0378-48B6-925B-20F08C61F212}"/>
              </a:ext>
            </a:extLst>
          </p:cNvPr>
          <p:cNvCxnSpPr>
            <a:cxnSpLocks/>
          </p:cNvCxnSpPr>
          <p:nvPr/>
        </p:nvCxnSpPr>
        <p:spPr>
          <a:xfrm>
            <a:off x="5459837" y="694690"/>
            <a:ext cx="11430" cy="36348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2E76D-080E-4A95-8833-DDF2FC202D7D}"/>
              </a:ext>
            </a:extLst>
          </p:cNvPr>
          <p:cNvCxnSpPr>
            <a:cxnSpLocks/>
          </p:cNvCxnSpPr>
          <p:nvPr/>
        </p:nvCxnSpPr>
        <p:spPr>
          <a:xfrm>
            <a:off x="5471267" y="976912"/>
            <a:ext cx="35560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6581F8-0322-410E-970F-A3A21AD9237D}"/>
              </a:ext>
            </a:extLst>
          </p:cNvPr>
          <p:cNvCxnSpPr>
            <a:cxnSpLocks/>
          </p:cNvCxnSpPr>
          <p:nvPr/>
        </p:nvCxnSpPr>
        <p:spPr>
          <a:xfrm>
            <a:off x="5768502" y="976912"/>
            <a:ext cx="0" cy="54327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050551-8D57-4E47-88E1-3F2CF1CC85E4}"/>
              </a:ext>
            </a:extLst>
          </p:cNvPr>
          <p:cNvCxnSpPr>
            <a:cxnSpLocks/>
          </p:cNvCxnSpPr>
          <p:nvPr/>
        </p:nvCxnSpPr>
        <p:spPr>
          <a:xfrm flipH="1">
            <a:off x="6982317" y="2850204"/>
            <a:ext cx="11872" cy="2918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B1A5E-0D62-4C82-B2F2-7EC540DA00EF}"/>
              </a:ext>
            </a:extLst>
          </p:cNvPr>
          <p:cNvCxnSpPr>
            <a:cxnSpLocks/>
          </p:cNvCxnSpPr>
          <p:nvPr/>
        </p:nvCxnSpPr>
        <p:spPr>
          <a:xfrm flipV="1">
            <a:off x="5768502" y="1491615"/>
            <a:ext cx="327498" cy="57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1FC07-2D9E-4475-AB16-93DD6D8FEE7E}"/>
              </a:ext>
            </a:extLst>
          </p:cNvPr>
          <p:cNvCxnSpPr>
            <a:cxnSpLocks/>
          </p:cNvCxnSpPr>
          <p:nvPr/>
        </p:nvCxnSpPr>
        <p:spPr>
          <a:xfrm>
            <a:off x="6339106" y="1985416"/>
            <a:ext cx="0" cy="5943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FEF21B-422E-49F3-8202-3683E5733E1C}"/>
              </a:ext>
            </a:extLst>
          </p:cNvPr>
          <p:cNvCxnSpPr>
            <a:cxnSpLocks/>
          </p:cNvCxnSpPr>
          <p:nvPr/>
        </p:nvCxnSpPr>
        <p:spPr>
          <a:xfrm>
            <a:off x="6682902" y="2526030"/>
            <a:ext cx="7979" cy="3436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03192-AB89-409B-B412-A1F7642C6CD7}"/>
              </a:ext>
            </a:extLst>
          </p:cNvPr>
          <p:cNvCxnSpPr>
            <a:cxnSpLocks/>
          </p:cNvCxnSpPr>
          <p:nvPr/>
        </p:nvCxnSpPr>
        <p:spPr>
          <a:xfrm>
            <a:off x="6047360" y="1491615"/>
            <a:ext cx="0" cy="56007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CE17CB-B400-47B5-8C03-041C45207537}"/>
              </a:ext>
            </a:extLst>
          </p:cNvPr>
          <p:cNvCxnSpPr>
            <a:cxnSpLocks/>
          </p:cNvCxnSpPr>
          <p:nvPr/>
        </p:nvCxnSpPr>
        <p:spPr>
          <a:xfrm flipV="1">
            <a:off x="6071639" y="2006317"/>
            <a:ext cx="327497" cy="57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2E094-C452-4AD2-A1B1-94D5D1A5F83E}"/>
              </a:ext>
            </a:extLst>
          </p:cNvPr>
          <p:cNvCxnSpPr>
            <a:cxnSpLocks/>
          </p:cNvCxnSpPr>
          <p:nvPr/>
        </p:nvCxnSpPr>
        <p:spPr>
          <a:xfrm>
            <a:off x="6698861" y="2793902"/>
            <a:ext cx="33423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944881-D1BD-4C00-AA04-E75B1E865BB8}"/>
              </a:ext>
            </a:extLst>
          </p:cNvPr>
          <p:cNvCxnSpPr>
            <a:cxnSpLocks/>
          </p:cNvCxnSpPr>
          <p:nvPr/>
        </p:nvCxnSpPr>
        <p:spPr>
          <a:xfrm>
            <a:off x="6339106" y="2526030"/>
            <a:ext cx="343796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9BD215-2041-4F23-9086-391494A7073B}"/>
              </a:ext>
            </a:extLst>
          </p:cNvPr>
          <p:cNvCxnSpPr>
            <a:cxnSpLocks/>
          </p:cNvCxnSpPr>
          <p:nvPr/>
        </p:nvCxnSpPr>
        <p:spPr>
          <a:xfrm>
            <a:off x="6988252" y="3064215"/>
            <a:ext cx="94951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4E8FE0-E38A-4364-8437-9808A684A8F9}"/>
              </a:ext>
            </a:extLst>
          </p:cNvPr>
          <p:cNvCxnSpPr>
            <a:cxnSpLocks/>
          </p:cNvCxnSpPr>
          <p:nvPr/>
        </p:nvCxnSpPr>
        <p:spPr>
          <a:xfrm>
            <a:off x="7885892" y="3080331"/>
            <a:ext cx="0" cy="3486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2F35E-6FD5-4FCC-B909-98CBDD7AE297}"/>
              </a:ext>
            </a:extLst>
          </p:cNvPr>
          <p:cNvCxnSpPr>
            <a:cxnSpLocks/>
          </p:cNvCxnSpPr>
          <p:nvPr/>
        </p:nvCxnSpPr>
        <p:spPr>
          <a:xfrm flipV="1">
            <a:off x="7877758" y="3362433"/>
            <a:ext cx="653399" cy="162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B51A0A-8045-491E-AC74-2955F3B2DFA7}"/>
              </a:ext>
            </a:extLst>
          </p:cNvPr>
          <p:cNvCxnSpPr>
            <a:cxnSpLocks/>
          </p:cNvCxnSpPr>
          <p:nvPr/>
        </p:nvCxnSpPr>
        <p:spPr>
          <a:xfrm>
            <a:off x="8492247" y="3378648"/>
            <a:ext cx="0" cy="29821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894C18-31AC-4120-831B-63F3F8BD55C0}"/>
              </a:ext>
            </a:extLst>
          </p:cNvPr>
          <p:cNvCxnSpPr>
            <a:cxnSpLocks/>
          </p:cNvCxnSpPr>
          <p:nvPr/>
        </p:nvCxnSpPr>
        <p:spPr>
          <a:xfrm>
            <a:off x="8507911" y="3621838"/>
            <a:ext cx="32909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D5C25-952B-4AA4-BC92-35094027A0A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827276" y="3621838"/>
            <a:ext cx="9728" cy="173615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8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C4238A-159C-4175-BBBB-FD84F334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38" y="210422"/>
            <a:ext cx="5477043" cy="6199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8BFA-7B7E-49DE-86E7-B4486848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7" r="78602" b="2224"/>
          <a:stretch/>
        </p:blipFill>
        <p:spPr>
          <a:xfrm>
            <a:off x="1886044" y="210422"/>
            <a:ext cx="2442094" cy="6251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8D20B-1381-4FED-AE0E-24B7D8C9B90D}"/>
              </a:ext>
            </a:extLst>
          </p:cNvPr>
          <p:cNvSpPr/>
          <p:nvPr/>
        </p:nvSpPr>
        <p:spPr>
          <a:xfrm>
            <a:off x="5292090" y="519289"/>
            <a:ext cx="295910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FFC3-01E0-4809-9ADD-9869CAD32971}"/>
              </a:ext>
            </a:extLst>
          </p:cNvPr>
          <p:cNvSpPr/>
          <p:nvPr/>
        </p:nvSpPr>
        <p:spPr>
          <a:xfrm>
            <a:off x="8673890" y="5269499"/>
            <a:ext cx="336268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9BD215-2041-4F23-9086-391494A7073B}"/>
              </a:ext>
            </a:extLst>
          </p:cNvPr>
          <p:cNvCxnSpPr>
            <a:cxnSpLocks/>
          </p:cNvCxnSpPr>
          <p:nvPr/>
        </p:nvCxnSpPr>
        <p:spPr>
          <a:xfrm flipH="1">
            <a:off x="5367988" y="801511"/>
            <a:ext cx="59418" cy="460909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D5C25-952B-4AA4-BC92-35094027A0A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67988" y="5410610"/>
            <a:ext cx="330590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C4238A-159C-4175-BBBB-FD84F334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38" y="210422"/>
            <a:ext cx="5477043" cy="6199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8BFA-7B7E-49DE-86E7-B4486848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78025" b="1834"/>
          <a:stretch/>
        </p:blipFill>
        <p:spPr>
          <a:xfrm>
            <a:off x="1843081" y="210422"/>
            <a:ext cx="2447108" cy="6199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8D20B-1381-4FED-AE0E-24B7D8C9B90D}"/>
              </a:ext>
            </a:extLst>
          </p:cNvPr>
          <p:cNvSpPr/>
          <p:nvPr/>
        </p:nvSpPr>
        <p:spPr>
          <a:xfrm>
            <a:off x="5292090" y="519289"/>
            <a:ext cx="295910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FFC3-01E0-4809-9ADD-9869CAD32971}"/>
              </a:ext>
            </a:extLst>
          </p:cNvPr>
          <p:cNvSpPr/>
          <p:nvPr/>
        </p:nvSpPr>
        <p:spPr>
          <a:xfrm>
            <a:off x="8673890" y="5269499"/>
            <a:ext cx="336268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9BD215-2041-4F23-9086-391494A7073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88000" y="660400"/>
            <a:ext cx="3305902" cy="133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D5C25-952B-4AA4-BC92-35094027A0A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42024" y="673768"/>
            <a:ext cx="0" cy="459573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C4238A-159C-4175-BBBB-FD84F334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38" y="210422"/>
            <a:ext cx="5477043" cy="6199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8BFA-7B7E-49DE-86E7-B4486848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1" r="86560" b="12095"/>
          <a:stretch/>
        </p:blipFill>
        <p:spPr>
          <a:xfrm>
            <a:off x="1755058" y="158857"/>
            <a:ext cx="2483862" cy="6300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B8D20B-1381-4FED-AE0E-24B7D8C9B90D}"/>
              </a:ext>
            </a:extLst>
          </p:cNvPr>
          <p:cNvSpPr/>
          <p:nvPr/>
        </p:nvSpPr>
        <p:spPr>
          <a:xfrm>
            <a:off x="5292090" y="519289"/>
            <a:ext cx="295896" cy="22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FFC3-01E0-4809-9ADD-9869CAD32971}"/>
              </a:ext>
            </a:extLst>
          </p:cNvPr>
          <p:cNvSpPr/>
          <p:nvPr/>
        </p:nvSpPr>
        <p:spPr>
          <a:xfrm>
            <a:off x="8711808" y="5302901"/>
            <a:ext cx="285439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9BD215-2041-4F23-9086-391494A7073B}"/>
              </a:ext>
            </a:extLst>
          </p:cNvPr>
          <p:cNvCxnSpPr>
            <a:cxnSpLocks/>
          </p:cNvCxnSpPr>
          <p:nvPr/>
        </p:nvCxnSpPr>
        <p:spPr>
          <a:xfrm>
            <a:off x="5517559" y="673768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D5C25-952B-4AA4-BC92-35094027A0A0}"/>
              </a:ext>
            </a:extLst>
          </p:cNvPr>
          <p:cNvCxnSpPr>
            <a:cxnSpLocks/>
          </p:cNvCxnSpPr>
          <p:nvPr/>
        </p:nvCxnSpPr>
        <p:spPr>
          <a:xfrm>
            <a:off x="8842024" y="3558540"/>
            <a:ext cx="7867" cy="5334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B5DF8D-1981-4396-8F83-763688C01D4D}"/>
              </a:ext>
            </a:extLst>
          </p:cNvPr>
          <p:cNvCxnSpPr>
            <a:cxnSpLocks/>
          </p:cNvCxnSpPr>
          <p:nvPr/>
        </p:nvCxnSpPr>
        <p:spPr>
          <a:xfrm>
            <a:off x="5787093" y="90262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926502-4372-4DB2-A580-95CD58E1C726}"/>
              </a:ext>
            </a:extLst>
          </p:cNvPr>
          <p:cNvCxnSpPr>
            <a:cxnSpLocks/>
          </p:cNvCxnSpPr>
          <p:nvPr/>
        </p:nvCxnSpPr>
        <p:spPr>
          <a:xfrm>
            <a:off x="6056627" y="117348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95F539-4BE3-4420-BBFC-16F7EEE1203D}"/>
              </a:ext>
            </a:extLst>
          </p:cNvPr>
          <p:cNvCxnSpPr>
            <a:cxnSpLocks/>
          </p:cNvCxnSpPr>
          <p:nvPr/>
        </p:nvCxnSpPr>
        <p:spPr>
          <a:xfrm>
            <a:off x="6379214" y="144434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B469BD-CDA0-47E6-95A1-6A9DA0693274}"/>
              </a:ext>
            </a:extLst>
          </p:cNvPr>
          <p:cNvCxnSpPr>
            <a:cxnSpLocks/>
          </p:cNvCxnSpPr>
          <p:nvPr/>
        </p:nvCxnSpPr>
        <p:spPr>
          <a:xfrm>
            <a:off x="6694992" y="171520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57023-E8A3-4203-BC1E-1802DF9932F8}"/>
              </a:ext>
            </a:extLst>
          </p:cNvPr>
          <p:cNvCxnSpPr>
            <a:cxnSpLocks/>
          </p:cNvCxnSpPr>
          <p:nvPr/>
        </p:nvCxnSpPr>
        <p:spPr>
          <a:xfrm>
            <a:off x="7022116" y="198606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008C1A-08D0-45C2-9361-DA4B6DEA581F}"/>
              </a:ext>
            </a:extLst>
          </p:cNvPr>
          <p:cNvCxnSpPr>
            <a:cxnSpLocks/>
          </p:cNvCxnSpPr>
          <p:nvPr/>
        </p:nvCxnSpPr>
        <p:spPr>
          <a:xfrm>
            <a:off x="7329156" y="225692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70BA4-C9A8-4120-ACFA-A66AAA4DDDE4}"/>
              </a:ext>
            </a:extLst>
          </p:cNvPr>
          <p:cNvCxnSpPr>
            <a:cxnSpLocks/>
          </p:cNvCxnSpPr>
          <p:nvPr/>
        </p:nvCxnSpPr>
        <p:spPr>
          <a:xfrm>
            <a:off x="7623163" y="2527784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EC0DB7-B24C-43CC-9933-0687D98F93BB}"/>
              </a:ext>
            </a:extLst>
          </p:cNvPr>
          <p:cNvCxnSpPr>
            <a:cxnSpLocks/>
          </p:cNvCxnSpPr>
          <p:nvPr/>
        </p:nvCxnSpPr>
        <p:spPr>
          <a:xfrm>
            <a:off x="7907524" y="2749256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5F4168-313F-43DA-A6F3-FD396394180C}"/>
              </a:ext>
            </a:extLst>
          </p:cNvPr>
          <p:cNvCxnSpPr>
            <a:cxnSpLocks/>
          </p:cNvCxnSpPr>
          <p:nvPr/>
        </p:nvCxnSpPr>
        <p:spPr>
          <a:xfrm>
            <a:off x="8191885" y="2987628"/>
            <a:ext cx="308907" cy="270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977A8-5449-479A-AFDD-DED2CF50424D}"/>
              </a:ext>
            </a:extLst>
          </p:cNvPr>
          <p:cNvCxnSpPr>
            <a:cxnSpLocks/>
          </p:cNvCxnSpPr>
          <p:nvPr/>
        </p:nvCxnSpPr>
        <p:spPr>
          <a:xfrm>
            <a:off x="8500792" y="3258488"/>
            <a:ext cx="0" cy="30005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F49F97-2E8B-4CC8-8091-801768F18161}"/>
              </a:ext>
            </a:extLst>
          </p:cNvPr>
          <p:cNvCxnSpPr>
            <a:cxnSpLocks/>
          </p:cNvCxnSpPr>
          <p:nvPr/>
        </p:nvCxnSpPr>
        <p:spPr>
          <a:xfrm>
            <a:off x="8500792" y="3558540"/>
            <a:ext cx="34909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EBC86-528D-4A02-81F7-E06465544C1C}"/>
              </a:ext>
            </a:extLst>
          </p:cNvPr>
          <p:cNvCxnSpPr>
            <a:cxnSpLocks/>
          </p:cNvCxnSpPr>
          <p:nvPr/>
        </p:nvCxnSpPr>
        <p:spPr>
          <a:xfrm>
            <a:off x="8503616" y="4076700"/>
            <a:ext cx="0" cy="10439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83C732-5D16-4659-A9B8-E648D4B8FD6F}"/>
              </a:ext>
            </a:extLst>
          </p:cNvPr>
          <p:cNvCxnSpPr>
            <a:cxnSpLocks/>
          </p:cNvCxnSpPr>
          <p:nvPr/>
        </p:nvCxnSpPr>
        <p:spPr>
          <a:xfrm>
            <a:off x="8500792" y="5073041"/>
            <a:ext cx="211016" cy="2298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4436BD-7080-4E31-8C43-188A2E892A62}"/>
              </a:ext>
            </a:extLst>
          </p:cNvPr>
          <p:cNvCxnSpPr>
            <a:cxnSpLocks/>
          </p:cNvCxnSpPr>
          <p:nvPr/>
        </p:nvCxnSpPr>
        <p:spPr>
          <a:xfrm flipH="1">
            <a:off x="8482840" y="4091940"/>
            <a:ext cx="34627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1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McCall</dc:creator>
  <cp:lastModifiedBy>Cole McCall</cp:lastModifiedBy>
  <cp:revision>5</cp:revision>
  <dcterms:created xsi:type="dcterms:W3CDTF">2021-03-01T01:08:27Z</dcterms:created>
  <dcterms:modified xsi:type="dcterms:W3CDTF">2021-03-10T21:21:29Z</dcterms:modified>
</cp:coreProperties>
</file>