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75" r:id="rId4"/>
    <p:sldId id="279" r:id="rId5"/>
    <p:sldId id="280" r:id="rId6"/>
    <p:sldId id="274" r:id="rId7"/>
    <p:sldId id="281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2"/>
  </p:normalViewPr>
  <p:slideViewPr>
    <p:cSldViewPr>
      <p:cViewPr varScale="1">
        <p:scale>
          <a:sx n="119" d="100"/>
          <a:sy n="119" d="100"/>
        </p:scale>
        <p:origin x="14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D3422-2D9C-46E4-9AFC-B162FA21E2FE}" type="datetimeFigureOut">
              <a:rPr lang="en-US" smtClean="0"/>
              <a:t>8/20/18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19D15-A548-490C-93E7-6BD4B8B9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00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19D15-A548-490C-93E7-6BD4B8B96C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13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DB40B6-7E96-40A9-9E57-7EDEFE38626A}" type="datetime1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E57DFD-0ECA-934A-B3A8-7B38C37E6C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82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DB25A1-66A6-4E7A-B87C-9B4ACAA1FEE7}" type="datetime1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43415B-6D74-5340-B0D1-D08FC769AE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2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640F00-D536-4612-A071-9676F2AEDF96}" type="datetime1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286BAD-FF0B-4A40-BD9E-69312E852B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93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178065-7A99-45D8-83EB-ED0EBFCF823F}" type="datetime1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F9676F-2157-F140-9596-1A37228E49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9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29A1AE-8607-4645-8266-4D7BBA73E14F}" type="datetime1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B0DB01-443C-3644-932C-FE0B96922B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68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5A971A-F0E4-40A8-9BEB-41DFF14D221E}" type="datetime1">
              <a:rPr lang="en-US" smtClean="0"/>
              <a:t>8/20/18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97D362-1087-7246-ACC1-26FB997ADC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0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DCFD8E-6E8E-4FD6-BEC1-30BFC3C83C3D}" type="datetime1">
              <a:rPr lang="en-US" smtClean="0"/>
              <a:t>8/20/18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EA23FA-6D61-BB49-9125-8558E087B6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5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CD5C82-9FE4-4E4C-82D1-A6EDC027DA48}" type="datetime1">
              <a:rPr lang="en-US" smtClean="0"/>
              <a:t>8/20/18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5352A3-8114-F24D-ADD2-34704DB384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5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F7566A-5F86-42D5-A6BE-72AB6E2C7A83}" type="datetime1">
              <a:rPr lang="en-US" smtClean="0"/>
              <a:t>8/20/18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58C0EC-EAAF-FD4A-BEB6-6151B34828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0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7E3B1C-544E-484F-9004-08EB2ACBD467}" type="datetime1">
              <a:rPr lang="en-US" smtClean="0"/>
              <a:t>8/20/18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926A51-A0F0-8040-AAA6-8499D4856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12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F487B1-86A6-40B9-AB6B-6E1D976A2F8A}" type="datetime1">
              <a:rPr lang="en-US" smtClean="0"/>
              <a:t>8/20/18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C3A695-9674-554E-B17D-09F15FADCC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8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192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86000"/>
            <a:ext cx="8229600" cy="38401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fld id="{C052DF40-D0F6-47CF-8A9E-76441544BC5A}" type="datetime1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fld id="{2EB8A755-C106-8341-8549-5997ECA9CE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914400"/>
            <a:ext cx="914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Arial"/>
                <a:ea typeface="+mn-ea"/>
                <a:cs typeface="Arial"/>
              </a:rPr>
              <a:t>Department of</a:t>
            </a:r>
            <a:r>
              <a:rPr lang="en-US" sz="1400" baseline="0" dirty="0">
                <a:latin typeface="Arial"/>
                <a:ea typeface="+mn-ea"/>
                <a:cs typeface="Arial"/>
              </a:rPr>
              <a:t> Supply Chain and Information Systems</a:t>
            </a:r>
            <a:endParaRPr lang="en-US" sz="1400" dirty="0">
              <a:latin typeface="Arial"/>
              <a:ea typeface="+mn-ea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rgbClr val="17375E"/>
          </a:solidFill>
          <a:latin typeface="Arial"/>
          <a:ea typeface="ＭＳ Ｐゴシック" charset="0"/>
          <a:cs typeface="Arial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17375E"/>
          </a:solidFill>
          <a:latin typeface="Arial"/>
          <a:ea typeface="ＭＳ Ｐゴシック" charset="0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17375E"/>
          </a:solidFill>
          <a:latin typeface="Arial"/>
          <a:ea typeface="ＭＳ Ｐゴシック" charset="0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17375E"/>
          </a:solidFill>
          <a:latin typeface="Arial"/>
          <a:ea typeface="ＭＳ Ｐゴシック" charset="0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17375E"/>
          </a:solidFill>
          <a:latin typeface="Arial"/>
          <a:ea typeface="ＭＳ Ｐゴシック" charset="0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17375E"/>
          </a:solidFill>
          <a:latin typeface="Arial"/>
          <a:ea typeface="ＭＳ Ｐゴシック" charset="0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" TargetMode="External"/><Relationship Id="rId2" Type="http://schemas.openxmlformats.org/officeDocument/2006/relationships/hyperlink" Target="mailto:ghelmer@iastate.edu)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MIS 407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Class </a:t>
            </a:r>
            <a:r>
              <a:rPr lang="en-US" dirty="0"/>
              <a:t>2</a:t>
            </a:r>
          </a:p>
          <a:p>
            <a:r>
              <a:rPr lang="en-US" dirty="0"/>
              <a:t>Guy Helmer</a:t>
            </a:r>
          </a:p>
          <a:p>
            <a:r>
              <a:rPr lang="en-US" dirty="0" err="1"/>
              <a:t>ghelmer@iastate.edu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7DFD-0ECA-934A-B3A8-7B38C37E6C7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16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Today…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58139" y="729916"/>
            <a:ext cx="4371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686446" y="2438400"/>
            <a:ext cx="77711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Goals: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Recap: You should be set up with Slack and 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Introduce the terms terminal, console, command shell, prompt, command line (and history)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Cover the basic Bash shell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 you with links to advanced Bash Shell Programming (optional)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Intro Atom, our text editor.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Conduct our first in-class assignment ICA01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709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990600"/>
          </a:xfrm>
        </p:spPr>
        <p:txBody>
          <a:bodyPr/>
          <a:lstStyle/>
          <a:p>
            <a:r>
              <a:rPr lang="en-US" dirty="0"/>
              <a:t>Let’s all get Slack…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37569"/>
            <a:ext cx="7543800" cy="478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788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your GitHub account!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209800"/>
            <a:ext cx="5029200" cy="33726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52600" y="5798145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haven’t already done so </a:t>
            </a:r>
            <a:r>
              <a:rPr lang="en-US" b="1" dirty="0"/>
              <a:t>You must create your account, and send me your username ASAP!</a:t>
            </a:r>
          </a:p>
        </p:txBody>
      </p:sp>
    </p:spTree>
    <p:extLst>
      <p:ext uri="{BB962C8B-B14F-4D97-AF65-F5344CB8AC3E}">
        <p14:creationId xmlns:p14="http://schemas.microsoft.com/office/powerpoint/2010/main" val="34336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229600" cy="2286000"/>
          </a:xfrm>
        </p:spPr>
        <p:txBody>
          <a:bodyPr/>
          <a:lstStyle/>
          <a:p>
            <a:r>
              <a:rPr lang="en-US" dirty="0"/>
              <a:t>In-Class Assignment ICA01:</a:t>
            </a:r>
            <a:br>
              <a:rPr lang="en-US" dirty="0"/>
            </a:br>
            <a:r>
              <a:rPr lang="en-US" dirty="0"/>
              <a:t>Intro to Bash and Atom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948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840163"/>
          </a:xfrm>
        </p:spPr>
        <p:txBody>
          <a:bodyPr/>
          <a:lstStyle/>
          <a:p>
            <a:r>
              <a:rPr lang="en-US" sz="2400" dirty="0"/>
              <a:t>By next class…</a:t>
            </a:r>
          </a:p>
          <a:p>
            <a:pPr lvl="1"/>
            <a:r>
              <a:rPr lang="en-US" sz="2000" dirty="0"/>
              <a:t>Create a GitHub account, and email your </a:t>
            </a:r>
            <a:r>
              <a:rPr lang="en-US" sz="2000" dirty="0" err="1"/>
              <a:t>userID</a:t>
            </a:r>
            <a:r>
              <a:rPr lang="en-US" sz="2000" dirty="0"/>
              <a:t> to me (</a:t>
            </a:r>
            <a:r>
              <a:rPr lang="en-US" sz="2000" dirty="0">
                <a:hlinkClick r:id="rId2"/>
              </a:rPr>
              <a:t>ghelmer@iastate.edu)</a:t>
            </a:r>
            <a:endParaRPr lang="en-US" sz="2000" dirty="0"/>
          </a:p>
          <a:p>
            <a:pPr lvl="1"/>
            <a:r>
              <a:rPr lang="en-US" sz="2000" dirty="0"/>
              <a:t>Join our MIS407 “Slack” team and introduce yourself to the class and to your team. If you haven’t already received an invitation, please contact me. </a:t>
            </a:r>
          </a:p>
          <a:p>
            <a:pPr lvl="1"/>
            <a:r>
              <a:rPr lang="en-US" sz="2000" dirty="0"/>
              <a:t>Familiarize yourself with </a:t>
            </a:r>
            <a:r>
              <a:rPr lang="en-US" sz="2000" dirty="0" err="1"/>
              <a:t>Git</a:t>
            </a:r>
            <a:r>
              <a:rPr lang="en-US" sz="2000" dirty="0"/>
              <a:t> (note, this is not the same as GitHub, we’ll discuss this next class). </a:t>
            </a:r>
          </a:p>
          <a:p>
            <a:pPr lvl="2"/>
            <a:r>
              <a:rPr lang="en-US" sz="1600" dirty="0"/>
              <a:t>Read sections 1.1 through 1.3 of the book </a:t>
            </a:r>
            <a:r>
              <a:rPr lang="en-US" sz="1600" dirty="0" err="1"/>
              <a:t>ProGit</a:t>
            </a:r>
            <a:r>
              <a:rPr lang="en-US" sz="1600" dirty="0"/>
              <a:t> found here:</a:t>
            </a:r>
          </a:p>
          <a:p>
            <a:pPr lvl="2"/>
            <a:r>
              <a:rPr lang="en-US" sz="1600" dirty="0">
                <a:hlinkClick r:id="rId3"/>
              </a:rPr>
              <a:t>https://git-scm.com/book/en/v2</a:t>
            </a:r>
            <a:r>
              <a:rPr lang="en-US" sz="1600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18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840163"/>
          </a:xfrm>
        </p:spPr>
        <p:txBody>
          <a:bodyPr/>
          <a:lstStyle/>
          <a:p>
            <a:r>
              <a:rPr lang="en-US" sz="2400" dirty="0"/>
              <a:t>During Next class…</a:t>
            </a:r>
          </a:p>
          <a:p>
            <a:pPr lvl="1"/>
            <a:r>
              <a:rPr lang="en-US" sz="2000" dirty="0"/>
              <a:t>We’ll being working with </a:t>
            </a:r>
            <a:r>
              <a:rPr lang="en-US" sz="2000" dirty="0" err="1"/>
              <a:t>Git</a:t>
            </a:r>
            <a:r>
              <a:rPr lang="en-US" sz="2000" dirty="0"/>
              <a:t> and GitHub, therefore:</a:t>
            </a:r>
          </a:p>
          <a:p>
            <a:pPr lvl="1"/>
            <a:r>
              <a:rPr lang="en-US" sz="2000" dirty="0"/>
              <a:t>It’s very important that you have your GitHub account created</a:t>
            </a:r>
          </a:p>
          <a:p>
            <a:pPr lvl="1"/>
            <a:r>
              <a:rPr lang="en-US" sz="2000" dirty="0"/>
              <a:t>And you have sent me your user ID</a:t>
            </a:r>
          </a:p>
          <a:p>
            <a:pPr lvl="2"/>
            <a:r>
              <a:rPr lang="en-US" sz="1600" dirty="0"/>
              <a:t>To be properly added to our GitHub site, you will need to have </a:t>
            </a:r>
            <a:r>
              <a:rPr lang="en-US" sz="1600"/>
              <a:t>this done by Thursday 5PM</a:t>
            </a:r>
            <a:endParaRPr lang="en-US" sz="1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73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isu_cob (2)</Template>
  <TotalTime>0</TotalTime>
  <Words>263</Words>
  <Application>Microsoft Macintosh PowerPoint</Application>
  <PresentationFormat>On-screen Show (4:3)</PresentationFormat>
  <Paragraphs>34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ＭＳ Ｐゴシック</vt:lpstr>
      <vt:lpstr>Arial</vt:lpstr>
      <vt:lpstr>Calibri</vt:lpstr>
      <vt:lpstr>Office Theme</vt:lpstr>
      <vt:lpstr>MIS 407</vt:lpstr>
      <vt:lpstr>For Today…</vt:lpstr>
      <vt:lpstr>Let’s all get Slack…</vt:lpstr>
      <vt:lpstr>Get your GitHub account!</vt:lpstr>
      <vt:lpstr>In-Class Assignment ICA01: Intro to Bash and Atom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2016-08-20T21:56:14Z</dcterms:created>
  <dcterms:modified xsi:type="dcterms:W3CDTF">2018-08-20T17:21:40Z</dcterms:modified>
</cp:coreProperties>
</file>