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58" r:id="rId7"/>
    <p:sldId id="262" r:id="rId8"/>
    <p:sldId id="265" r:id="rId9"/>
    <p:sldId id="267" r:id="rId10"/>
    <p:sldId id="259" r:id="rId11"/>
    <p:sldId id="269" r:id="rId12"/>
    <p:sldId id="263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5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DB60-539B-6A41-BA1B-D7DC1A8A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8756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Income by Technology hubs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F3C0F-FAA4-FA42-9ABC-8EB20CB19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2" y="3531204"/>
            <a:ext cx="8637072" cy="977621"/>
          </a:xfrm>
        </p:spPr>
        <p:txBody>
          <a:bodyPr/>
          <a:lstStyle/>
          <a:p>
            <a:pPr algn="ctr"/>
            <a:r>
              <a:rPr lang="en-US" dirty="0"/>
              <a:t>Cole Miller, Kevin Zhao</a:t>
            </a:r>
          </a:p>
        </p:txBody>
      </p:sp>
    </p:spTree>
    <p:extLst>
      <p:ext uri="{BB962C8B-B14F-4D97-AF65-F5344CB8AC3E}">
        <p14:creationId xmlns:p14="http://schemas.microsoft.com/office/powerpoint/2010/main" val="293245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8427-490F-6446-B6A7-C0BD4B28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Weighted Least Squares (Overall)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1A212C-D83A-A74F-956C-70E57C37D6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4843" y="1864194"/>
            <a:ext cx="2678366" cy="414764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4A7747-4A26-B743-AB6D-AD720ECC8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69" y="2270760"/>
            <a:ext cx="5736431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6471F-EE48-B14F-AE9A-FF6DB346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Weighted Least Squares (Tech)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F9E862D-39E8-044E-83A5-8C7695A96C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119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7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631909-3C7E-F143-877B-D5AE1757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Anova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397C2-E668-CB40-96A2-84E52A5EE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372573"/>
            <a:ext cx="9603274" cy="27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4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1E5E-0BF1-C54B-A468-D245B3B9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87BD-7441-234F-BD5C-4C70DD18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45932"/>
            <a:ext cx="2218213" cy="3450613"/>
          </a:xfrm>
        </p:spPr>
        <p:txBody>
          <a:bodyPr/>
          <a:lstStyle/>
          <a:p>
            <a:r>
              <a:rPr lang="en-US" dirty="0"/>
              <a:t>New York </a:t>
            </a:r>
          </a:p>
          <a:p>
            <a:r>
              <a:rPr lang="en-US" dirty="0"/>
              <a:t>San Francisco</a:t>
            </a:r>
          </a:p>
          <a:p>
            <a:r>
              <a:rPr lang="en-US" dirty="0"/>
              <a:t>D.C.</a:t>
            </a:r>
          </a:p>
          <a:p>
            <a:r>
              <a:rPr lang="en-US" dirty="0"/>
              <a:t>New Orleans</a:t>
            </a:r>
          </a:p>
          <a:p>
            <a:r>
              <a:rPr lang="en-US" dirty="0"/>
              <a:t>Seattle</a:t>
            </a:r>
          </a:p>
          <a:p>
            <a:r>
              <a:rPr lang="en-US" dirty="0"/>
              <a:t>Chicago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2DBE7-2249-B845-8BB2-36834C8E8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04" y="4839147"/>
            <a:ext cx="6324600" cy="33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B2A29-69B7-184D-89E9-A32A56F93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04" y="4327907"/>
            <a:ext cx="63246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4C51B3-BB1B-A34C-8BE3-8C3EFFA61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256" y="3863085"/>
            <a:ext cx="6197600" cy="31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264712-27E3-EA47-87EB-858546EB1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604" y="3362958"/>
            <a:ext cx="61976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A524A-53B7-A24A-9D35-DDEB3E3CF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9604" y="2862831"/>
            <a:ext cx="6197600" cy="31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210F7-8F09-204C-ABA5-AC93004D6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604" y="2401652"/>
            <a:ext cx="6197600" cy="317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9C5E6C-E7C2-EE47-A109-80F116452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9256" y="1954857"/>
            <a:ext cx="6197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1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F493-921D-D641-B389-6D3F17BD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80BD-8F8C-A649-9EA3-D043AC08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Formulate hypothesis before exploring data set</a:t>
            </a:r>
          </a:p>
          <a:p>
            <a:r>
              <a:rPr lang="en-US" sz="2400" dirty="0"/>
              <a:t>Stay in school</a:t>
            </a:r>
          </a:p>
          <a:p>
            <a:r>
              <a:rPr lang="en-US" sz="2400" dirty="0"/>
              <a:t>Weights correct for heteroscedasticity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28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B16D-0C86-D34F-8FCE-B45E7AE8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6313-842A-7941-A9DE-87B9DF3B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65394"/>
            <a:ext cx="9603275" cy="1727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What city should I live in if I want to maximize income in the tech industry?</a:t>
            </a:r>
          </a:p>
        </p:txBody>
      </p:sp>
    </p:spTree>
    <p:extLst>
      <p:ext uri="{BB962C8B-B14F-4D97-AF65-F5344CB8AC3E}">
        <p14:creationId xmlns:p14="http://schemas.microsoft.com/office/powerpoint/2010/main" val="58420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280D-301D-A843-8EDA-68CC0577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DATA: </a:t>
            </a:r>
            <a:br>
              <a:rPr lang="en-US" dirty="0"/>
            </a:br>
            <a:r>
              <a:rPr lang="en-US" dirty="0" err="1"/>
              <a:t>Ipums</a:t>
            </a:r>
            <a:r>
              <a:rPr lang="en-US" dirty="0"/>
              <a:t> CPS (2016)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1D80F-54C8-284E-B28C-31FCC57EC745}"/>
              </a:ext>
            </a:extLst>
          </p:cNvPr>
          <p:cNvSpPr txBox="1"/>
          <p:nvPr/>
        </p:nvSpPr>
        <p:spPr>
          <a:xfrm>
            <a:off x="1451579" y="2157984"/>
            <a:ext cx="7876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Public Use Microdata Series (IPUMS)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Aggregates state surveys into one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Population Survey (CPS) – monthly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About 60,000 surveyed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Sample tries to represent state population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Weights are added to represent probability of the 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Annual Social and Economic (ASEC) - yearly supplement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Comprehensive survey including total income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7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B35FD3-3A14-CF40-AC67-4FDE1BF1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A5FE7A-25FD-504B-AE0F-B7AE379C96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51579" y="2804720"/>
            <a:ext cx="9603274" cy="18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1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0A69FE-E678-DA40-9372-4B27D5FB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Technology occupations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9E90180-A38D-214E-B157-DC65B5E38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55812" y="2064019"/>
            <a:ext cx="6080376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A7AABEF-32EE-4A4D-99F1-DF947238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Income distribution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E0338B9-8904-4548-A164-1FAAC81598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25405" y="2026141"/>
            <a:ext cx="7741189" cy="37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0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6BED-4C08-5C42-8B62-25BB83C8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Normalized Income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671B312-48D2-A940-9636-5EC2F5EFA6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523" y="2267711"/>
            <a:ext cx="5316289" cy="259689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364D1C-0B18-ED4B-B81A-23FE764507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0070" y="2267712"/>
            <a:ext cx="5745776" cy="3084575"/>
          </a:xfrm>
        </p:spPr>
      </p:pic>
    </p:spTree>
    <p:extLst>
      <p:ext uri="{BB962C8B-B14F-4D97-AF65-F5344CB8AC3E}">
        <p14:creationId xmlns:p14="http://schemas.microsoft.com/office/powerpoint/2010/main" val="313645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D210101-04E8-1446-B8AD-43D2ED2E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30" y="577942"/>
            <a:ext cx="7144939" cy="570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9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28439-FC97-FE41-87B8-CF41CF48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3600" dirty="0"/>
              <a:t>Boxplot: </a:t>
            </a:r>
            <a:r>
              <a:rPr lang="en-US" sz="2800" dirty="0"/>
              <a:t>Income by State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71921-D72C-674D-BA70-852259181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140995"/>
            <a:ext cx="6282919" cy="38168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2295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137</Words>
  <Application>Microsoft Macintosh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Income by Technology hubs</vt:lpstr>
      <vt:lpstr>Question:</vt:lpstr>
      <vt:lpstr>DATA:  Ipums CPS (2016)</vt:lpstr>
      <vt:lpstr>Variables</vt:lpstr>
      <vt:lpstr>Technology occupations</vt:lpstr>
      <vt:lpstr>Income distribution</vt:lpstr>
      <vt:lpstr>Normalized Income</vt:lpstr>
      <vt:lpstr>PowerPoint Presentation</vt:lpstr>
      <vt:lpstr>Boxplot: Income by State</vt:lpstr>
      <vt:lpstr>Weighted Least Squares (Overall)</vt:lpstr>
      <vt:lpstr>Weighted Least Squares (Tech)</vt:lpstr>
      <vt:lpstr>Anova</vt:lpstr>
      <vt:lpstr>Cities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hubs by income</dc:title>
  <dc:creator>Kevin Zhao</dc:creator>
  <cp:lastModifiedBy>Kevin Zhao</cp:lastModifiedBy>
  <cp:revision>2</cp:revision>
  <dcterms:created xsi:type="dcterms:W3CDTF">2019-03-08T20:10:27Z</dcterms:created>
  <dcterms:modified xsi:type="dcterms:W3CDTF">2019-03-09T05:31:55Z</dcterms:modified>
</cp:coreProperties>
</file>