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10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600" y="762000"/>
            <a:ext cx="26670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computations()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72200" y="1524000"/>
            <a:ext cx="26670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mceval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>
            <a:off x="5943600" y="990600"/>
            <a:ext cx="1562100" cy="533400"/>
          </a:xfrm>
          <a:prstGeom prst="bentConnector2">
            <a:avLst/>
          </a:prstGeom>
          <a:ln w="22225"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81000" y="1524000"/>
            <a:ext cx="26670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computations1()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6"/>
          <p:cNvCxnSpPr>
            <a:stCxn id="4" idx="1"/>
            <a:endCxn id="9" idx="0"/>
          </p:cNvCxnSpPr>
          <p:nvPr/>
        </p:nvCxnSpPr>
        <p:spPr>
          <a:xfrm rot="10800000" flipV="1">
            <a:off x="1714500" y="990600"/>
            <a:ext cx="1562100" cy="533400"/>
          </a:xfrm>
          <a:prstGeom prst="bentConnector2">
            <a:avLst/>
          </a:prstGeom>
          <a:ln w="22225"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1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</dc:creator>
  <cp:lastModifiedBy>Cole</cp:lastModifiedBy>
  <cp:revision>3</cp:revision>
  <dcterms:created xsi:type="dcterms:W3CDTF">2006-08-16T00:00:00Z</dcterms:created>
  <dcterms:modified xsi:type="dcterms:W3CDTF">2014-08-14T23:45:32Z</dcterms:modified>
</cp:coreProperties>
</file>