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323" r:id="rId2"/>
    <p:sldId id="355" r:id="rId3"/>
    <p:sldId id="356" r:id="rId4"/>
    <p:sldId id="353" r:id="rId5"/>
    <p:sldId id="357" r:id="rId6"/>
    <p:sldId id="358" r:id="rId7"/>
    <p:sldId id="3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3112"/>
  </p:normalViewPr>
  <p:slideViewPr>
    <p:cSldViewPr snapToGrid="0" snapToObjects="1">
      <p:cViewPr varScale="1">
        <p:scale>
          <a:sx n="65" d="100"/>
          <a:sy n="65" d="100"/>
        </p:scale>
        <p:origin x="115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1/11/2019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1/11/2019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1/11/2019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1/11/2019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1/11/2019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1/11/2019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1/11/2019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1/11/2019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Bayesian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selection</a:t>
            </a:r>
            <a:endParaRPr lang="es-CL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6504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lecture we used posterior predictive distributions to examine model self-consistency</a:t>
            </a:r>
          </a:p>
          <a:p>
            <a:r>
              <a:rPr lang="en-US" dirty="0" smtClean="0"/>
              <a:t>The extra covariates appeared to allow the model to fit the data better</a:t>
            </a:r>
          </a:p>
          <a:p>
            <a:r>
              <a:rPr lang="en-US" dirty="0" smtClean="0"/>
              <a:t>Let’s test this using DIC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6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the 3 versions of the model (use separate .jags files)</a:t>
            </a:r>
          </a:p>
          <a:p>
            <a:r>
              <a:rPr lang="en-US" dirty="0" smtClean="0"/>
              <a:t>Recreate posterior predictive plots for all three</a:t>
            </a:r>
          </a:p>
          <a:p>
            <a:r>
              <a:rPr lang="en-US" dirty="0" smtClean="0"/>
              <a:t>Which model does DIC select?</a:t>
            </a:r>
          </a:p>
          <a:p>
            <a:r>
              <a:rPr lang="en-US" dirty="0" smtClean="0"/>
              <a:t>[What should you use for priors on </a:t>
            </a:r>
            <a:r>
              <a:rPr lang="en-US" dirty="0" smtClean="0"/>
              <a:t>coefficients?]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try 3 versions of our binomial survival model (GLM)</a:t>
            </a:r>
          </a:p>
          <a:p>
            <a:r>
              <a:rPr lang="en-US" dirty="0" smtClean="0"/>
              <a:t>Fit3=from lecture</a:t>
            </a:r>
          </a:p>
          <a:p>
            <a:r>
              <a:rPr lang="en-US" dirty="0" smtClean="0"/>
              <a:t>Fit4=with covariate x1</a:t>
            </a:r>
          </a:p>
          <a:p>
            <a:r>
              <a:rPr lang="en-US" dirty="0" smtClean="0"/>
              <a:t>Fit5=with covariate x1 and x2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x1 &lt;- c(9.450, 8.079, 7.686, 8.003, 2.882, 11.095, 10.696, 8.263, 12.043,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9.238)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x2 &lt;- c(0.08, 0.252, 0.158, 0.25, 0.081, 0.037, 0.002, 0.042, 0.053,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-0.02, 0.141, -0.001, -0.078, 0.103, -0.076, 0.037, 0.071, 0.113,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0.23, 0.246)</a:t>
            </a:r>
          </a:p>
          <a:p>
            <a:pPr marL="0" indent="0">
              <a:buNone/>
            </a:pPr>
            <a:r>
              <a:rPr lang="en-US" dirty="0" smtClean="0"/>
              <a:t>Assume these covariates affect theta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6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7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7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results to select which model you think is most appropriate.</a:t>
            </a:r>
          </a:p>
          <a:p>
            <a:r>
              <a:rPr lang="en-US" dirty="0" smtClean="0"/>
              <a:t>Write down the model, likelihood and priors.</a:t>
            </a:r>
          </a:p>
          <a:p>
            <a:r>
              <a:rPr lang="en-US" dirty="0" smtClean="0"/>
              <a:t>Calculate the probability of survival greater than 0.8. P(p&gt;0.8) from this model</a:t>
            </a:r>
          </a:p>
          <a:p>
            <a:r>
              <a:rPr lang="en-US" dirty="0" smtClean="0"/>
              <a:t>Read the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29867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1196</TotalTime>
  <Words>234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Calibri</vt:lpstr>
      <vt:lpstr>Courier New</vt:lpstr>
      <vt:lpstr>Garamond</vt:lpstr>
      <vt:lpstr>Wingdings</vt:lpstr>
      <vt:lpstr>BlueEdge</vt:lpstr>
      <vt:lpstr>Bayesian model selection</vt:lpstr>
      <vt:lpstr>Recap</vt:lpstr>
      <vt:lpstr>Exercise</vt:lpstr>
      <vt:lpstr>PowerPoint Presentation</vt:lpstr>
      <vt:lpstr>PowerPoint Presentation</vt:lpstr>
      <vt:lpstr>PowerPoint Presentation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140</cp:revision>
  <dcterms:created xsi:type="dcterms:W3CDTF">2015-01-11T16:48:24Z</dcterms:created>
  <dcterms:modified xsi:type="dcterms:W3CDTF">2019-01-11T20:23:02Z</dcterms:modified>
</cp:coreProperties>
</file>